
<file path=[Content_Types].xml><?xml version="1.0" encoding="utf-8"?>
<Types xmlns="http://schemas.openxmlformats.org/package/2006/content-types">
  <Override PartName="/_rels/.rels" ContentType="application/vnd.openxmlformats-package.relationships+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254.xml" ContentType="application/vnd.openxmlformats-officedocument.presentationml.notesSlide+xml"/>
  <Override PartName="/ppt/notesSlides/notesSlide263.xml" ContentType="application/vnd.openxmlformats-officedocument.presentationml.notesSlide+xml"/>
  <Override PartName="/ppt/notesSlides/notesSlide4.xml" ContentType="application/vnd.openxmlformats-officedocument.presentationml.notesSlide+xml"/>
  <Override PartName="/ppt/notesSlides/notesSlide48.xml" ContentType="application/vnd.openxmlformats-officedocument.presentationml.notesSlide+xml"/>
  <Override PartName="/ppt/notesSlides/notesSlide139.xml" ContentType="application/vnd.openxmlformats-officedocument.presentationml.notesSlide+xml"/>
  <Override PartName="/ppt/notesSlides/notesSlide16.xml" ContentType="application/vnd.openxmlformats-officedocument.presentationml.notesSlide+xml"/>
  <Override PartName="/ppt/notesSlides/notesSlide41.xml" ContentType="application/vnd.openxmlformats-officedocument.presentationml.notesSlide+xml"/>
  <Override PartName="/ppt/notesSlides/notesSlide6.xml" ContentType="application/vnd.openxmlformats-officedocument.presentationml.notesSlide+xml"/>
  <Override PartName="/ppt/notesSlides/notesSlide249.xml" ContentType="application/vnd.openxmlformats-officedocument.presentationml.notesSlide+xml"/>
  <Override PartName="/ppt/notesSlides/notesSlide116.xml" ContentType="application/vnd.openxmlformats-officedocument.presentationml.notesSlide+xml"/>
  <Override PartName="/ppt/notesSlides/notesSlide258.xml" ContentType="application/vnd.openxmlformats-officedocument.presentationml.notesSlide+xml"/>
  <Override PartName="/ppt/notesSlides/notesSlide18.xml" ContentType="application/vnd.openxmlformats-officedocument.presentationml.notesSlide+xml"/>
  <Override PartName="/ppt/notesSlides/notesSlide141.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201.xml" ContentType="application/vnd.openxmlformats-officedocument.presentationml.notesSlide+xml"/>
  <Override PartName="/ppt/notesSlides/notesSlide52.xml" ContentType="application/vnd.openxmlformats-officedocument.presentationml.notesSlide+xml"/>
  <Override PartName="/ppt/notesSlides/notesSlide11.xml" ContentType="application/vnd.openxmlformats-officedocument.presentationml.notesSlide+xml"/>
  <Override PartName="/ppt/notesSlides/notesSlide96.xml" ContentType="application/vnd.openxmlformats-officedocument.presentationml.notesSlide+xml"/>
  <Override PartName="/ppt/notesSlides/notesSlide219.xml" ContentType="application/vnd.openxmlformats-officedocument.presentationml.notesSlide+xml"/>
  <Override PartName="/ppt/notesSlides/notesSlide143.xml" ContentType="application/vnd.openxmlformats-officedocument.presentationml.notesSlide+xml"/>
  <Override PartName="/ppt/notesSlides/notesSlide127.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29.xml" ContentType="application/vnd.openxmlformats-officedocument.presentationml.notesSlide+xml"/>
  <Override PartName="/ppt/notesSlides/_rels/notesSlide263.xml.rels" ContentType="application/vnd.openxmlformats-package.relationships+xml"/>
  <Override PartName="/ppt/notesSlides/_rels/notesSlide128.xml.rels" ContentType="application/vnd.openxmlformats-package.relationships+xml"/>
  <Override PartName="/ppt/notesSlides/_rels/notesSlide147.xml.rels" ContentType="application/vnd.openxmlformats-package.relationships+xml"/>
  <Override PartName="/ppt/notesSlides/_rels/notesSlide254.xml.rels" ContentType="application/vnd.openxmlformats-package.relationships+xml"/>
  <Override PartName="/ppt/notesSlides/_rels/notesSlide119.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_rels/notesSlide145.xml.rels" ContentType="application/vnd.openxmlformats-package.relationships+xml"/>
  <Override PartName="/ppt/notesSlides/_rels/notesSlide96.xml.rels" ContentType="application/vnd.openxmlformats-package.relationships+xml"/>
  <Override PartName="/ppt/notesSlides/_rels/notesSlide108.xml.rels" ContentType="application/vnd.openxmlformats-package.relationships+xml"/>
  <Override PartName="/ppt/notesSlides/_rels/notesSlide143.xml.rels" ContentType="application/vnd.openxmlformats-package.relationships+xml"/>
  <Override PartName="/ppt/notesSlides/_rels/notesSlide9.xml.rels" ContentType="application/vnd.openxmlformats-package.relationships+xml"/>
  <Override PartName="/ppt/notesSlides/_rels/notesSlide250.xml.rels" ContentType="application/vnd.openxmlformats-package.relationships+xml"/>
  <Override PartName="/ppt/notesSlides/_rels/notesSlide115.xml.rels" ContentType="application/vnd.openxmlformats-package.relationships+xml"/>
  <Override PartName="/ppt/notesSlides/_rels/notesSlide12.xml.rels" ContentType="application/vnd.openxmlformats-package.relationships+xml"/>
  <Override PartName="/ppt/notesSlides/_rels/notesSlide106.xml.rels" ContentType="application/vnd.openxmlformats-package.relationships+xml"/>
  <Override PartName="/ppt/notesSlides/_rels/notesSlide141.xml.rels" ContentType="application/vnd.openxmlformats-package.relationships+xml"/>
  <Override PartName="/ppt/notesSlides/_rels/notesSlide10.xml.rels" ContentType="application/vnd.openxmlformats-package.relationships+xml"/>
  <Override PartName="/ppt/notesSlides/_rels/notesSlide104.xml.rels" ContentType="application/vnd.openxmlformats-package.relationships+xml"/>
  <Override PartName="/ppt/notesSlides/_rels/notesSlide258.xml.rels" ContentType="application/vnd.openxmlformats-package.relationships+xml"/>
  <Override PartName="/ppt/notesSlides/_rels/notesSlide48.xml.rels" ContentType="application/vnd.openxmlformats-package.relationships+xml"/>
  <Override PartName="/ppt/notesSlides/_rels/notesSlide95.xml.rels" ContentType="application/vnd.openxmlformats-package.relationships+xml"/>
  <Override PartName="/ppt/notesSlides/_rels/notesSlide230.xml.rels" ContentType="application/vnd.openxmlformats-package.relationships+xml"/>
  <Override PartName="/ppt/notesSlides/_rels/notesSlide8.xml.rels" ContentType="application/vnd.openxmlformats-package.relationships+xml"/>
  <Override PartName="/ppt/notesSlides/_rels/notesSlide249.xml.rels" ContentType="application/vnd.openxmlformats-package.relationships+xml"/>
  <Override PartName="/ppt/notesSlides/_rels/notesSlide46.xml.rels" ContentType="application/vnd.openxmlformats-package.relationships+xml"/>
  <Override PartName="/ppt/notesSlides/_rels/notesSlide6.xml.rels" ContentType="application/vnd.openxmlformats-package.relationships+xml"/>
  <Override PartName="/ppt/notesSlides/_rels/notesSlide219.xml.rels" ContentType="application/vnd.openxmlformats-package.relationships+xml"/>
  <Override PartName="/ppt/notesSlides/_rels/notesSlide28.xml.rels" ContentType="application/vnd.openxmlformats-package.relationships+xml"/>
  <Override PartName="/ppt/notesSlides/_rels/notesSlide273.xml.rels" ContentType="application/vnd.openxmlformats-package.relationships+xml"/>
  <Override PartName="/ppt/notesSlides/_rels/notesSlide63.xml.rels" ContentType="application/vnd.openxmlformats-package.relationships+xml"/>
  <Override PartName="/ppt/notesSlides/_rels/notesSlide4.xml.rels" ContentType="application/vnd.openxmlformats-package.relationships+xml"/>
  <Override PartName="/ppt/notesSlides/_rels/notesSlide185.xml.rels" ContentType="application/vnd.openxmlformats-package.relationships+xml"/>
  <Override PartName="/ppt/notesSlides/_rels/notesSlide245.xml.rels" ContentType="application/vnd.openxmlformats-package.relationships+xml"/>
  <Override PartName="/ppt/notesSlides/_rels/notesSlide19.xml.rels" ContentType="application/vnd.openxmlformats-package.relationships+xml"/>
  <Override PartName="/ppt/notesSlides/_rels/notesSlide110.xml.rels" ContentType="application/vnd.openxmlformats-package.relationships+xml"/>
  <Override PartName="/ppt/notesSlides/_rels/notesSlide26.xml.rels" ContentType="application/vnd.openxmlformats-package.relationships+xml"/>
  <Override PartName="/ppt/notesSlides/_rels/notesSlide255.xml.rels" ContentType="application/vnd.openxmlformats-package.relationships+xml"/>
  <Override PartName="/ppt/notesSlides/_rels/notesSlide2.xml.rels" ContentType="application/vnd.openxmlformats-package.relationships+xml"/>
  <Override PartName="/ppt/notesSlides/_rels/notesSlide45.xml.rels" ContentType="application/vnd.openxmlformats-package.relationships+xml"/>
  <Override PartName="/ppt/notesSlides/_rels/notesSlide17.xml.rels" ContentType="application/vnd.openxmlformats-package.relationships+xml"/>
  <Override PartName="/ppt/notesSlides/_rels/notesSlide127.xml.rels" ContentType="application/vnd.openxmlformats-package.relationships+xml"/>
  <Override PartName="/ppt/notesSlides/_rels/notesSlide52.xml.rels" ContentType="application/vnd.openxmlformats-package.relationships+xml"/>
  <Override PartName="/ppt/notesSlides/_rels/notesSlide109.xml.rels" ContentType="application/vnd.openxmlformats-package.relationships+xml"/>
  <Override PartName="/ppt/notesSlides/_rels/notesSlide144.xml.rels" ContentType="application/vnd.openxmlformats-package.relationships+xml"/>
  <Override PartName="/ppt/notesSlides/_rels/notesSlide41.xml.rels" ContentType="application/vnd.openxmlformats-package.relationships+xml"/>
  <Override PartName="/ppt/notesSlides/_rels/notesSlide116.xml.rels" ContentType="application/vnd.openxmlformats-package.relationships+xml"/>
  <Override PartName="/ppt/notesSlides/_rels/notesSlide289.xml.rels" ContentType="application/vnd.openxmlformats-package.relationships+xml"/>
  <Override PartName="/ppt/notesSlides/_rels/notesSlide142.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_rels/notesSlide140.xml.rels" ContentType="application/vnd.openxmlformats-package.relationships+xml"/>
  <Override PartName="/ppt/notesSlides/_rels/notesSlide257.xml.rels" ContentType="application/vnd.openxmlformats-package.relationships+xml"/>
  <Override PartName="/ppt/notesSlides/_rels/notesSlide201.xml.rels" ContentType="application/vnd.openxmlformats-package.relationships+xml"/>
  <Override PartName="/ppt/notesSlides/_rels/notesSlide120.xml.rels" ContentType="application/vnd.openxmlformats-package.relationships+xml"/>
  <Override PartName="/ppt/notesSlides/_rels/notesSlide29.xml.rels" ContentType="application/vnd.openxmlformats-package.relationships+xml"/>
  <Override PartName="/ppt/notesSlides/_rels/notesSlide139.xml.rels" ContentType="application/vnd.openxmlformats-package.relationships+xml"/>
  <Override PartName="/ppt/notesSlides/_rels/notesSlide55.xml.rels" ContentType="application/vnd.openxmlformats-package.relationships+xml"/>
  <Override PartName="/ppt/notesSlides/_rels/notesSlide27.xml.rels" ContentType="application/vnd.openxmlformats-package.relationships+xml"/>
  <Override PartName="/ppt/notesSlides/_rels/notesSlide18.xml.rels" ContentType="application/vnd.openxmlformats-package.relationships+xml"/>
  <Override PartName="/ppt/notesSlides/notesSlide120.xml" ContentType="application/vnd.openxmlformats-officedocument.presentationml.notesSlide+xml"/>
  <Override PartName="/ppt/notesSlides/notesSlide145.xml" ContentType="application/vnd.openxmlformats-officedocument.presentationml.notesSlide+xml"/>
  <Override PartName="/ppt/notesSlides/notesSlide104.xml" ContentType="application/vnd.openxmlformats-officedocument.presentationml.notesSlide+xml"/>
  <Override PartName="/ppt/notesSlides/notesSlide255.xml" ContentType="application/vnd.openxmlformats-officedocument.presentationml.notesSlide+xml"/>
  <Override PartName="/ppt/notesSlides/notesSlide230.xml" ContentType="application/vnd.openxmlformats-officedocument.presentationml.notesSlide+xml"/>
  <Override PartName="/ppt/notesSlides/notesSlide147.xml" ContentType="application/vnd.openxmlformats-officedocument.presentationml.notesSlide+xml"/>
  <Override PartName="/ppt/notesSlides/notesSlide106.xml" ContentType="application/vnd.openxmlformats-officedocument.presentationml.notesSlide+xml"/>
  <Override PartName="/ppt/notesSlides/notesSlide289.xml" ContentType="application/vnd.openxmlformats-officedocument.presentationml.notesSlide+xml"/>
  <Override PartName="/ppt/notesSlides/notesSlide115.xml" ContentType="application/vnd.openxmlformats-officedocument.presentationml.notesSlide+xml"/>
  <Override PartName="/ppt/notesSlides/notesSlide273.xml" ContentType="application/vnd.openxmlformats-officedocument.presentationml.notesSlide+xml"/>
  <Override PartName="/ppt/notesSlides/notesSlide257.xml" ContentType="application/vnd.openxmlformats-officedocument.presentationml.notesSlide+xml"/>
  <Override PartName="/ppt/notesSlides/notesSlide17.xml" ContentType="application/vnd.openxmlformats-officedocument.presentationml.notesSlide+xml"/>
  <Override PartName="/ppt/notesSlides/notesSlide140.xml" ContentType="application/vnd.openxmlformats-officedocument.presentationml.notesSlide+xml"/>
  <Override PartName="/ppt/notesSlides/notesSlide108.xml" ContentType="application/vnd.openxmlformats-officedocument.presentationml.notesSlide+xml"/>
  <Override PartName="/ppt/notesSlides/notesSlide26.xml" ContentType="application/vnd.openxmlformats-officedocument.presentationml.notesSlide+xml"/>
  <Override PartName="/ppt/notesSlides/notesSlide250.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95.xml" ContentType="application/vnd.openxmlformats-officedocument.presentationml.notesSlide+xml"/>
  <Override PartName="/ppt/notesSlides/notesSlide142.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63.xml" ContentType="application/vnd.openxmlformats-officedocument.presentationml.notesSlide+xml"/>
  <Override PartName="/ppt/notesSlides/notesSlide110.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85.xml" ContentType="application/vnd.openxmlformats-officedocument.presentationml.notesSlide+xml"/>
  <Override PartName="/ppt/notesSlides/notesSlide144.xml" ContentType="application/vnd.openxmlformats-officedocument.presentationml.notesSlide+xml"/>
  <Override PartName="/ppt/notesSlides/notesSlide128.xml" ContentType="application/vnd.openxmlformats-officedocument.presentationml.notesSlide+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245.xml" ContentType="application/vnd.openxmlformats-officedocument.presentationml.notesSlide+xml"/>
  <Override PartName="/ppt/_rels/presentation.xml.rels" ContentType="application/vnd.openxmlformats-package.relationships+xml"/>
  <Override PartName="/ppt/media/image226.png" ContentType="image/png"/>
  <Override PartName="/ppt/media/image215.png" ContentType="image/png"/>
  <Override PartName="/ppt/media/image129.png" ContentType="image/png"/>
  <Override PartName="/ppt/media/image356.png" ContentType="image/png"/>
  <Override PartName="/ppt/media/image118.png" ContentType="image/png"/>
  <Override PartName="/ppt/media/image293.png" ContentType="image/png"/>
  <Override PartName="/ppt/media/image194.jpeg" ContentType="image/jpeg"/>
  <Override PartName="/ppt/media/image107.png" ContentType="image/png"/>
  <Override PartName="/ppt/media/image334.png" ContentType="image/png"/>
  <Override PartName="/ppt/media/image282.png" ContentType="image/png"/>
  <Override PartName="/ppt/media/image39.png" ContentType="image/png"/>
  <Override PartName="/ppt/media/image323.png" ContentType="image/png"/>
  <Override PartName="/ppt/media/image214.jpeg" ContentType="image/jpeg"/>
  <Override PartName="/ppt/media/image196.png" ContentType="image/png"/>
  <Override PartName="/ppt/media/image271.png" ContentType="image/png"/>
  <Override PartName="/ppt/media/image28.png" ContentType="image/png"/>
  <Override PartName="/ppt/media/image312.png" ContentType="image/png"/>
  <Override PartName="/ppt/media/image185.png" ContentType="image/png"/>
  <Override PartName="/ppt/media/image260.png" ContentType="image/png"/>
  <Override PartName="/ppt/media/image17.png" ContentType="image/png"/>
  <Override PartName="/ppt/media/image301.png" ContentType="image/png"/>
  <Override PartName="/ppt/media/image299.jpeg" ContentType="image/jpeg"/>
  <Override PartName="/ppt/media/image174.png" ContentType="image/png"/>
  <Override PartName="/ppt/media/image152.png" ContentType="image/png"/>
  <Override PartName="/ppt/media/image95.png" ContentType="image/png"/>
  <Override PartName="/ppt/media/image141.png" ContentType="image/png"/>
  <Override PartName="/ppt/media/image84.png" ContentType="image/png"/>
  <Override PartName="/ppt/media/image54.jpeg" ContentType="image/jpeg"/>
  <Override PartName="/ppt/media/image130.png" ContentType="image/png"/>
  <Override PartName="/ppt/media/image73.png" ContentType="image/png"/>
  <Override PartName="/ppt/media/image67.jpeg" ContentType="image/jpeg"/>
  <Override PartName="/ppt/media/image62.png" ContentType="image/png"/>
  <Override PartName="/ppt/media/image3.png" ContentType="image/png"/>
  <Override PartName="/ppt/media/image51.png" ContentType="image/png"/>
  <Override PartName="/ppt/media/image40.png" ContentType="image/png"/>
  <Override PartName="/ppt/media/image269.png" ContentType="image/png"/>
  <Override PartName="/ppt/media/image258.png" ContentType="image/png"/>
  <Override PartName="/ppt/media/image257.jpeg" ContentType="image/jpeg"/>
  <Override PartName="/ppt/media/image236.png" ContentType="image/png"/>
  <Override PartName="/ppt/media/image349.jpeg" ContentType="image/jpeg"/>
  <Override PartName="/ppt/media/image225.png" ContentType="image/png"/>
  <Override PartName="/ppt/media/image139.png" ContentType="image/png"/>
  <Override PartName="/ppt/media/image366.png" ContentType="image/png"/>
  <Override PartName="/ppt/media/image231.jpeg" ContentType="image/jpeg"/>
  <Override PartName="/ppt/media/image128.png" ContentType="image/png"/>
  <Override PartName="/ppt/media/image355.png" ContentType="image/png"/>
  <Override PartName="/ppt/media/image203.png" ContentType="image/png"/>
  <Override PartName="/ppt/media/image117.png" ContentType="image/png"/>
  <Override PartName="/ppt/media/image344.png" ContentType="image/png"/>
  <Override PartName="/ppt/media/image292.png" ContentType="image/png"/>
  <Override PartName="/ppt/media/image106.png" ContentType="image/png"/>
  <Override PartName="/ppt/media/image49.png" ContentType="image/png"/>
  <Override PartName="/ppt/media/image333.png" ContentType="image/png"/>
  <Override PartName="/ppt/media/image281.png" ContentType="image/png"/>
  <Override PartName="/ppt/media/image38.png" ContentType="image/png"/>
  <Override PartName="/ppt/media/image322.png" ContentType="image/png"/>
  <Override PartName="/ppt/media/image195.png" ContentType="image/png"/>
  <Override PartName="/ppt/media/image307.jpeg" ContentType="image/jpeg"/>
  <Override PartName="/ppt/media/image270.png" ContentType="image/png"/>
  <Override PartName="/ppt/media/image179.jpeg" ContentType="image/jpeg"/>
  <Override PartName="/ppt/media/image27.png" ContentType="image/png"/>
  <Override PartName="/ppt/media/image71.jpeg" ContentType="image/jpeg"/>
  <Override PartName="/ppt/media/image184.png" ContentType="image/png"/>
  <Override PartName="/ppt/media/image16.png" ContentType="image/png"/>
  <Override PartName="/ppt/media/image300.png" ContentType="image/png"/>
  <Override PartName="/ppt/media/image173.png" ContentType="image/png"/>
  <Override PartName="/ppt/media/image162.png" ContentType="image/png"/>
  <Override PartName="/ppt/media/image151.png" ContentType="image/png"/>
  <Override PartName="/ppt/media/image140.png" ContentType="image/png"/>
  <Override PartName="/ppt/media/image83.png" ContentType="image/png"/>
  <Override PartName="/ppt/media/image72.png" ContentType="image/png"/>
  <Override PartName="/ppt/media/image61.png" ContentType="image/png"/>
  <Override PartName="/ppt/media/image50.png" ContentType="image/png"/>
  <Override PartName="/ppt/media/image2.png" ContentType="image/png"/>
  <Override PartName="/ppt/media/image279.png" ContentType="image/png"/>
  <Override PartName="/ppt/media/image268.png" ContentType="image/png"/>
  <Override PartName="/ppt/media/image309.png" ContentType="image/png"/>
  <Override PartName="/ppt/media/image190.wmf" ContentType="image/x-wmf"/>
  <Override PartName="/ppt/media/image246.png" ContentType="image/png"/>
  <Override PartName="/ppt/media/image235.png" ContentType="image/png"/>
  <Override PartName="/ppt/media/image149.png" ContentType="image/png"/>
  <Override PartName="/ppt/media/image111.jpeg" ContentType="image/jpeg"/>
  <Override PartName="/ppt/media/image224.png" ContentType="image/png"/>
  <Override PartName="/ppt/media/image138.png" ContentType="image/png"/>
  <Override PartName="/ppt/media/image365.png" ContentType="image/png"/>
  <Override PartName="/ppt/media/image213.png" ContentType="image/png"/>
  <Override PartName="/ppt/media/image127.png" ContentType="image/png"/>
  <Override PartName="/ppt/media/image354.png" ContentType="image/png"/>
  <Override PartName="/ppt/media/image202.png" ContentType="image/png"/>
  <Override PartName="/ppt/media/image116.png" ContentType="image/png"/>
  <Override PartName="/ppt/media/image59.png" ContentType="image/png"/>
  <Override PartName="/ppt/media/image343.png" ContentType="image/png"/>
  <Override PartName="/ppt/media/image337.jpeg" ContentType="image/jpeg"/>
  <Override PartName="/ppt/media/image291.png" ContentType="image/png"/>
  <Override PartName="/ppt/media/image105.png" ContentType="image/png"/>
  <Override PartName="/ppt/media/image332.png" ContentType="image/png"/>
  <Override PartName="/ppt/media/image280.png" ContentType="image/png"/>
  <Override PartName="/ppt/media/image37.png" ContentType="image/png"/>
  <Override PartName="/ppt/media/image321.png" ContentType="image/png"/>
  <Override PartName="/ppt/media/image26.png" ContentType="image/png"/>
  <Override PartName="/ppt/media/image311.jpeg" ContentType="image/jpeg"/>
  <Override PartName="/ppt/media/image310.png" ContentType="image/png"/>
  <Override PartName="/ppt/media/image183.jpeg" ContentType="image/jpeg"/>
  <Override PartName="/ppt/media/image15.png" ContentType="image/png"/>
  <Override PartName="/ppt/media/image172.png" ContentType="image/png"/>
  <Override PartName="/ppt/media/image161.png" ContentType="image/png"/>
  <Override PartName="/ppt/media/image167.jpeg" ContentType="image/jpeg"/>
  <Override PartName="/ppt/media/image82.png" ContentType="image/png"/>
  <Override PartName="/ppt/media/image370.jpeg" ContentType="image/jpeg"/>
  <Override PartName="/ppt/media/image60.png" ContentType="image/png"/>
  <Override PartName="/ppt/media/image1.png" ContentType="image/png"/>
  <Override PartName="/ppt/media/image154.jpeg" ContentType="image/jpeg"/>
  <Override PartName="/ppt/media/image289.png" ContentType="image/png"/>
  <Override PartName="/ppt/media/image367.jpeg" ContentType="image/jpeg"/>
  <Override PartName="/ppt/media/image278.png" ContentType="image/png"/>
  <Override PartName="/ppt/media/image319.png" ContentType="image/png"/>
  <Override PartName="/ppt/media/image267.png" ContentType="image/png"/>
  <Override PartName="/ppt/media/image308.png" ContentType="image/png"/>
  <Override PartName="/ppt/media/image259.jpeg" ContentType="image/jpeg"/>
  <Override PartName="/ppt/media/image220.jpeg" ContentType="image/jpeg"/>
  <Override PartName="/ppt/media/image256.png" ContentType="image/png"/>
  <Override PartName="/ppt/media/image341.jpeg" ContentType="image/jpeg"/>
  <Override PartName="/ppt/media/image245.png" ContentType="image/png"/>
  <Override PartName="/ppt/media/image159.png" ContentType="image/png"/>
  <Override PartName="/ppt/media/image234.png" ContentType="image/png"/>
  <Override PartName="/ppt/media/image148.png" ContentType="image/png"/>
  <Override PartName="/ppt/media/image375.png" ContentType="image/png"/>
  <Override PartName="/ppt/media/image223.png" ContentType="image/png"/>
  <Override PartName="/ppt/media/image325.jpeg" ContentType="image/jpeg"/>
  <Override PartName="/ppt/media/image137.png" ContentType="image/png"/>
  <Override PartName="/ppt/media/image364.png" ContentType="image/png"/>
  <Override PartName="/ppt/media/image212.png" ContentType="image/png"/>
  <Override PartName="/ppt/media/image126.png" ContentType="image/png"/>
  <Override PartName="/ppt/media/image69.png" ContentType="image/png"/>
  <Override PartName="/ppt/media/image353.png" ContentType="image/png"/>
  <Override PartName="/ppt/media/image201.png" ContentType="image/png"/>
  <Override PartName="/ppt/media/image115.png" ContentType="image/png"/>
  <Override PartName="/ppt/media/image58.png" ContentType="image/png"/>
  <Override PartName="/ppt/media/image342.png" ContentType="image/png"/>
  <Override PartName="/ppt/media/image290.png" ContentType="image/png"/>
  <Override PartName="/ppt/media/image104.png" ContentType="image/png"/>
  <Override PartName="/ppt/media/image47.png" ContentType="image/png"/>
  <Override PartName="/ppt/media/image331.png" ContentType="image/png"/>
  <Override PartName="/ppt/media/image36.png" ContentType="image/png"/>
  <Override PartName="/ppt/media/image320.png" ContentType="image/png"/>
  <Override PartName="/ppt/media/image193.png" ContentType="image/png"/>
  <Override PartName="/ppt/media/image25.png" ContentType="image/png"/>
  <Override PartName="/ppt/media/image182.png" ContentType="image/png"/>
  <Override PartName="/ppt/media/image204.jpeg" ContentType="image/jpeg"/>
  <Override PartName="/ppt/media/image14.png" ContentType="image/png"/>
  <Override PartName="/ppt/media/image171.png" ContentType="image/png"/>
  <Override PartName="/ppt/media/image160.png" ContentType="image/png"/>
  <Override PartName="/ppt/media/image92.png" ContentType="image/png"/>
  <Override PartName="/ppt/media/image371.jpeg" ContentType="image/jpeg"/>
  <Override PartName="/ppt/media/image81.png" ContentType="image/png"/>
  <Override PartName="/ppt/media/image70.png" ContentType="image/png"/>
  <Override PartName="/ppt/media/image247.jpeg" ContentType="image/jpeg"/>
  <Override PartName="/ppt/media/image368.jpeg" ContentType="image/jpeg"/>
  <Override PartName="/ppt/media/image288.png" ContentType="image/png"/>
  <Override PartName="/ppt/media/image31.jpeg" ContentType="image/jpeg"/>
  <Override PartName="/ppt/media/image266.png" ContentType="image/png"/>
  <Override PartName="/ppt/media/image255.png" ContentType="image/png"/>
  <Override PartName="/ppt/media/image169.png" ContentType="image/png"/>
  <Override PartName="/ppt/media/image244.png" ContentType="image/png"/>
  <Override PartName="/ppt/media/image158.png" ContentType="image/png"/>
  <Override PartName="/ppt/media/image233.png" ContentType="image/png"/>
  <Override PartName="/ppt/media/image147.png" ContentType="image/png"/>
  <Override PartName="/ppt/media/image198.jpeg" ContentType="image/jpeg"/>
  <Override PartName="/ppt/media/image374.png" ContentType="image/png"/>
  <Override PartName="/ppt/media/image222.png" ContentType="image/png"/>
  <Override PartName="/ppt/media/image90.jpeg" ContentType="image/jpeg"/>
  <Override PartName="/ppt/media/image136.png" ContentType="image/png"/>
  <Override PartName="/ppt/media/image79.png" ContentType="image/png"/>
  <Override PartName="/ppt/media/image218.jpeg" ContentType="image/jpeg"/>
  <Override PartName="/ppt/media/image211.png" ContentType="image/png"/>
  <Override PartName="/ppt/media/image125.png" ContentType="image/png"/>
  <Override PartName="/ppt/media/image68.png" ContentType="image/png"/>
  <Override PartName="/ppt/media/image352.png" ContentType="image/png"/>
  <Override PartName="/ppt/media/image200.png" ContentType="image/png"/>
  <Override PartName="/ppt/media/image57.png" ContentType="image/png"/>
  <Override PartName="/ppt/media/image103.png" ContentType="image/png"/>
  <Override PartName="/ppt/media/image46.png" ContentType="image/png"/>
  <Override PartName="/ppt/media/image330.png" ContentType="image/png"/>
  <Override PartName="/ppt/media/image192.png" ContentType="image/png"/>
  <Override PartName="/ppt/media/image277.jpeg" ContentType="image/jpeg"/>
  <Override PartName="/ppt/media/image24.png" ContentType="image/png"/>
  <Override PartName="/ppt/media/image181.png" ContentType="image/png"/>
  <Override PartName="/ppt/media/image13.png" ContentType="image/png"/>
  <Override PartName="/ppt/media/image170.png" ContentType="image/png"/>
  <Override PartName="/ppt/media/image372.jpeg" ContentType="image/jpeg"/>
  <Override PartName="/ppt/media/image91.png" ContentType="image/png"/>
  <Override PartName="/ppt/media/image369.jpeg" ContentType="image/jpeg"/>
  <Override PartName="/ppt/media/image298.png" ContentType="image/png"/>
  <Override PartName="/ppt/media/image339.png" ContentType="image/png"/>
  <Override PartName="/ppt/media/image287.png" ContentType="image/png"/>
  <Override PartName="/ppt/media/image328.png" ContentType="image/png"/>
  <Override PartName="/ppt/media/image276.png" ContentType="image/png"/>
  <Override PartName="/ppt/media/image317.png" ContentType="image/png"/>
  <Override PartName="/ppt/media/image306.png" ContentType="image/png"/>
  <Override PartName="/ppt/media/image114.jpeg" ContentType="image/jpeg"/>
  <Override PartName="/ppt/media/image254.png" ContentType="image/png"/>
  <Override PartName="/ppt/media/image168.png" ContentType="image/png"/>
  <Override PartName="/ppt/media/image243.png" ContentType="image/png"/>
  <Override PartName="/ppt/media/image157.png" ContentType="image/png"/>
  <Override PartName="/ppt/media/image232.png" ContentType="image/png"/>
  <Override PartName="/ppt/media/image146.png" ContentType="image/png"/>
  <Override PartName="/ppt/media/image89.png" ContentType="image/png"/>
  <Override PartName="/ppt/media/image221.png" ContentType="image/png"/>
  <Override PartName="/ppt/media/image135.png" ContentType="image/png"/>
  <Override PartName="/ppt/media/image78.png" ContentType="image/png"/>
  <Override PartName="/ppt/media/image362.png" ContentType="image/png"/>
  <Override PartName="/ppt/media/image210.png" ContentType="image/png"/>
  <Override PartName="/ppt/media/image124.png" ContentType="image/png"/>
  <Override PartName="/ppt/media/image351.png" ContentType="image/png"/>
  <Override PartName="/ppt/media/image8.png" ContentType="image/png"/>
  <Override PartName="/ppt/media/image113.png" ContentType="image/png"/>
  <Override PartName="/ppt/media/image56.png" ContentType="image/png"/>
  <Override PartName="/ppt/media/image340.png" ContentType="image/png"/>
  <Override PartName="/ppt/media/image314.jpeg" ContentType="image/jpeg"/>
  <Override PartName="/ppt/media/image102.png" ContentType="image/png"/>
  <Override PartName="/ppt/media/image45.png" ContentType="image/png"/>
  <Override PartName="/ppt/media/image34.png" ContentType="image/png"/>
  <Override PartName="/ppt/media/image191.png" ContentType="image/png"/>
  <Override PartName="/ppt/media/image23.png" ContentType="image/png"/>
  <Override PartName="/ppt/media/image180.png" ContentType="image/png"/>
  <Override PartName="/ppt/media/image12.png" ContentType="image/png"/>
  <Override PartName="/ppt/media/image373.jpeg" ContentType="image/jpeg"/>
  <Override PartName="/ppt/media/image265.jpeg" ContentType="image/jpeg"/>
  <Override PartName="/ppt/media/image219.png" ContentType="image/png"/>
  <Override PartName="/ppt/media/image208.png" ContentType="image/png"/>
  <Override PartName="/ppt/media/image297.png" ContentType="image/png"/>
  <Override PartName="/ppt/media/image338.png" ContentType="image/png"/>
  <Override PartName="/ppt/media/image286.png" ContentType="image/png"/>
  <Override PartName="/ppt/media/image327.png" ContentType="image/png"/>
  <Override PartName="/ppt/media/image275.png" ContentType="image/png"/>
  <Override PartName="/ppt/media/image316.png" ContentType="image/png"/>
  <Override PartName="/ppt/media/image189.png" ContentType="image/png"/>
  <Override PartName="/ppt/media/image264.png" ContentType="image/png"/>
  <Override PartName="/ppt/media/image305.png" ContentType="image/png"/>
  <Override PartName="/ppt/media/image178.png" ContentType="image/png"/>
  <Override PartName="/ppt/media/image253.png" ContentType="image/png"/>
  <Override PartName="/ppt/media/image242.png" ContentType="image/png"/>
  <Override PartName="/ppt/media/image156.png" ContentType="image/png"/>
  <Override PartName="/ppt/media/image99.png" ContentType="image/png"/>
  <Override PartName="/ppt/media/image145.png" ContentType="image/png"/>
  <Override PartName="/ppt/media/image88.png" ContentType="image/png"/>
  <Override PartName="/ppt/media/image134.png" ContentType="image/png"/>
  <Override PartName="/ppt/media/image77.png" ContentType="image/png"/>
  <Override PartName="/ppt/media/image361.png" ContentType="image/png"/>
  <Override PartName="/ppt/media/image76.jpeg" ContentType="image/jpeg"/>
  <Override PartName="/ppt/media/image123.png" ContentType="image/png"/>
  <Override PartName="/ppt/media/image66.png" ContentType="image/png"/>
  <Override PartName="/ppt/media/image350.png" ContentType="image/png"/>
  <Override PartName="/ppt/media/image187.jpeg" ContentType="image/jpeg"/>
  <Override PartName="/ppt/media/image112.png" ContentType="image/png"/>
  <Override PartName="/ppt/media/image55.png" ContentType="image/png"/>
  <Override PartName="/ppt/media/image7.png" ContentType="image/png"/>
  <Override PartName="/ppt/media/image101.png" ContentType="image/png"/>
  <Override PartName="/ppt/media/image44.png" ContentType="image/png"/>
  <Override PartName="/ppt/media/image33.png" ContentType="image/png"/>
  <Override PartName="/ppt/media/image11.png" ContentType="image/png"/>
  <Override PartName="/ppt/media/image229.png" ContentType="image/png"/>
  <Override PartName="/ppt/media/image207.png" ContentType="image/png"/>
  <Override PartName="/ppt/media/image348.png" ContentType="image/png"/>
  <Override PartName="/ppt/media/image296.png" ContentType="image/png"/>
  <Override PartName="/ppt/media/image345.jpeg" ContentType="image/jpeg"/>
  <Override PartName="/ppt/media/image285.png" ContentType="image/png"/>
  <Override PartName="/ppt/media/image326.png" ContentType="image/png"/>
  <Override PartName="/ppt/media/image199.png" ContentType="image/png"/>
  <Override PartName="/ppt/media/image274.png" ContentType="image/png"/>
  <Override PartName="/ppt/media/image315.png" ContentType="image/png"/>
  <Override PartName="/ppt/media/image188.png" ContentType="image/png"/>
  <Override PartName="/ppt/media/image263.png" ContentType="image/png"/>
  <Override PartName="/ppt/media/image329.jpeg" ContentType="image/jpeg"/>
  <Override PartName="/ppt/media/image177.png" ContentType="image/png"/>
  <Override PartName="/ppt/media/image93.jpeg" ContentType="image/jpeg"/>
  <Override PartName="/ppt/media/image252.png" ContentType="image/png"/>
  <Override PartName="/ppt/media/image166.png" ContentType="image/png"/>
  <Override PartName="/ppt/media/image241.png" ContentType="image/png"/>
  <Override PartName="/ppt/media/image155.png" ContentType="image/png"/>
  <Override PartName="/ppt/media/image98.png" ContentType="image/png"/>
  <Override PartName="/ppt/media/image9.jpeg" ContentType="image/jpeg"/>
  <Override PartName="/ppt/media/image230.png" ContentType="image/png"/>
  <Override PartName="/ppt/media/image144.png" ContentType="image/png"/>
  <Override PartName="/ppt/media/image87.png" ContentType="image/png"/>
  <Override PartName="/ppt/media/image133.png" ContentType="image/png"/>
  <Override PartName="/ppt/media/image360.png" ContentType="image/png"/>
  <Override PartName="/ppt/media/image122.png" ContentType="image/png"/>
  <Override PartName="/ppt/media/image65.png" ContentType="image/png"/>
  <Override PartName="/ppt/media/image80.jpeg" ContentType="image/jpeg"/>
  <Override PartName="/ppt/media/image6.png" ContentType="image/png"/>
  <Override PartName="/ppt/media/image100.png" ContentType="image/png"/>
  <Override PartName="/ppt/media/image43.png" ContentType="image/png"/>
  <Override PartName="/ppt/media/image32.png" ContentType="image/png"/>
  <Override PartName="/ppt/media/image21.png" ContentType="image/png"/>
  <Override PartName="/ppt/media/image10.png" ContentType="image/png"/>
  <Override PartName="/ppt/media/image48.jpeg" ContentType="image/jpeg"/>
  <Override PartName="/ppt/media/image359.jpeg" ContentType="image/jpeg"/>
  <Override PartName="/ppt/media/image239.png" ContentType="image/png"/>
  <Override PartName="/ppt/media/image228.png" ContentType="image/png"/>
  <Override PartName="/ppt/media/image22.jpeg" ContentType="image/jpeg"/>
  <Override PartName="/ppt/media/image217.png" ContentType="image/png"/>
  <Override PartName="/ppt/media/image358.png" ContentType="image/png"/>
  <Override PartName="/ppt/media/image35.jpeg" ContentType="image/jpeg"/>
  <Override PartName="/ppt/media/image206.png" ContentType="image/png"/>
  <Override PartName="/ppt/media/image347.png" ContentType="image/png"/>
  <Override PartName="/ppt/media/image295.png" ContentType="image/png"/>
  <Override PartName="/ppt/media/image109.png" ContentType="image/png"/>
  <Override PartName="/ppt/media/image336.png" ContentType="image/png"/>
  <Override PartName="/ppt/media/image284.png" ContentType="image/png"/>
  <Override PartName="/ppt/media/image238.jpeg" ContentType="image/jpeg"/>
  <Override PartName="/ppt/media/image273.png" ContentType="image/png"/>
  <Override PartName="/ppt/media/image262.png" ContentType="image/png"/>
  <Override PartName="/ppt/media/image94.jpeg" ContentType="image/jpeg"/>
  <Override PartName="/ppt/media/image19.png" ContentType="image/png"/>
  <Override PartName="/ppt/media/image303.png" ContentType="image/png"/>
  <Override PartName="/ppt/media/image176.png" ContentType="image/png"/>
  <Override PartName="/ppt/media/image251.png" ContentType="image/png"/>
  <Override PartName="/ppt/media/image165.png" ContentType="image/png"/>
  <Override PartName="/ppt/media/image304.jpeg" ContentType="image/jpeg"/>
  <Override PartName="/ppt/media/image240.png" ContentType="image/png"/>
  <Override PartName="/ppt/media/image97.png" ContentType="image/png"/>
  <Override PartName="/ppt/media/image143.png" ContentType="image/png"/>
  <Override PartName="/ppt/media/image86.png" ContentType="image/png"/>
  <Override PartName="/ppt/media/image132.png" ContentType="image/png"/>
  <Override PartName="/ppt/media/image75.png" ContentType="image/png"/>
  <Override PartName="/ppt/media/image209.jpeg" ContentType="image/jpeg"/>
  <Override PartName="/ppt/media/image121.png" ContentType="image/png"/>
  <Override PartName="/ppt/media/image64.png" ContentType="image/png"/>
  <Override PartName="/ppt/media/image110.png" ContentType="image/png"/>
  <Override PartName="/ppt/media/image53.png" ContentType="image/png"/>
  <Override PartName="/ppt/media/image5.png" ContentType="image/png"/>
  <Override PartName="/ppt/media/image163.jpeg" ContentType="image/jpeg"/>
  <Override PartName="/ppt/media/image42.png" ContentType="image/png"/>
  <Override PartName="/ppt/media/image20.png" ContentType="image/png"/>
  <Override PartName="/ppt/media/image150.jpeg" ContentType="image/jpeg"/>
  <Override PartName="/ppt/media/image249.png" ContentType="image/png"/>
  <Override PartName="/ppt/media/image363.jpeg" ContentType="image/jpeg"/>
  <Override PartName="/ppt/media/image227.png" ContentType="image/png"/>
  <Override PartName="/ppt/media/image216.png" ContentType="image/png"/>
  <Override PartName="/ppt/media/image357.png" ContentType="image/png"/>
  <Override PartName="/ppt/media/image205.png" ContentType="image/png"/>
  <Override PartName="/ppt/media/image119.png" ContentType="image/png"/>
  <Override PartName="/ppt/media/image346.png" ContentType="image/png"/>
  <Override PartName="/ppt/media/image294.png" ContentType="image/png"/>
  <Override PartName="/ppt/media/image108.png" ContentType="image/png"/>
  <Override PartName="/ppt/media/image335.png" ContentType="image/png"/>
  <Override PartName="/ppt/media/image283.png" ContentType="image/png"/>
  <Override PartName="/ppt/media/image324.png" ContentType="image/png"/>
  <Override PartName="/ppt/media/image197.png" ContentType="image/png"/>
  <Override PartName="/ppt/media/image29.png" ContentType="image/png"/>
  <Override PartName="/ppt/media/image313.png" ContentType="image/png"/>
  <Override PartName="/ppt/media/image186.png" ContentType="image/png"/>
  <Override PartName="/ppt/media/image261.png" ContentType="image/png"/>
  <Override PartName="/ppt/media/image18.png" ContentType="image/png"/>
  <Override PartName="/ppt/media/image302.png" ContentType="image/png"/>
  <Override PartName="/ppt/media/image175.png" ContentType="image/png"/>
  <Override PartName="/ppt/media/image250.png" ContentType="image/png"/>
  <Override PartName="/ppt/media/image164.png" ContentType="image/png"/>
  <Override PartName="/ppt/media/image153.png" ContentType="image/png"/>
  <Override PartName="/ppt/media/image96.png" ContentType="image/png"/>
  <Override PartName="/ppt/media/image318.jpeg" ContentType="image/jpeg"/>
  <Override PartName="/ppt/media/image142.png" ContentType="image/png"/>
  <Override PartName="/ppt/media/image85.png" ContentType="image/png"/>
  <Override PartName="/ppt/media/image272.jpeg" ContentType="image/jpeg"/>
  <Override PartName="/ppt/media/image131.png" ContentType="image/png"/>
  <Override PartName="/ppt/media/image74.png" ContentType="image/png"/>
  <Override PartName="/ppt/media/image120.png" ContentType="image/png"/>
  <Override PartName="/ppt/media/image63.png" ContentType="image/png"/>
  <Override PartName="/ppt/media/image52.png" ContentType="image/png"/>
  <Override PartName="/ppt/media/image4.png" ContentType="image/png"/>
  <Override PartName="/ppt/media/image41.png" ContentType="image/png"/>
  <Override PartName="/ppt/media/image30.png" ContentType="image/png"/>
  <Override PartName="/ppt/media/image248.png" ContentType="image/png"/>
  <Override PartName="/ppt/media/image237.png" ContentType="image/png"/>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_rels/slideLayout16.xml.rels" ContentType="application/vnd.openxmlformats-package.relationships+xml"/>
  <Override PartName="/ppt/slideLayouts/_rels/slideLayout11.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14.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21.xml.rels" ContentType="application/vnd.openxmlformats-package.relationships+xml"/>
  <Override PartName="/ppt/slideLayouts/_rels/slideLayout4.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7.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2.xml.rels" ContentType="application/vnd.openxmlformats-package.relationships+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87.xml" ContentType="application/vnd.openxmlformats-officedocument.presentationml.slide+xml"/>
  <Override PartName="/ppt/slides/slide1.xml" ContentType="application/vnd.openxmlformats-officedocument.presentationml.slide+xml"/>
  <Override PartName="/ppt/slides/slide76.xml" ContentType="application/vnd.openxmlformats-officedocument.presentationml.slide+xml"/>
  <Override PartName="/ppt/slides/slide65.xml" ContentType="application/vnd.openxmlformats-officedocument.presentationml.slide+xml"/>
  <Override PartName="/ppt/slides/slide119.xml" ContentType="application/vnd.openxmlformats-officedocument.presentationml.slide+xml"/>
  <Override PartName="/ppt/slides/slide54.xml" ContentType="application/vnd.openxmlformats-officedocument.presentationml.slide+xml"/>
  <Override PartName="/ppt/slides/slide108.xml" ContentType="application/vnd.openxmlformats-officedocument.presentationml.slide+xml"/>
  <Override PartName="/ppt/slides/slide43.xml" ContentType="application/vnd.openxmlformats-officedocument.presentationml.slide+xml"/>
  <Override PartName="/ppt/slides/slide249.xml" ContentType="application/vnd.openxmlformats-officedocument.presentationml.slide+xml"/>
  <Override PartName="/ppt/slides/slide32.xml" ContentType="application/vnd.openxmlformats-officedocument.presentationml.slide+xml"/>
  <Override PartName="/ppt/slides/slide197.xml" ContentType="application/vnd.openxmlformats-officedocument.presentationml.slide+xml"/>
  <Override PartName="/ppt/slides/slide238.xml" ContentType="application/vnd.openxmlformats-officedocument.presentationml.slide+xml"/>
  <Override PartName="/ppt/slides/slide186.xml" ContentType="application/vnd.openxmlformats-officedocument.presentationml.slide+xml"/>
  <Override PartName="/ppt/slides/slide21.xml" ContentType="application/vnd.openxmlformats-officedocument.presentationml.slide+xml"/>
  <Override PartName="/ppt/slides/slide227.xml" ContentType="application/vnd.openxmlformats-officedocument.presentationml.slide+xml"/>
  <Override PartName="/ppt/slides/slide175.xml" ContentType="application/vnd.openxmlformats-officedocument.presentationml.slide+xml"/>
  <Override PartName="/ppt/slides/slide10.xml" ContentType="application/vnd.openxmlformats-officedocument.presentationml.slide+xml"/>
  <Override PartName="/ppt/slides/slide216.xml" ContentType="application/vnd.openxmlformats-officedocument.presentationml.slide+xml"/>
  <Override PartName="/ppt/slides/slide164.xml" ContentType="application/vnd.openxmlformats-officedocument.presentationml.slide+xml"/>
  <Override PartName="/ppt/slides/slide205.xml" ContentType="application/vnd.openxmlformats-officedocument.presentationml.slide+xml"/>
  <Override PartName="/ppt/slides/slide153.xml" ContentType="application/vnd.openxmlformats-officedocument.presentationml.slide+xml"/>
  <Override PartName="/ppt/slides/slide142.xml" ContentType="application/vnd.openxmlformats-officedocument.presentationml.slide+xml"/>
  <Override PartName="/ppt/slides/slide283.xml" ContentType="application/vnd.openxmlformats-officedocument.presentationml.slide+xml"/>
  <Override PartName="/ppt/slides/slide131.xml" ContentType="application/vnd.openxmlformats-officedocument.presentationml.slide+xml"/>
  <Override PartName="/ppt/slides/slide272.xml" ContentType="application/vnd.openxmlformats-officedocument.presentationml.slide+xml"/>
  <Override PartName="/ppt/slides/slide120.xml" ContentType="application/vnd.openxmlformats-officedocument.presentationml.slide+xml"/>
  <Override PartName="/ppt/slides/slide261.xml" ContentType="application/vnd.openxmlformats-officedocument.presentationml.slide+xml"/>
  <Override PartName="/ppt/slides/slide250.xml" ContentType="application/vnd.openxmlformats-officedocument.presentationml.slide+xml"/>
  <Override PartName="/ppt/slides/slide19.xml" ContentType="application/vnd.openxmlformats-officedocument.presentationml.slide+xml"/>
  <Override PartName="/ppt/slides/slide97.xml" ContentType="application/vnd.openxmlformats-officedocument.presentationml.slide+xml"/>
  <Override PartName="/ppt/slides/slide86.xml" ContentType="application/vnd.openxmlformats-officedocument.presentationml.slide+xml"/>
  <Override PartName="/ppt/slides/slide75.xml" ContentType="application/vnd.openxmlformats-officedocument.presentationml.slide+xml"/>
  <Override PartName="/ppt/slides/slide129.xml" ContentType="application/vnd.openxmlformats-officedocument.presentationml.slide+xml"/>
  <Override PartName="/ppt/slides/slide64.xml" ContentType="application/vnd.openxmlformats-officedocument.presentationml.slide+xml"/>
  <Override PartName="/ppt/slides/slide118.xml" ContentType="application/vnd.openxmlformats-officedocument.presentationml.slide+xml"/>
  <Override PartName="/ppt/slides/slide53.xml" ContentType="application/vnd.openxmlformats-officedocument.presentationml.slide+xml"/>
  <Override PartName="/ppt/slides/slide259.xml" ContentType="application/vnd.openxmlformats-officedocument.presentationml.slide+xml"/>
  <Override PartName="/ppt/slides/slide107.xml" ContentType="application/vnd.openxmlformats-officedocument.presentationml.slide+xml"/>
  <Override PartName="/ppt/slides/slide42.xml" ContentType="application/vnd.openxmlformats-officedocument.presentationml.slide+xml"/>
  <Override PartName="/ppt/slides/slide248.xml" ContentType="application/vnd.openxmlformats-officedocument.presentationml.slide+xml"/>
  <Override PartName="/ppt/slides/slide196.xml" ContentType="application/vnd.openxmlformats-officedocument.presentationml.slide+xml"/>
  <Override PartName="/ppt/slides/slide31.xml" ContentType="application/vnd.openxmlformats-officedocument.presentationml.slide+xml"/>
  <Override PartName="/ppt/slides/slide237.xml" ContentType="application/vnd.openxmlformats-officedocument.presentationml.slide+xml"/>
  <Override PartName="/ppt/slides/slide185.xml" ContentType="application/vnd.openxmlformats-officedocument.presentationml.slide+xml"/>
  <Override PartName="/ppt/slides/slide20.xml" ContentType="application/vnd.openxmlformats-officedocument.presentationml.slide+xml"/>
  <Override PartName="/ppt/slides/slide226.xml" ContentType="application/vnd.openxmlformats-officedocument.presentationml.slide+xml"/>
  <Override PartName="/ppt/slides/slide174.xml" ContentType="application/vnd.openxmlformats-officedocument.presentationml.slide+xml"/>
  <Override PartName="/ppt/slides/slide215.xml" ContentType="application/vnd.openxmlformats-officedocument.presentationml.slide+xml"/>
  <Override PartName="/ppt/slides/slide163.xml" ContentType="application/vnd.openxmlformats-officedocument.presentationml.slide+xml"/>
  <Override PartName="/ppt/slides/slide204.xml" ContentType="application/vnd.openxmlformats-officedocument.presentationml.slide+xml"/>
  <Override PartName="/ppt/slides/slide152.xml" ContentType="application/vnd.openxmlformats-officedocument.presentationml.slide+xml"/>
  <Override PartName="/ppt/slides/slide293.xml" ContentType="application/vnd.openxmlformats-officedocument.presentationml.slide+xml"/>
  <Override PartName="/ppt/slides/slide141.xml" ContentType="application/vnd.openxmlformats-officedocument.presentationml.slide+xml"/>
  <Override PartName="/ppt/slides/slide9.xml" ContentType="application/vnd.openxmlformats-officedocument.presentationml.slide+xml"/>
  <Override PartName="/ppt/slides/slide282.xml" ContentType="application/vnd.openxmlformats-officedocument.presentationml.slide+xml"/>
  <Override PartName="/ppt/slides/slide130.xml" ContentType="application/vnd.openxmlformats-officedocument.presentationml.slide+xml"/>
  <Override PartName="/ppt/slides/slide271.xml" ContentType="application/vnd.openxmlformats-officedocument.presentationml.slide+xml"/>
  <Override PartName="/ppt/slides/slide260.xml" ContentType="application/vnd.openxmlformats-officedocument.presentationml.slide+xml"/>
  <Override PartName="/ppt/slides/slide29.xml" ContentType="application/vnd.openxmlformats-officedocument.presentationml.slide+xml"/>
  <Override PartName="/ppt/slides/slide18.xml" ContentType="application/vnd.openxmlformats-officedocument.presentationml.slide+xml"/>
  <Override PartName="/ppt/slides/slide96.xml" ContentType="application/vnd.openxmlformats-officedocument.presentationml.slide+xml"/>
  <Override PartName="/ppt/slides/slide85.xml" ContentType="application/vnd.openxmlformats-officedocument.presentationml.slide+xml"/>
  <Override PartName="/ppt/slides/slide139.xml" ContentType="application/vnd.openxmlformats-officedocument.presentationml.slide+xml"/>
  <Override PartName="/ppt/slides/slide74.xml" ContentType="application/vnd.openxmlformats-officedocument.presentationml.slide+xml"/>
  <Override PartName="/ppt/slides/slide128.xml" ContentType="application/vnd.openxmlformats-officedocument.presentationml.slide+xml"/>
  <Override PartName="/ppt/slides/slide63.xml" ContentType="application/vnd.openxmlformats-officedocument.presentationml.slide+xml"/>
  <Override PartName="/ppt/slides/slide269.xml" ContentType="application/vnd.openxmlformats-officedocument.presentationml.slide+xml"/>
  <Override PartName="/ppt/slides/slide117.xml" ContentType="application/vnd.openxmlformats-officedocument.presentationml.slide+xml"/>
  <Override PartName="/ppt/slides/slide52.xml" ContentType="application/vnd.openxmlformats-officedocument.presentationml.slide+xml"/>
  <Override PartName="/ppt/slides/slide258.xml" ContentType="application/vnd.openxmlformats-officedocument.presentationml.slide+xml"/>
  <Override PartName="/ppt/slides/slide106.xml" ContentType="application/vnd.openxmlformats-officedocument.presentationml.slide+xml"/>
  <Override PartName="/ppt/slides/slide41.xml" ContentType="application/vnd.openxmlformats-officedocument.presentationml.slide+xml"/>
  <Override PartName="/ppt/slides/slide247.xml" ContentType="application/vnd.openxmlformats-officedocument.presentationml.slide+xml"/>
  <Override PartName="/ppt/slides/slide195.xml" ContentType="application/vnd.openxmlformats-officedocument.presentationml.slide+xml"/>
  <Override PartName="/ppt/slides/slide30.xml" ContentType="application/vnd.openxmlformats-officedocument.presentationml.slide+xml"/>
  <Override PartName="/ppt/slides/slide236.xml" ContentType="application/vnd.openxmlformats-officedocument.presentationml.slide+xml"/>
  <Override PartName="/ppt/slides/slide184.xml" ContentType="application/vnd.openxmlformats-officedocument.presentationml.slide+xml"/>
  <Override PartName="/ppt/slides/slide225.xml" ContentType="application/vnd.openxmlformats-officedocument.presentationml.slide+xml"/>
  <Override PartName="/ppt/slides/slide173.xml" ContentType="application/vnd.openxmlformats-officedocument.presentationml.slide+xml"/>
  <Override PartName="/ppt/slides/slide214.xml" ContentType="application/vnd.openxmlformats-officedocument.presentationml.slide+xml"/>
  <Override PartName="/ppt/slides/slide162.xml" ContentType="application/vnd.openxmlformats-officedocument.presentationml.slide+xml"/>
  <Override PartName="/ppt/slides/slide203.xml" ContentType="application/vnd.openxmlformats-officedocument.presentationml.slide+xml"/>
  <Override PartName="/ppt/slides/slide151.xml" ContentType="application/vnd.openxmlformats-officedocument.presentationml.slide+xml"/>
  <Override PartName="/ppt/slides/slide292.xml" ContentType="application/vnd.openxmlformats-officedocument.presentationml.slide+xml"/>
  <Override PartName="/ppt/slides/slide140.xml" ContentType="application/vnd.openxmlformats-officedocument.presentationml.slide+xml"/>
  <Override PartName="/ppt/slides/slide8.xml" ContentType="application/vnd.openxmlformats-officedocument.presentationml.slide+xml"/>
  <Override PartName="/ppt/slides/slide281.xml" ContentType="application/vnd.openxmlformats-officedocument.presentationml.slide+xml"/>
  <Override PartName="/ppt/slides/slide270.xml" ContentType="application/vnd.openxmlformats-officedocument.presentationml.slide+xml"/>
  <Override PartName="/ppt/slides/slide39.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95.xml" ContentType="application/vnd.openxmlformats-officedocument.presentationml.slide+xml"/>
  <Override PartName="/ppt/slides/slide149.xml" ContentType="application/vnd.openxmlformats-officedocument.presentationml.slide+xml"/>
  <Override PartName="/ppt/slides/slide84.xml" ContentType="application/vnd.openxmlformats-officedocument.presentationml.slide+xml"/>
  <Override PartName="/ppt/slides/slide138.xml" ContentType="application/vnd.openxmlformats-officedocument.presentationml.slide+xml"/>
  <Override PartName="/ppt/slides/slide73.xml" ContentType="application/vnd.openxmlformats-officedocument.presentationml.slide+xml"/>
  <Override PartName="/ppt/slides/slide279.xml" ContentType="application/vnd.openxmlformats-officedocument.presentationml.slide+xml"/>
  <Override PartName="/ppt/slides/slide127.xml" ContentType="application/vnd.openxmlformats-officedocument.presentationml.slide+xml"/>
  <Override PartName="/ppt/slides/slide62.xml" ContentType="application/vnd.openxmlformats-officedocument.presentationml.slide+xml"/>
  <Override PartName="/ppt/slides/slide268.xml" ContentType="application/vnd.openxmlformats-officedocument.presentationml.slide+xml"/>
  <Override PartName="/ppt/slides/slide116.xml" ContentType="application/vnd.openxmlformats-officedocument.presentationml.slide+xml"/>
  <Override PartName="/ppt/slides/slide51.xml" ContentType="application/vnd.openxmlformats-officedocument.presentationml.slide+xml"/>
  <Override PartName="/ppt/slides/slide257.xml" ContentType="application/vnd.openxmlformats-officedocument.presentationml.slide+xml"/>
  <Override PartName="/ppt/slides/slide105.xml" ContentType="application/vnd.openxmlformats-officedocument.presentationml.slide+xml"/>
  <Override PartName="/ppt/slides/slide40.xml" ContentType="application/vnd.openxmlformats-officedocument.presentationml.slide+xml"/>
  <Override PartName="/ppt/slides/slide246.xml" ContentType="application/vnd.openxmlformats-officedocument.presentationml.slide+xml"/>
  <Override PartName="/ppt/slides/slide194.xml" ContentType="application/vnd.openxmlformats-officedocument.presentationml.slide+xml"/>
  <Override PartName="/ppt/slides/slide235.xml" ContentType="application/vnd.openxmlformats-officedocument.presentationml.slide+xml"/>
  <Override PartName="/ppt/slides/slide183.xml" ContentType="application/vnd.openxmlformats-officedocument.presentationml.slide+xml"/>
  <Override PartName="/ppt/slides/slide224.xml" ContentType="application/vnd.openxmlformats-officedocument.presentationml.slide+xml"/>
  <Override PartName="/ppt/slides/slide172.xml" ContentType="application/vnd.openxmlformats-officedocument.presentationml.slide+xml"/>
  <Override PartName="/ppt/slides/slide213.xml" ContentType="application/vnd.openxmlformats-officedocument.presentationml.slide+xml"/>
  <Override PartName="/ppt/slides/slide161.xml" ContentType="application/vnd.openxmlformats-officedocument.presentationml.slide+xml"/>
  <Override PartName="/ppt/slides/slide202.xml" ContentType="application/vnd.openxmlformats-officedocument.presentationml.slide+xml"/>
  <Override PartName="/ppt/slides/slide150.xml" ContentType="application/vnd.openxmlformats-officedocument.presentationml.slide+xml"/>
  <Override PartName="/ppt/slides/slide291.xml" ContentType="application/vnd.openxmlformats-officedocument.presentationml.slide+xml"/>
  <Override PartName="/ppt/slides/slide7.xml" ContentType="application/vnd.openxmlformats-officedocument.presentationml.slide+xml"/>
  <Override PartName="/ppt/slides/slide280.xml" ContentType="application/vnd.openxmlformats-officedocument.presentationml.slide+xml"/>
  <Override PartName="/ppt/slides/slide49.xml" ContentType="application/vnd.openxmlformats-officedocument.presentationml.slide+xml"/>
  <Override PartName="/ppt/slides/slide3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9.xml" ContentType="application/vnd.openxmlformats-officedocument.presentationml.slide+xml"/>
  <Override PartName="/ppt/slides/slide94.xml" ContentType="application/vnd.openxmlformats-officedocument.presentationml.slide+xml"/>
  <Override PartName="/ppt/slides/slide148.xml" ContentType="application/vnd.openxmlformats-officedocument.presentationml.slide+xml"/>
  <Override PartName="/ppt/slides/slide83.xml" ContentType="application/vnd.openxmlformats-officedocument.presentationml.slide+xml"/>
  <Override PartName="/ppt/slides/slide289.xml" ContentType="application/vnd.openxmlformats-officedocument.presentationml.slide+xml"/>
  <Override PartName="/ppt/slides/slide137.xml" ContentType="application/vnd.openxmlformats-officedocument.presentationml.slide+xml"/>
  <Override PartName="/ppt/slides/slide72.xml" ContentType="application/vnd.openxmlformats-officedocument.presentationml.slide+xml"/>
  <Override PartName="/ppt/slides/slide278.xml" ContentType="application/vnd.openxmlformats-officedocument.presentationml.slide+xml"/>
  <Override PartName="/ppt/slides/slide126.xml" ContentType="application/vnd.openxmlformats-officedocument.presentationml.slide+xml"/>
  <Override PartName="/ppt/slides/slide61.xml" ContentType="application/vnd.openxmlformats-officedocument.presentationml.slide+xml"/>
  <Override PartName="/ppt/slides/slide267.xml" ContentType="application/vnd.openxmlformats-officedocument.presentationml.slide+xml"/>
  <Override PartName="/ppt/slides/slide115.xml" ContentType="application/vnd.openxmlformats-officedocument.presentationml.slide+xml"/>
  <Override PartName="/ppt/slides/slide50.xml" ContentType="application/vnd.openxmlformats-officedocument.presentationml.slide+xml"/>
  <Override PartName="/ppt/slides/slide256.xml" ContentType="application/vnd.openxmlformats-officedocument.presentationml.slide+xml"/>
  <Override PartName="/ppt/slides/slide104.xml" ContentType="application/vnd.openxmlformats-officedocument.presentationml.slide+xml"/>
  <Override PartName="/ppt/slides/slide245.xml" ContentType="application/vnd.openxmlformats-officedocument.presentationml.slide+xml"/>
  <Override PartName="/ppt/slides/slide193.xml" ContentType="application/vnd.openxmlformats-officedocument.presentationml.slide+xml"/>
  <Override PartName="/ppt/slides/slide234.xml" ContentType="application/vnd.openxmlformats-officedocument.presentationml.slide+xml"/>
  <Override PartName="/ppt/slides/slide182.xml" ContentType="application/vnd.openxmlformats-officedocument.presentationml.slide+xml"/>
  <Override PartName="/ppt/slides/slide223.xml" ContentType="application/vnd.openxmlformats-officedocument.presentationml.slide+xml"/>
  <Override PartName="/ppt/slides/slide171.xml" ContentType="application/vnd.openxmlformats-officedocument.presentationml.slide+xml"/>
  <Override PartName="/ppt/slides/slide212.xml" ContentType="application/vnd.openxmlformats-officedocument.presentationml.slide+xml"/>
  <Override PartName="/ppt/slides/slide160.xml" ContentType="application/vnd.openxmlformats-officedocument.presentationml.slide+xml"/>
  <Override PartName="/ppt/slides/slide201.xml" ContentType="application/vnd.openxmlformats-officedocument.presentationml.slide+xml"/>
  <Override PartName="/ppt/slides/slide290.xml" ContentType="application/vnd.openxmlformats-officedocument.presentationml.slide+xml"/>
  <Override PartName="/ppt/slides/slide6.xml" ContentType="application/vnd.openxmlformats-officedocument.presentationml.slide+xml"/>
  <Override PartName="/ppt/slides/slide59.xml" ContentType="application/vnd.openxmlformats-officedocument.presentationml.slide+xml"/>
  <Override PartName="/ppt/slides/slide48.xml" ContentType="application/vnd.openxmlformats-officedocument.presentationml.slide+xml"/>
  <Override PartName="/ppt/slides/slide37.xml" ContentType="application/vnd.openxmlformats-officedocument.presentationml.slide+xml"/>
  <Override PartName="/ppt/slides/slide26.xml" ContentType="application/vnd.openxmlformats-officedocument.presentationml.slide+xml"/>
  <Override PartName="/ppt/slides/slide15.xml" ContentType="application/vnd.openxmlformats-officedocument.presentationml.slide+xml"/>
  <Override PartName="/ppt/slides/slide169.xml" ContentType="application/vnd.openxmlformats-officedocument.presentationml.slide+xml"/>
  <Override PartName="/ppt/slides/slide158.xml" ContentType="application/vnd.openxmlformats-officedocument.presentationml.slide+xml"/>
  <Override PartName="/ppt/slides/slide93.xml" ContentType="application/vnd.openxmlformats-officedocument.presentationml.slide+xml"/>
  <Override PartName="/ppt/slides/slide147.xml" ContentType="application/vnd.openxmlformats-officedocument.presentationml.slide+xml"/>
  <Override PartName="/ppt/slides/slide82.xml" ContentType="application/vnd.openxmlformats-officedocument.presentationml.slide+xml"/>
  <Override PartName="/ppt/slides/slide288.xml" ContentType="application/vnd.openxmlformats-officedocument.presentationml.slide+xml"/>
  <Override PartName="/ppt/slides/slide136.xml" ContentType="application/vnd.openxmlformats-officedocument.presentationml.slide+xml"/>
  <Override PartName="/ppt/slides/slide71.xml" ContentType="application/vnd.openxmlformats-officedocument.presentationml.slide+xml"/>
  <Override PartName="/ppt/slides/slide277.xml" ContentType="application/vnd.openxmlformats-officedocument.presentationml.slide+xml"/>
  <Override PartName="/ppt/slides/slide125.xml" ContentType="application/vnd.openxmlformats-officedocument.presentationml.slide+xml"/>
  <Override PartName="/ppt/slides/slide60.xml" ContentType="application/vnd.openxmlformats-officedocument.presentationml.slide+xml"/>
  <Override PartName="/ppt/slides/slide266.xml" ContentType="application/vnd.openxmlformats-officedocument.presentationml.slide+xml"/>
  <Override PartName="/ppt/slides/slide114.xml" ContentType="application/vnd.openxmlformats-officedocument.presentationml.slide+xml"/>
  <Override PartName="/ppt/slides/slide103.xml" ContentType="application/vnd.openxmlformats-officedocument.presentationml.slide+xml"/>
  <Override PartName="/ppt/slides/slide255.xml" ContentType="application/vnd.openxmlformats-officedocument.presentationml.slide+xml"/>
  <Override PartName="/ppt/slides/slide244.xml" ContentType="application/vnd.openxmlformats-officedocument.presentationml.slide+xml"/>
  <Override PartName="/ppt/slides/slide192.xml" ContentType="application/vnd.openxmlformats-officedocument.presentationml.slide+xml"/>
  <Override PartName="/ppt/slides/slide233.xml" ContentType="application/vnd.openxmlformats-officedocument.presentationml.slide+xml"/>
  <Override PartName="/ppt/slides/slide181.xml" ContentType="application/vnd.openxmlformats-officedocument.presentationml.slide+xml"/>
  <Override PartName="/ppt/slides/slide222.xml" ContentType="application/vnd.openxmlformats-officedocument.presentationml.slide+xml"/>
  <Override PartName="/ppt/slides/slide170.xml" ContentType="application/vnd.openxmlformats-officedocument.presentationml.slide+xml"/>
  <Override PartName="/ppt/slides/slide211.xml" ContentType="application/vnd.openxmlformats-officedocument.presentationml.slide+xml"/>
  <Override PartName="/ppt/slides/slide200.xml" ContentType="application/vnd.openxmlformats-officedocument.presentationml.slide+xml"/>
  <Override PartName="/ppt/slides/slide5.xml" ContentType="application/vnd.openxmlformats-officedocument.presentationml.slide+xml"/>
  <Override PartName="/ppt/slides/slide69.xml" ContentType="application/vnd.openxmlformats-officedocument.presentationml.slide+xml"/>
  <Override PartName="/ppt/slides/slide58.xml" ContentType="application/vnd.openxmlformats-officedocument.presentationml.slide+xml"/>
  <Override PartName="/ppt/slides/slide47.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179.xml" ContentType="application/vnd.openxmlformats-officedocument.presentationml.slide+xml"/>
  <Override PartName="/ppt/slides/slide14.xml" ContentType="application/vnd.openxmlformats-officedocument.presentationml.slide+xml"/>
  <Override PartName="/ppt/slides/slide168.xml" ContentType="application/vnd.openxmlformats-officedocument.presentationml.slide+xml"/>
  <Override PartName="/ppt/slides/slide209.xml" ContentType="application/vnd.openxmlformats-officedocument.presentationml.slide+xml"/>
  <Override PartName="/ppt/slides/slide157.xml" ContentType="application/vnd.openxmlformats-officedocument.presentationml.slide+xml"/>
  <Override PartName="/ppt/slides/slide92.xml" ContentType="application/vnd.openxmlformats-officedocument.presentationml.slide+xml"/>
  <Override PartName="/ppt/slides/slide146.xml" ContentType="application/vnd.openxmlformats-officedocument.presentationml.slide+xml"/>
  <Override PartName="/ppt/slides/slide81.xml" ContentType="application/vnd.openxmlformats-officedocument.presentationml.slide+xml"/>
  <Override PartName="/ppt/slides/slide287.xml" ContentType="application/vnd.openxmlformats-officedocument.presentationml.slide+xml"/>
  <Override PartName="/ppt/slides/slide135.xml" ContentType="application/vnd.openxmlformats-officedocument.presentationml.slide+xml"/>
  <Override PartName="/ppt/slides/slide70.xml" ContentType="application/vnd.openxmlformats-officedocument.presentationml.slide+xml"/>
  <Override PartName="/ppt/slides/slide276.xml" ContentType="application/vnd.openxmlformats-officedocument.presentationml.slide+xml"/>
  <Override PartName="/ppt/slides/slide124.xml" ContentType="application/vnd.openxmlformats-officedocument.presentationml.slide+xml"/>
  <Override PartName="/ppt/slides/slide265.xml" ContentType="application/vnd.openxmlformats-officedocument.presentationml.slide+xml"/>
  <Override PartName="/ppt/slides/slide113.xml" ContentType="application/vnd.openxmlformats-officedocument.presentationml.slide+xml"/>
  <Override PartName="/ppt/slides/slide254.xml" ContentType="application/vnd.openxmlformats-officedocument.presentationml.slide+xml"/>
  <Override PartName="/ppt/slides/slide102.xml" ContentType="application/vnd.openxmlformats-officedocument.presentationml.slide+xml"/>
  <Override PartName="/ppt/slides/slide243.xml" ContentType="application/vnd.openxmlformats-officedocument.presentationml.slide+xml"/>
  <Override PartName="/ppt/slides/slide191.xml" ContentType="application/vnd.openxmlformats-officedocument.presentationml.slide+xml"/>
  <Override PartName="/ppt/slides/slide232.xml" ContentType="application/vnd.openxmlformats-officedocument.presentationml.slide+xml"/>
  <Override PartName="/ppt/slides/slide180.xml" ContentType="application/vnd.openxmlformats-officedocument.presentationml.slide+xml"/>
  <Override PartName="/ppt/slides/slide221.xml" ContentType="application/vnd.openxmlformats-officedocument.presentationml.slide+xml"/>
  <Override PartName="/ppt/slides/slide210.xml" ContentType="application/vnd.openxmlformats-officedocument.presentationml.slide+xml"/>
  <Override PartName="/ppt/slides/slide4.xml" ContentType="application/vnd.openxmlformats-officedocument.presentationml.slide+xml"/>
  <Override PartName="/ppt/slides/slide79.xml" ContentType="application/vnd.openxmlformats-officedocument.presentationml.slide+xml"/>
  <Override PartName="/ppt/slides/slide68.xml" ContentType="application/vnd.openxmlformats-officedocument.presentationml.slide+xml"/>
  <Override PartName="/ppt/slides/slide57.xml" ContentType="application/vnd.openxmlformats-officedocument.presentationml.slide+xml"/>
  <Override PartName="/ppt/slides/slide46.xml" ContentType="application/vnd.openxmlformats-officedocument.presentationml.slide+xml"/>
  <Override PartName="/ppt/slides/slide35.xml" ContentType="application/vnd.openxmlformats-officedocument.presentationml.slide+xml"/>
  <Override PartName="/ppt/slides/slide189.xml" ContentType="application/vnd.openxmlformats-officedocument.presentationml.slide+xml"/>
  <Override PartName="/ppt/slides/slide24.xml" ContentType="application/vnd.openxmlformats-officedocument.presentationml.slide+xml"/>
  <Override PartName="/ppt/slides/slide178.xml" ContentType="application/vnd.openxmlformats-officedocument.presentationml.slide+xml"/>
  <Override PartName="/ppt/slides/slide13.xml" ContentType="application/vnd.openxmlformats-officedocument.presentationml.slide+xml"/>
  <Override PartName="/ppt/slides/slide219.xml" ContentType="application/vnd.openxmlformats-officedocument.presentationml.slide+xml"/>
  <Override PartName="/ppt/slides/slide167.xml" ContentType="application/vnd.openxmlformats-officedocument.presentationml.slide+xml"/>
  <Override PartName="/ppt/slides/slide208.xml" ContentType="application/vnd.openxmlformats-officedocument.presentationml.slide+xml"/>
  <Override PartName="/ppt/slides/slide156.xml" ContentType="application/vnd.openxmlformats-officedocument.presentationml.slide+xml"/>
  <Override PartName="/ppt/slides/slide91.xml" ContentType="application/vnd.openxmlformats-officedocument.presentationml.slide+xml"/>
  <Override PartName="/ppt/slides/slide145.xml" ContentType="application/vnd.openxmlformats-officedocument.presentationml.slide+xml"/>
  <Override PartName="/ppt/slides/slide80.xml" ContentType="application/vnd.openxmlformats-officedocument.presentationml.slide+xml"/>
  <Override PartName="/ppt/slides/slide286.xml" ContentType="application/vnd.openxmlformats-officedocument.presentationml.slide+xml"/>
  <Override PartName="/ppt/slides/slide134.xml" ContentType="application/vnd.openxmlformats-officedocument.presentationml.slide+xml"/>
  <Override PartName="/ppt/slides/slide275.xml" ContentType="application/vnd.openxmlformats-officedocument.presentationml.slide+xml"/>
  <Override PartName="/ppt/slides/slide123.xml" ContentType="application/vnd.openxmlformats-officedocument.presentationml.slide+xml"/>
  <Override PartName="/ppt/slides/slide264.xml" ContentType="application/vnd.openxmlformats-officedocument.presentationml.slide+xml"/>
  <Override PartName="/ppt/slides/slide112.xml" ContentType="application/vnd.openxmlformats-officedocument.presentationml.slide+xml"/>
  <Override PartName="/ppt/slides/slide101.xml" ContentType="application/vnd.openxmlformats-officedocument.presentationml.slide+xml"/>
  <Override PartName="/ppt/slides/slide253.xml" ContentType="application/vnd.openxmlformats-officedocument.presentationml.slide+xml"/>
  <Override PartName="/ppt/slides/slide242.xml" ContentType="application/vnd.openxmlformats-officedocument.presentationml.slide+xml"/>
  <Override PartName="/ppt/slides/slide190.xml" ContentType="application/vnd.openxmlformats-officedocument.presentationml.slide+xml"/>
  <Override PartName="/ppt/slides/slide231.xml" ContentType="application/vnd.openxmlformats-officedocument.presentationml.slide+xml"/>
  <Override PartName="/ppt/slides/slide220.xml" ContentType="application/vnd.openxmlformats-officedocument.presentationml.slide+xml"/>
  <Override PartName="/ppt/slides/slide89.xml" ContentType="application/vnd.openxmlformats-officedocument.presentationml.slide+xml"/>
  <Override PartName="/ppt/slides/slide3.xml" ContentType="application/vnd.openxmlformats-officedocument.presentationml.slide+xml"/>
  <Override PartName="/ppt/slides/slide78.xml" ContentType="application/vnd.openxmlformats-officedocument.presentationml.slide+xml"/>
  <Override PartName="/ppt/slides/slide67.xml" ContentType="application/vnd.openxmlformats-officedocument.presentationml.slide+xml"/>
  <Override PartName="/ppt/slides/slide56.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199.xml" ContentType="application/vnd.openxmlformats-officedocument.presentationml.slide+xml"/>
  <Override PartName="/ppt/slides/slide188.xml" ContentType="application/vnd.openxmlformats-officedocument.presentationml.slide+xml"/>
  <Override PartName="/ppt/slides/slide23.xml" ContentType="application/vnd.openxmlformats-officedocument.presentationml.slide+xml"/>
  <Override PartName="/ppt/slides/slide229.xml" ContentType="application/vnd.openxmlformats-officedocument.presentationml.slide+xml"/>
  <Override PartName="/ppt/slides/_rels/slide96.xml.rels" ContentType="application/vnd.openxmlformats-package.relationships+xml"/>
  <Override PartName="/ppt/slides/_rels/slide2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221.xml.rels" ContentType="application/vnd.openxmlformats-package.relationships+xml"/>
  <Override PartName="/ppt/slides/_rels/slide179.xml.rels" ContentType="application/vnd.openxmlformats-package.relationships+xml"/>
  <Override PartName="/ppt/slides/_rels/slide255.xml.rels" ContentType="application/vnd.openxmlformats-package.relationships+xml"/>
  <Override PartName="/ppt/slides/_rels/slide93.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90.xml.rels" ContentType="application/vnd.openxmlformats-package.relationships+xml"/>
  <Override PartName="/ppt/slides/_rels/slide176.xml.rels" ContentType="application/vnd.openxmlformats-package.relationships+xml"/>
  <Override PartName="/ppt/slides/_rels/slide252.xml.rels" ContentType="application/vnd.openxmlformats-package.relationships+xml"/>
  <Override PartName="/ppt/slides/_rels/slide114.xml.rels" ContentType="application/vnd.openxmlformats-package.relationships+xml"/>
  <Override PartName="/ppt/slides/_rels/slide148.xml.rels" ContentType="application/vnd.openxmlformats-package.relationships+xml"/>
  <Override PartName="/ppt/slides/_rels/slide62.xml.rels" ContentType="application/vnd.openxmlformats-package.relationships+xml"/>
  <Override PartName="/ppt/slides/_rels/slide173.xml.rels" ContentType="application/vnd.openxmlformats-package.relationships+xml"/>
  <Override PartName="/ppt/slides/_rels/slide111.xml.rels" ContentType="application/vnd.openxmlformats-package.relationships+xml"/>
  <Override PartName="/ppt/slides/_rels/slide145.xml.rels" ContentType="application/vnd.openxmlformats-package.relationships+xml"/>
  <Override PartName="/ppt/slides/_rels/slide280.xml.rels" ContentType="application/vnd.openxmlformats-package.relationships+xml"/>
  <Override PartName="/ppt/slides/_rels/slide142.xml.rels" ContentType="application/vnd.openxmlformats-package.relationships+xml"/>
  <Override PartName="/ppt/slides/_rels/slide269.xml.rels" ContentType="application/vnd.openxmlformats-package.relationships+xml"/>
  <Override PartName="/ppt/slides/_rels/slide207.xml.rels" ContentType="application/vnd.openxmlformats-package.relationships+xml"/>
  <Override PartName="/ppt/slides/_rels/slide170.xml.rels" ContentType="application/vnd.openxmlformats-package.relationships+xml"/>
  <Override PartName="/ppt/slides/_rels/slide79.xml.rels" ContentType="application/vnd.openxmlformats-package.relationships+xml"/>
  <Override PartName="/ppt/slides/_rels/slide17.xml.rels" ContentType="application/vnd.openxmlformats-package.relationships+xml"/>
  <Override PartName="/ppt/slides/_rels/slide238.xml.rels" ContentType="application/vnd.openxmlformats-package.relationships+xml"/>
  <Override PartName="/ppt/slides/_rels/slide14.xml.rels" ContentType="application/vnd.openxmlformats-package.relationships+xml"/>
  <Override PartName="/ppt/slides/_rels/slide48.xml.rels" ContentType="application/vnd.openxmlformats-package.relationships+xml"/>
  <Override PartName="/ppt/slides/_rels/slide235.xml.rels" ContentType="application/vnd.openxmlformats-package.relationships+xml"/>
  <Override PartName="/ppt/slides/_rels/slide45.xml.rels" ContentType="application/vnd.openxmlformats-package.relationships+xml"/>
  <Override PartName="/ppt/slides/_rels/slide232.xml.rels" ContentType="application/vnd.openxmlformats-package.relationships+xml"/>
  <Override PartName="/ppt/slides/_rels/slide266.xml.rels" ContentType="application/vnd.openxmlformats-package.relationships+xml"/>
  <Override PartName="/ppt/slides/_rels/slide42.xml.rels" ContentType="application/vnd.openxmlformats-package.relationships+xml"/>
  <Override PartName="/ppt/slides/_rels/slide128.xml.rels" ContentType="application/vnd.openxmlformats-package.relationships+xml"/>
  <Override PartName="/ppt/slides/_rels/slide204.xml.rels" ContentType="application/vnd.openxmlformats-package.relationships+xml"/>
  <Override PartName="/ppt/slides/_rels/slide76.xml.rels" ContentType="application/vnd.openxmlformats-package.relationships+xml"/>
  <Override PartName="/ppt/slides/_rels/slide263.xml.rels" ContentType="application/vnd.openxmlformats-package.relationships+xml"/>
  <Override PartName="/ppt/slides/_rels/slide187.xml.rels" ContentType="application/vnd.openxmlformats-package.relationships+xml"/>
  <Override PartName="/ppt/slides/_rels/slide201.xml.rels" ContentType="application/vnd.openxmlformats-package.relationships+xml"/>
  <Override PartName="/ppt/slides/_rels/slide125.xml.rels" ContentType="application/vnd.openxmlformats-package.relationships+xml"/>
  <Override PartName="/ppt/slides/_rels/slide159.xml.rels" ContentType="application/vnd.openxmlformats-package.relationships+xml"/>
  <Override PartName="/ppt/slides/_rels/slide73.xml.rels" ContentType="application/vnd.openxmlformats-package.relationships+xml"/>
  <Override PartName="/ppt/slides/_rels/slide260.xml.rels" ContentType="application/vnd.openxmlformats-package.relationships+xml"/>
  <Override PartName="/ppt/slides/_rels/slide11.xml.rels" ContentType="application/vnd.openxmlformats-package.relationships+xml"/>
  <Override PartName="/ppt/slides/_rels/slide156.xml.rels" ContentType="application/vnd.openxmlformats-package.relationships+xml"/>
  <Override PartName="/ppt/slides/_rels/slide70.xml.rels" ContentType="application/vnd.openxmlformats-package.relationships+xml"/>
  <Override PartName="/ppt/slides/_rels/slide291.xml.rels" ContentType="application/vnd.openxmlformats-package.relationships+xml"/>
  <Override PartName="/ppt/slides/_rels/slide153.xml.rels" ContentType="application/vnd.openxmlformats-package.relationships+xml"/>
  <Override PartName="/ppt/slides/_rels/slide150.xml.rels" ContentType="application/vnd.openxmlformats-package.relationships+xml"/>
  <Override PartName="/ppt/slides/_rels/slide184.xml.rels" ContentType="application/vnd.openxmlformats-package.relationships+xml"/>
  <Override PartName="/ppt/slides/_rels/slide122.xml.rels" ContentType="application/vnd.openxmlformats-package.relationships+xml"/>
  <Override PartName="/ppt/slides/_rels/slide218.xml.rels" ContentType="application/vnd.openxmlformats-package.relationships+xml"/>
  <Override PartName="/ppt/slides/_rels/slide181.xml.rels" ContentType="application/vnd.openxmlformats-package.relationships+xml"/>
  <Override PartName="/ppt/slides/_rels/slide28.xml.rels" ContentType="application/vnd.openxmlformats-package.relationships+xml"/>
  <Override PartName="/ppt/slides/_rels/slide249.xml.rels" ContentType="application/vnd.openxmlformats-package.relationships+xml"/>
  <Override PartName="/ppt/slides/_rels/slide59.xml.rels" ContentType="application/vnd.openxmlformats-package.relationships+xml"/>
  <Override PartName="/ppt/slides/_rels/slide246.xml.rels" ContentType="application/vnd.openxmlformats-package.relationships+xml"/>
  <Override PartName="/ppt/slides/_rels/slide56.xml.rels" ContentType="application/vnd.openxmlformats-package.relationships+xml"/>
  <Override PartName="/ppt/slides/_rels/slide243.xml.rels" ContentType="application/vnd.openxmlformats-package.relationships+xml"/>
  <Override PartName="/ppt/slides/_rels/slide277.xml.rels" ContentType="application/vnd.openxmlformats-package.relationships+xml"/>
  <Override PartName="/ppt/slides/_rels/slide215.xml.rels" ContentType="application/vnd.openxmlformats-package.relationships+xml"/>
  <Override PartName="/ppt/slides/_rels/slide53.xml.rels" ContentType="application/vnd.openxmlformats-package.relationships+xml"/>
  <Override PartName="/ppt/slides/_rels/slide139.xml.rels" ContentType="application/vnd.openxmlformats-package.relationships+xml"/>
  <Override PartName="/ppt/slides/_rels/slide87.xml.rels" ContentType="application/vnd.openxmlformats-package.relationships+xml"/>
  <Override PartName="/ppt/slides/_rels/slide274.xml.rels" ContentType="application/vnd.openxmlformats-package.relationships+xml"/>
  <Override PartName="/ppt/slides/_rels/slide25.xml.rels" ContentType="application/vnd.openxmlformats-package.relationships+xml"/>
  <Override PartName="/ppt/slides/_rels/slide136.xml.rels" ContentType="application/vnd.openxmlformats-package.relationships+xml"/>
  <Override PartName="/ppt/slides/_rels/slide212.xml.rels" ContentType="application/vnd.openxmlformats-package.relationships+xml"/>
  <Override PartName="/ppt/slides/_rels/slide84.xml.rels" ContentType="application/vnd.openxmlformats-package.relationships+xml"/>
  <Override PartName="/ppt/slides/_rels/slide271.xml.rels" ContentType="application/vnd.openxmlformats-package.relationships+xml"/>
  <Override PartName="/ppt/slides/_rels/slide22.xml.rels" ContentType="application/vnd.openxmlformats-package.relationships+xml"/>
  <Override PartName="/ppt/slides/_rels/slide108.xml.rels" ContentType="application/vnd.openxmlformats-package.relationships+xml"/>
  <Override PartName="/ppt/slides/_rels/slide167.xml.rels" ContentType="application/vnd.openxmlformats-package.relationships+xml"/>
  <Override PartName="/ppt/slides/_rels/slide81.xml.rels" ContentType="application/vnd.openxmlformats-package.relationships+xml"/>
  <Override PartName="/ppt/slides/_rels/slide105.xml.rels" ContentType="application/vnd.openxmlformats-package.relationships+xml"/>
  <Override PartName="/ppt/slides/_rels/slide164.xml.rels" ContentType="application/vnd.openxmlformats-package.relationships+xml"/>
  <Override PartName="/ppt/slides/_rels/slide240.xml.rels" ContentType="application/vnd.openxmlformats-package.relationships+xml"/>
  <Override PartName="/ppt/slides/_rels/slide102.xml.rels" ContentType="application/vnd.openxmlformats-package.relationships+xml"/>
  <Override PartName="/ppt/slides/_rels/slide198.xml.rels" ContentType="application/vnd.openxmlformats-package.relationships+xml"/>
  <Override PartName="/ppt/slides/_rels/slide50.xml.rels" ContentType="application/vnd.openxmlformats-package.relationships+xml"/>
  <Override PartName="/ppt/slides/_rels/slide161.xml.rels" ContentType="application/vnd.openxmlformats-package.relationships+xml"/>
  <Override PartName="/ppt/slides/_rels/slide195.xml.rels" ContentType="application/vnd.openxmlformats-package.relationships+xml"/>
  <Override PartName="/ppt/slides/_rels/slide133.xml.rels" ContentType="application/vnd.openxmlformats-package.relationships+xml"/>
  <Override PartName="/ppt/slides/_rels/slide192.xml.rels" ContentType="application/vnd.openxmlformats-package.relationships+xml"/>
  <Override PartName="/ppt/slides/_rels/slide130.xml.rels" ContentType="application/vnd.openxmlformats-package.relationships+xml"/>
  <Override PartName="/ppt/slides/_rels/slide7.xml.rels" ContentType="application/vnd.openxmlformats-package.relationships+xml"/>
  <Override PartName="/ppt/slides/_rels/slide4.xml.rels" ContentType="application/vnd.openxmlformats-package.relationships+xml"/>
  <Override PartName="/ppt/slides/_rels/slide257.xml.rels" ContentType="application/vnd.openxmlformats-package.relationships+xml"/>
  <Override PartName="/ppt/slides/_rels/slide67.xml.rels" ContentType="application/vnd.openxmlformats-package.relationships+xml"/>
  <Override PartName="/ppt/slides/_rels/slide229.xml.rels" ContentType="application/vnd.openxmlformats-package.relationships+xml"/>
  <Override PartName="/ppt/slides/_rels/slide288.xml.rels" ContentType="application/vnd.openxmlformats-package.relationships+xml"/>
  <Override PartName="/ppt/slides/_rels/slide39.xml.rels" ContentType="application/vnd.openxmlformats-package.relationships+xml"/>
  <Override PartName="/ppt/slides/_rels/slide226.xml.rels" ContentType="application/vnd.openxmlformats-package.relationships+xml"/>
  <Override PartName="/ppt/slides/_rels/slide98.xml.rels" ContentType="application/vnd.openxmlformats-package.relationships+xml"/>
  <Override PartName="/ppt/slides/_rels/slide285.xml.rels" ContentType="application/vnd.openxmlformats-package.relationships+xml"/>
  <Override PartName="/ppt/slides/_rels/slide36.xml.rels" ContentType="application/vnd.openxmlformats-package.relationships+xml"/>
  <Override PartName="/ppt/slides/_rels/slide223.xml.rels" ContentType="application/vnd.openxmlformats-package.relationships+xml"/>
  <Override PartName="/ppt/slides/_rels/slide95.xml.rels" ContentType="application/vnd.openxmlformats-package.relationships+xml"/>
  <Override PartName="/ppt/slides/_rels/slide282.xml.rels" ContentType="application/vnd.openxmlformats-package.relationships+xml"/>
  <Override PartName="/ppt/slides/_rels/slide33.xml.rels" ContentType="application/vnd.openxmlformats-package.relationships+xml"/>
  <Override PartName="/ppt/slides/_rels/slide119.xml.rels" ContentType="application/vnd.openxmlformats-package.relationships+xml"/>
  <Override PartName="/ppt/slides/_rels/slide1.xml.rels" ContentType="application/vnd.openxmlformats-package.relationships+xml"/>
  <Override PartName="/ppt/slides/_rels/slide220.xml.rels" ContentType="application/vnd.openxmlformats-package.relationships+xml"/>
  <Override PartName="/ppt/slides/_rels/slide178.xml.rels" ContentType="application/vnd.openxmlformats-package.relationships+xml"/>
  <Override PartName="/ppt/slides/_rels/slide254.xml.rels" ContentType="application/vnd.openxmlformats-package.relationships+xml"/>
  <Override PartName="/ppt/slides/_rels/slide92.xml.rels" ContentType="application/vnd.openxmlformats-package.relationships+xml"/>
  <Override PartName="/ppt/slides/_rels/slide30.xml.rels" ContentType="application/vnd.openxmlformats-package.relationships+xml"/>
  <Override PartName="/ppt/slides/_rels/slide116.xml.rels" ContentType="application/vnd.openxmlformats-package.relationships+xml"/>
  <Override PartName="/ppt/slides/_rels/slide64.xml.rels" ContentType="application/vnd.openxmlformats-package.relationships+xml"/>
  <Override PartName="/ppt/slides/_rels/slide175.xml.rels" ContentType="application/vnd.openxmlformats-package.relationships+xml"/>
  <Override PartName="/ppt/slides/_rels/slide251.xml.rels" ContentType="application/vnd.openxmlformats-package.relationships+xml"/>
  <Override PartName="/ppt/slides/_rels/slide113.xml.rels" ContentType="application/vnd.openxmlformats-package.relationships+xml"/>
  <Override PartName="/ppt/slides/_rels/slide147.xml.rels" ContentType="application/vnd.openxmlformats-package.relationships+xml"/>
  <Override PartName="/ppt/slides/_rels/slide61.xml.rels" ContentType="application/vnd.openxmlformats-package.relationships+xml"/>
  <Override PartName="/ppt/slides/_rels/slide110.xml.rels" ContentType="application/vnd.openxmlformats-package.relationships+xml"/>
  <Override PartName="/ppt/slides/_rels/slide144.xml.rels" ContentType="application/vnd.openxmlformats-package.relationships+xml"/>
  <Override PartName="/ppt/slides/_rels/slide141.xml.rels" ContentType="application/vnd.openxmlformats-package.relationships+xml"/>
  <Override PartName="/ppt/slides/_rels/slide209.xml.rels" ContentType="application/vnd.openxmlformats-package.relationships+xml"/>
  <Override PartName="/ppt/slides/_rels/slide172.xml.rels" ContentType="application/vnd.openxmlformats-package.relationships+xml"/>
  <Override PartName="/ppt/slides/_rels/slide19.xml.rels" ContentType="application/vnd.openxmlformats-package.relationships+xml"/>
  <Override PartName="/ppt/slides/_rels/slide206.xml.rels" ContentType="application/vnd.openxmlformats-package.relationships+xml"/>
  <Override PartName="/ppt/slides/_rels/slide78.xml.rels" ContentType="application/vnd.openxmlformats-package.relationships+xml"/>
  <Override PartName="/ppt/slides/_rels/slide16.xml.rels" ContentType="application/vnd.openxmlformats-package.relationships+xml"/>
  <Override PartName="/ppt/slides/_rels/slide237.xml.rels" ContentType="application/vnd.openxmlformats-package.relationships+xml"/>
  <Override PartName="/ppt/slides/_rels/slide47.xml.rels" ContentType="application/vnd.openxmlformats-package.relationships+xml"/>
  <Override PartName="/ppt/slides/_rels/slide234.xml.rels" ContentType="application/vnd.openxmlformats-package.relationships+xml"/>
  <Override PartName="/ppt/slides/_rels/slide268.xml.rels" ContentType="application/vnd.openxmlformats-package.relationships+xml"/>
  <Override PartName="/ppt/slides/_rels/slide44.xml.rels" ContentType="application/vnd.openxmlformats-package.relationships+xml"/>
  <Override PartName="/ppt/slides/_rels/slide231.xml.rels" ContentType="application/vnd.openxmlformats-package.relationships+xml"/>
  <Override PartName="/ppt/slides/_rels/slide265.xml.rels" ContentType="application/vnd.openxmlformats-package.relationships+xml"/>
  <Override PartName="/ppt/slides/_rels/slide189.xml.rels" ContentType="application/vnd.openxmlformats-package.relationships+xml"/>
  <Override PartName="/ppt/slides/_rels/slide41.xml.rels" ContentType="application/vnd.openxmlformats-package.relationships+xml"/>
  <Override PartName="/ppt/slides/_rels/slide127.xml.rels" ContentType="application/vnd.openxmlformats-package.relationships+xml"/>
  <Override PartName="/ppt/slides/_rels/slide203.xml.rels" ContentType="application/vnd.openxmlformats-package.relationships+xml"/>
  <Override PartName="/ppt/slides/_rels/slide75.xml.rels" ContentType="application/vnd.openxmlformats-package.relationships+xml"/>
  <Override PartName="/ppt/slides/_rels/slide262.xml.rels" ContentType="application/vnd.openxmlformats-package.relationships+xml"/>
  <Override PartName="/ppt/slides/_rels/slide186.xml.rels" ContentType="application/vnd.openxmlformats-package.relationships+xml"/>
  <Override PartName="/ppt/slides/_rels/slide13.xml.rels" ContentType="application/vnd.openxmlformats-package.relationships+xml"/>
  <Override PartName="/ppt/slides/_rels/slide124.xml.rels" ContentType="application/vnd.openxmlformats-package.relationships+xml"/>
  <Override PartName="/ppt/slides/_rels/slide200.xml.rels" ContentType="application/vnd.openxmlformats-package.relationships+xml"/>
  <Override PartName="/ppt/slides/_rels/slide158.xml.rels" ContentType="application/vnd.openxmlformats-package.relationships+xml"/>
  <Override PartName="/ppt/slides/_rels/slide72.xml.rels" ContentType="application/vnd.openxmlformats-package.relationships+xml"/>
  <Override PartName="/ppt/slides/_rels/slide10.xml.rels" ContentType="application/vnd.openxmlformats-package.relationships+xml"/>
  <Override PartName="/ppt/slides/_rels/slide293.xml.rels" ContentType="application/vnd.openxmlformats-package.relationships+xml"/>
  <Override PartName="/ppt/slides/_rels/slide155.xml.rels" ContentType="application/vnd.openxmlformats-package.relationships+xml"/>
  <Override PartName="/ppt/slides/_rels/slide290.xml.rels" ContentType="application/vnd.openxmlformats-package.relationships+xml"/>
  <Override PartName="/ppt/slides/_rels/slide152.xml.rels" ContentType="application/vnd.openxmlformats-package.relationships+xml"/>
  <Override PartName="/ppt/slides/_rels/slide183.xml.rels" ContentType="application/vnd.openxmlformats-package.relationships+xml"/>
  <Override PartName="/ppt/slides/_rels/slide121.xml.rels" ContentType="application/vnd.openxmlformats-package.relationships+xml"/>
  <Override PartName="/ppt/slides/_rels/slide180.xml.rels" ContentType="application/vnd.openxmlformats-package.relationships+xml"/>
  <Override PartName="/ppt/slides/_rels/slide27.xml.rels" ContentType="application/vnd.openxmlformats-package.relationships+xml"/>
  <Override PartName="/ppt/slides/_rels/slide248.xml.rels" ContentType="application/vnd.openxmlformats-package.relationships+xml"/>
  <Override PartName="/ppt/slides/_rels/slide58.xml.rels" ContentType="application/vnd.openxmlformats-package.relationships+xml"/>
  <Override PartName="/ppt/slides/_rels/slide245.xml.rels" ContentType="application/vnd.openxmlformats-package.relationships+xml"/>
  <Override PartName="/ppt/slides/_rels/slide279.xml.rels" ContentType="application/vnd.openxmlformats-package.relationships+xml"/>
  <Override PartName="/ppt/slides/_rels/slide55.xml.rels" ContentType="application/vnd.openxmlformats-package.relationships+xml"/>
  <Override PartName="/ppt/slides/_rels/slide217.xml.rels" ContentType="application/vnd.openxmlformats-package.relationships+xml"/>
  <Override PartName="/ppt/slides/_rels/slide89.xml.rels" ContentType="application/vnd.openxmlformats-package.relationships+xml"/>
  <Override PartName="/ppt/slides/_rels/slide276.xml.rels" ContentType="application/vnd.openxmlformats-package.relationships+xml"/>
  <Override PartName="/ppt/slides/_rels/slide214.xml.rels" ContentType="application/vnd.openxmlformats-package.relationships+xml"/>
  <Override PartName="/ppt/slides/_rels/slide52.xml.rels" ContentType="application/vnd.openxmlformats-package.relationships+xml"/>
  <Override PartName="/ppt/slides/_rels/slide138.xml.rels" ContentType="application/vnd.openxmlformats-package.relationships+xml"/>
  <Override PartName="/ppt/slides/_rels/slide86.xml.rels" ContentType="application/vnd.openxmlformats-package.relationships+xml"/>
  <Override PartName="/ppt/slides/_rels/slide273.xml.rels" ContentType="application/vnd.openxmlformats-package.relationships+xml"/>
  <Override PartName="/ppt/slides/_rels/slide24.xml.rels" ContentType="application/vnd.openxmlformats-package.relationships+xml"/>
  <Override PartName="/ppt/slides/_rels/slide211.xml.rels" ContentType="application/vnd.openxmlformats-package.relationships+xml"/>
  <Override PartName="/ppt/slides/_rels/slide169.xml.rels" ContentType="application/vnd.openxmlformats-package.relationships+xml"/>
  <Override PartName="/ppt/slides/_rels/slide83.xml.rels" ContentType="application/vnd.openxmlformats-package.relationships+xml"/>
  <Override PartName="/ppt/slides/_rels/slide270.xml.rels" ContentType="application/vnd.openxmlformats-package.relationships+xml"/>
  <Override PartName="/ppt/slides/_rels/slide21.xml.rels" ContentType="application/vnd.openxmlformats-package.relationships+xml"/>
  <Override PartName="/ppt/slides/_rels/slide107.xml.rels" ContentType="application/vnd.openxmlformats-package.relationships+xml"/>
  <Override PartName="/ppt/slides/_rels/slide166.xml.rels" ContentType="application/vnd.openxmlformats-package.relationships+xml"/>
  <Override PartName="/ppt/slides/_rels/slide242.xml.rels" ContentType="application/vnd.openxmlformats-package.relationships+xml"/>
  <Override PartName="/ppt/slides/_rels/slide80.xml.rels" ContentType="application/vnd.openxmlformats-package.relationships+xml"/>
  <Override PartName="/ppt/slides/_rels/slide104.xml.rels" ContentType="application/vnd.openxmlformats-package.relationships+xml"/>
  <Override PartName="/ppt/slides/_rels/slide163.xml.rels" ContentType="application/vnd.openxmlformats-package.relationships+xml"/>
  <Override PartName="/ppt/slides/_rels/slide101.xml.rels" ContentType="application/vnd.openxmlformats-package.relationships+xml"/>
  <Override PartName="/ppt/slides/_rels/slide197.xml.rels" ContentType="application/vnd.openxmlformats-package.relationships+xml"/>
  <Override PartName="/ppt/slides/_rels/slide135.xml.rels" ContentType="application/vnd.openxmlformats-package.relationships+xml"/>
  <Override PartName="/ppt/slides/_rels/slide194.xml.rels" ContentType="application/vnd.openxmlformats-package.relationships+xml"/>
  <Override PartName="/ppt/slides/_rels/slide132.xml.rels" ContentType="application/vnd.openxmlformats-package.relationships+xml"/>
  <Override PartName="/ppt/slides/_rels/slide9.xml.rels" ContentType="application/vnd.openxmlformats-package.relationships+xml"/>
  <Override PartName="/ppt/slides/_rels/slide191.xml.rels" ContentType="application/vnd.openxmlformats-package.relationships+xml"/>
  <Override PartName="/ppt/slides/_rels/slide6.xml.rels" ContentType="application/vnd.openxmlformats-package.relationships+xml"/>
  <Override PartName="/ppt/slides/_rels/slide259.xml.rels" ContentType="application/vnd.openxmlformats-package.relationships+xml"/>
  <Override PartName="/ppt/slides/_rels/slide160.xml.rels" ContentType="application/vnd.openxmlformats-package.relationships+xml"/>
  <Override PartName="/ppt/slides/_rels/slide69.xml.rels" ContentType="application/vnd.openxmlformats-package.relationships+xml"/>
  <Override PartName="/ppt/slides/_rels/slide256.xml.rels" ContentType="application/vnd.openxmlformats-package.relationships+xml"/>
  <Override PartName="/ppt/slides/_rels/slide66.xml.rels" ContentType="application/vnd.openxmlformats-package.relationships+xml"/>
  <Override PartName="/ppt/slides/_rels/slide228.xml.rels" ContentType="application/vnd.openxmlformats-package.relationships+xml"/>
  <Override PartName="/ppt/slides/_rels/slide287.xml.rels" ContentType="application/vnd.openxmlformats-package.relationships+xml"/>
  <Override PartName="/ppt/slides/_rels/slide38.xml.rels" ContentType="application/vnd.openxmlformats-package.relationships+xml"/>
  <Override PartName="/ppt/slides/_rels/slide149.xml.rels" ContentType="application/vnd.openxmlformats-package.relationships+xml"/>
  <Override PartName="/ppt/slides/_rels/slide225.xml.rels" ContentType="application/vnd.openxmlformats-package.relationships+xml"/>
  <Override PartName="/ppt/slides/_rels/slide97.xml.rels" ContentType="application/vnd.openxmlformats-package.relationships+xml"/>
  <Override PartName="/ppt/slides/_rels/slide284.xml.rels" ContentType="application/vnd.openxmlformats-package.relationships+xml"/>
  <Override PartName="/ppt/slides/_rels/slide35.xml.rels" ContentType="application/vnd.openxmlformats-package.relationships+xml"/>
  <Override PartName="/ppt/slides/_rels/slide3.xml.rels" ContentType="application/vnd.openxmlformats-package.relationships+xml"/>
  <Override PartName="/ppt/slides/_rels/slide222.xml.rels" ContentType="application/vnd.openxmlformats-package.relationships+xml"/>
  <Override PartName="/ppt/slides/_rels/slide94.xml.rels" ContentType="application/vnd.openxmlformats-package.relationships+xml"/>
  <Override PartName="/ppt/slides/_rels/slide281.xml.rels" ContentType="application/vnd.openxmlformats-package.relationships+xml"/>
  <Override PartName="/ppt/slides/_rels/slide32.xml.rels" ContentType="application/vnd.openxmlformats-package.relationships+xml"/>
  <Override PartName="/ppt/slides/_rels/slide118.xml.rels" ContentType="application/vnd.openxmlformats-package.relationships+xml"/>
  <Override PartName="/ppt/slides/_rels/slide91.xml.rels" ContentType="application/vnd.openxmlformats-package.relationships+xml"/>
  <Override PartName="/ppt/slides/_rels/slide177.xml.rels" ContentType="application/vnd.openxmlformats-package.relationships+xml"/>
  <Override PartName="/ppt/slides/_rels/slide253.xml.rels" ContentType="application/vnd.openxmlformats-package.relationships+xml"/>
  <Override PartName="/ppt/slides/_rels/slide115.xml.rels" ContentType="application/vnd.openxmlformats-package.relationships+xml"/>
  <Override PartName="/ppt/slides/_rels/slide63.xml.rels" ContentType="application/vnd.openxmlformats-package.relationships+xml"/>
  <Override PartName="/ppt/slides/_rels/slide174.xml.rels" ContentType="application/vnd.openxmlformats-package.relationships+xml"/>
  <Override PartName="/ppt/slides/_rels/slide250.xml.rels" ContentType="application/vnd.openxmlformats-package.relationships+xml"/>
  <Override PartName="/ppt/slides/_rels/slide112.xml.rels" ContentType="application/vnd.openxmlformats-package.relationships+xml"/>
  <Override PartName="/ppt/slides/_rels/slide146.xml.rels" ContentType="application/vnd.openxmlformats-package.relationships+xml"/>
  <Override PartName="/ppt/slides/_rels/slide60.xml.rels" ContentType="application/vnd.openxmlformats-package.relationships+xml"/>
  <Override PartName="/ppt/slides/_rels/slide143.xml.rels" ContentType="application/vnd.openxmlformats-package.relationships+xml"/>
  <Override PartName="/ppt/slides/_rels/slide140.xml.rels" ContentType="application/vnd.openxmlformats-package.relationships+xml"/>
  <Override PartName="/ppt/slides/_rels/slide208.xml.rels" ContentType="application/vnd.openxmlformats-package.relationships+xml"/>
  <Override PartName="/ppt/slides/_rels/slide171.xml.rels" ContentType="application/vnd.openxmlformats-package.relationships+xml"/>
  <Override PartName="/ppt/slides/_rels/slide18.xml.rels" ContentType="application/vnd.openxmlformats-package.relationships+xml"/>
  <Override PartName="/ppt/slides/_rels/slide239.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49.xml.rels" ContentType="application/vnd.openxmlformats-package.relationships+xml"/>
  <Override PartName="/ppt/slides/_rels/slide236.xml.rels" ContentType="application/vnd.openxmlformats-package.relationships+xml"/>
  <Override PartName="/ppt/slides/_rels/slide46.xml.rels" ContentType="application/vnd.openxmlformats-package.relationships+xml"/>
  <Override PartName="/ppt/slides/_rels/slide233.xml.rels" ContentType="application/vnd.openxmlformats-package.relationships+xml"/>
  <Override PartName="/ppt/slides/_rels/slide267.xml.rels" ContentType="application/vnd.openxmlformats-package.relationships+xml"/>
  <Override PartName="/ppt/slides/_rels/slide43.xml.rels" ContentType="application/vnd.openxmlformats-package.relationships+xml"/>
  <Override PartName="/ppt/slides/_rels/slide129.xml.rels" ContentType="application/vnd.openxmlformats-package.relationships+xml"/>
  <Override PartName="/ppt/slides/_rels/slide205.xml.rels" ContentType="application/vnd.openxmlformats-package.relationships+xml"/>
  <Override PartName="/ppt/slides/_rels/slide264.xml.rels" ContentType="application/vnd.openxmlformats-package.relationships+xml"/>
  <Override PartName="/ppt/slides/_rels/slide188.xml.rels" ContentType="application/vnd.openxmlformats-package.relationships+xml"/>
  <Override PartName="/ppt/slides/_rels/slide202.xml.rels" ContentType="application/vnd.openxmlformats-package.relationships+xml"/>
  <Override PartName="/ppt/slides/_rels/slide40.xml.rels" ContentType="application/vnd.openxmlformats-package.relationships+xml"/>
  <Override PartName="/ppt/slides/_rels/slide126.xml.rels" ContentType="application/vnd.openxmlformats-package.relationships+xml"/>
  <Override PartName="/ppt/slides/_rels/slide74.xml.rels" ContentType="application/vnd.openxmlformats-package.relationships+xml"/>
  <Override PartName="/ppt/slides/_rels/slide261.xml.rels" ContentType="application/vnd.openxmlformats-package.relationships+xml"/>
  <Override PartName="/ppt/slides/_rels/slide12.xml.rels" ContentType="application/vnd.openxmlformats-package.relationships+xml"/>
  <Override PartName="/ppt/slides/_rels/slide123.xml.rels" ContentType="application/vnd.openxmlformats-package.relationships+xml"/>
  <Override PartName="/ppt/slides/_rels/slide157.xml.rels" ContentType="application/vnd.openxmlformats-package.relationships+xml"/>
  <Override PartName="/ppt/slides/_rels/slide71.xml.rels" ContentType="application/vnd.openxmlformats-package.relationships+xml"/>
  <Override PartName="/ppt/slides/_rels/slide292.xml.rels" ContentType="application/vnd.openxmlformats-package.relationships+xml"/>
  <Override PartName="/ppt/slides/_rels/slide154.xml.rels" ContentType="application/vnd.openxmlformats-package.relationships+xml"/>
  <Override PartName="/ppt/slides/_rels/slide230.xml.rels" ContentType="application/vnd.openxmlformats-package.relationships+xml"/>
  <Override PartName="/ppt/slides/_rels/slide151.xml.rels" ContentType="application/vnd.openxmlformats-package.relationships+xml"/>
  <Override PartName="/ppt/slides/_rels/slide185.xml.rels" ContentType="application/vnd.openxmlformats-package.relationships+xml"/>
  <Override PartName="/ppt/slides/_rels/slide219.xml.rels" ContentType="application/vnd.openxmlformats-package.relationships+xml"/>
  <Override PartName="/ppt/slides/_rels/slide182.xml.rels" ContentType="application/vnd.openxmlformats-package.relationships+xml"/>
  <Override PartName="/ppt/slides/_rels/slide120.xml.rels" ContentType="application/vnd.openxmlformats-package.relationships+xml"/>
  <Override PartName="/ppt/slides/_rels/slide29.xml.rels" ContentType="application/vnd.openxmlformats-package.relationships+xml"/>
  <Override PartName="/ppt/slides/_rels/slide247.xml.rels" ContentType="application/vnd.openxmlformats-package.relationships+xml"/>
  <Override PartName="/ppt/slides/_rels/slide57.xml.rels" ContentType="application/vnd.openxmlformats-package.relationships+xml"/>
  <Override PartName="/ppt/slides/_rels/slide244.xml.rels" ContentType="application/vnd.openxmlformats-package.relationships+xml"/>
  <Override PartName="/ppt/slides/_rels/slide278.xml.rels" ContentType="application/vnd.openxmlformats-package.relationships+xml"/>
  <Override PartName="/ppt/slides/_rels/slide54.xml.rels" ContentType="application/vnd.openxmlformats-package.relationships+xml"/>
  <Override PartName="/ppt/slides/_rels/slide216.xml.rels" ContentType="application/vnd.openxmlformats-package.relationships+xml"/>
  <Override PartName="/ppt/slides/_rels/slide88.xml.rels" ContentType="application/vnd.openxmlformats-package.relationships+xml"/>
  <Override PartName="/ppt/slides/_rels/slide275.xml.rels" ContentType="application/vnd.openxmlformats-package.relationships+xml"/>
  <Override PartName="/ppt/slides/_rels/slide199.xml.rels" ContentType="application/vnd.openxmlformats-package.relationships+xml"/>
  <Override PartName="/ppt/slides/_rels/slide26.xml.rels" ContentType="application/vnd.openxmlformats-package.relationships+xml"/>
  <Override PartName="/ppt/slides/_rels/slide137.xml.rels" ContentType="application/vnd.openxmlformats-package.relationships+xml"/>
  <Override PartName="/ppt/slides/_rels/slide213.xml.rels" ContentType="application/vnd.openxmlformats-package.relationships+xml"/>
  <Override PartName="/ppt/slides/_rels/slide85.xml.rels" ContentType="application/vnd.openxmlformats-package.relationships+xml"/>
  <Override PartName="/ppt/slides/_rels/slide272.xml.rels" ContentType="application/vnd.openxmlformats-package.relationships+xml"/>
  <Override PartName="/ppt/slides/_rels/slide109.xml.rels" ContentType="application/vnd.openxmlformats-package.relationships+xml"/>
  <Override PartName="/ppt/slides/_rels/slide23.xml.rels" ContentType="application/vnd.openxmlformats-package.relationships+xml"/>
  <Override PartName="/ppt/slides/_rels/slide210.xml.rels" ContentType="application/vnd.openxmlformats-package.relationships+xml"/>
  <Override PartName="/ppt/slides/_rels/slide168.xml.rels" ContentType="application/vnd.openxmlformats-package.relationships+xml"/>
  <Override PartName="/ppt/slides/_rels/slide82.xml.rels" ContentType="application/vnd.openxmlformats-package.relationships+xml"/>
  <Override PartName="/ppt/slides/_rels/slide20.xml.rels" ContentType="application/vnd.openxmlformats-package.relationships+xml"/>
  <Override PartName="/ppt/slides/_rels/slide106.xml.rels" ContentType="application/vnd.openxmlformats-package.relationships+xml"/>
  <Override PartName="/ppt/slides/_rels/slide165.xml.rels" ContentType="application/vnd.openxmlformats-package.relationships+xml"/>
  <Override PartName="/ppt/slides/_rels/slide241.xml.rels" ContentType="application/vnd.openxmlformats-package.relationships+xml"/>
  <Override PartName="/ppt/slides/_rels/slide103.xml.rels" ContentType="application/vnd.openxmlformats-package.relationships+xml"/>
  <Override PartName="/ppt/slides/_rels/slide51.xml.rels" ContentType="application/vnd.openxmlformats-package.relationships+xml"/>
  <Override PartName="/ppt/slides/_rels/slide162.xml.rels" ContentType="application/vnd.openxmlformats-package.relationships+xml"/>
  <Override PartName="/ppt/slides/_rels/slide100.xml.rels" ContentType="application/vnd.openxmlformats-package.relationships+xml"/>
  <Override PartName="/ppt/slides/_rels/slide196.xml.rels" ContentType="application/vnd.openxmlformats-package.relationships+xml"/>
  <Override PartName="/ppt/slides/_rels/slide134.xml.rels" ContentType="application/vnd.openxmlformats-package.relationships+xml"/>
  <Override PartName="/ppt/slides/_rels/slide193.xml.rels" ContentType="application/vnd.openxmlformats-package.relationships+xml"/>
  <Override PartName="/ppt/slides/_rels/slide131.xml.rels" ContentType="application/vnd.openxmlformats-package.relationships+xml"/>
  <Override PartName="/ppt/slides/_rels/slide8.xml.rels" ContentType="application/vnd.openxmlformats-package.relationships+xml"/>
  <Override PartName="/ppt/slides/_rels/slide190.xml.rels" ContentType="application/vnd.openxmlformats-package.relationships+xml"/>
  <Override PartName="/ppt/slides/_rels/slide5.xml.rels" ContentType="application/vnd.openxmlformats-package.relationships+xml"/>
  <Override PartName="/ppt/slides/_rels/slide258.xml.rels" ContentType="application/vnd.openxmlformats-package.relationships+xml"/>
  <Override PartName="/ppt/slides/_rels/slide68.xml.rels" ContentType="application/vnd.openxmlformats-package.relationships+xml"/>
  <Override PartName="/ppt/slides/_rels/slide289.xml.rels" ContentType="application/vnd.openxmlformats-package.relationships+xml"/>
  <Override PartName="/ppt/slides/_rels/slide227.xml.rels" ContentType="application/vnd.openxmlformats-package.relationships+xml"/>
  <Override PartName="/ppt/slides/_rels/slide65.xml.rels" ContentType="application/vnd.openxmlformats-package.relationships+xml"/>
  <Override PartName="/ppt/slides/_rels/slide99.xml.rels" ContentType="application/vnd.openxmlformats-package.relationships+xml"/>
  <Override PartName="/ppt/slides/_rels/slide286.xml.rels" ContentType="application/vnd.openxmlformats-package.relationships+xml"/>
  <Override PartName="/ppt/slides/_rels/slide37.xml.rels" ContentType="application/vnd.openxmlformats-package.relationships+xml"/>
  <Override PartName="/ppt/slides/_rels/slide224.xml.rels" ContentType="application/vnd.openxmlformats-package.relationships+xml"/>
  <Override PartName="/ppt/slides/slide177.xml" ContentType="application/vnd.openxmlformats-officedocument.presentationml.slide+xml"/>
  <Override PartName="/ppt/slides/slide12.xml" ContentType="application/vnd.openxmlformats-officedocument.presentationml.slide+xml"/>
  <Override PartName="/ppt/slides/slide218.xml" ContentType="application/vnd.openxmlformats-officedocument.presentationml.slide+xml"/>
  <Override PartName="/ppt/slides/slide166.xml" ContentType="application/vnd.openxmlformats-officedocument.presentationml.slide+xml"/>
  <Override PartName="/ppt/slides/slide207.xml" ContentType="application/vnd.openxmlformats-officedocument.presentationml.slide+xml"/>
  <Override PartName="/ppt/slides/slide155.xml" ContentType="application/vnd.openxmlformats-officedocument.presentationml.slide+xml"/>
  <Override PartName="/ppt/slides/slide90.xml" ContentType="application/vnd.openxmlformats-officedocument.presentationml.slide+xml"/>
  <Override PartName="/ppt/slides/slide144.xml" ContentType="application/vnd.openxmlformats-officedocument.presentationml.slide+xml"/>
  <Override PartName="/ppt/slides/slide285.xml" ContentType="application/vnd.openxmlformats-officedocument.presentationml.slide+xml"/>
  <Override PartName="/ppt/slides/slide133.xml" ContentType="application/vnd.openxmlformats-officedocument.presentationml.slide+xml"/>
  <Override PartName="/ppt/slides/slide274.xml" ContentType="application/vnd.openxmlformats-officedocument.presentationml.slide+xml"/>
  <Override PartName="/ppt/slides/slide122.xml" ContentType="application/vnd.openxmlformats-officedocument.presentationml.slide+xml"/>
  <Override PartName="/ppt/slides/slide263.xml" ContentType="application/vnd.openxmlformats-officedocument.presentationml.slide+xml"/>
  <Override PartName="/ppt/slides/slide111.xml" ContentType="application/vnd.openxmlformats-officedocument.presentationml.slide+xml"/>
  <Override PartName="/ppt/slides/slide252.xml" ContentType="application/vnd.openxmlformats-officedocument.presentationml.slide+xml"/>
  <Override PartName="/ppt/slides/slide100.xml" ContentType="application/vnd.openxmlformats-officedocument.presentationml.slide+xml"/>
  <Override PartName="/ppt/slides/slide241.xml" ContentType="application/vnd.openxmlformats-officedocument.presentationml.slide+xml"/>
  <Override PartName="/ppt/slides/slide230.xml" ContentType="application/vnd.openxmlformats-officedocument.presentationml.slide+xml"/>
  <Override PartName="/ppt/slides/slide99.xml" ContentType="application/vnd.openxmlformats-officedocument.presentationml.slide+xml"/>
  <Override PartName="/ppt/slides/slide88.xml" ContentType="application/vnd.openxmlformats-officedocument.presentationml.slide+xml"/>
  <Override PartName="/ppt/slides/slide2.xml" ContentType="application/vnd.openxmlformats-officedocument.presentationml.slide+xml"/>
  <Override PartName="/ppt/slides/slide77.xml" ContentType="application/vnd.openxmlformats-officedocument.presentationml.slide+xml"/>
  <Override PartName="/ppt/slides/slide66.xml" ContentType="application/vnd.openxmlformats-officedocument.presentationml.slide+xml"/>
  <Override PartName="/ppt/slides/slide55.xml" ContentType="application/vnd.openxmlformats-officedocument.presentationml.slide+xml"/>
  <Override PartName="/ppt/slides/slide109.xml" ContentType="application/vnd.openxmlformats-officedocument.presentationml.slide+xml"/>
  <Override PartName="/ppt/slides/slide44.xml" ContentType="application/vnd.openxmlformats-officedocument.presentationml.slide+xml"/>
  <Override PartName="/ppt/slides/slide198.xml" ContentType="application/vnd.openxmlformats-officedocument.presentationml.slide+xml"/>
  <Override PartName="/ppt/slides/slide33.xml" ContentType="application/vnd.openxmlformats-officedocument.presentationml.slide+xml"/>
  <Override PartName="/ppt/slides/slide239.xml" ContentType="application/vnd.openxmlformats-officedocument.presentationml.slide+xml"/>
  <Override PartName="/ppt/slides/slide187.xml" ContentType="application/vnd.openxmlformats-officedocument.presentationml.slide+xml"/>
  <Override PartName="/ppt/slides/slide22.xml" ContentType="application/vnd.openxmlformats-officedocument.presentationml.slide+xml"/>
  <Override PartName="/ppt/slides/slide228.xml" ContentType="application/vnd.openxmlformats-officedocument.presentationml.slide+xml"/>
  <Override PartName="/ppt/slides/slide176.xml" ContentType="application/vnd.openxmlformats-officedocument.presentationml.slide+xml"/>
  <Override PartName="/ppt/slides/slide11.xml" ContentType="application/vnd.openxmlformats-officedocument.presentationml.slide+xml"/>
  <Override PartName="/ppt/slides/slide217.xml" ContentType="application/vnd.openxmlformats-officedocument.presentationml.slide+xml"/>
  <Override PartName="/ppt/slides/slide165.xml" ContentType="application/vnd.openxmlformats-officedocument.presentationml.slide+xml"/>
  <Override PartName="/ppt/slides/slide206.xml" ContentType="application/vnd.openxmlformats-officedocument.presentationml.slide+xml"/>
  <Override PartName="/ppt/slides/slide154.xml" ContentType="application/vnd.openxmlformats-officedocument.presentationml.slide+xml"/>
  <Override PartName="/ppt/slides/slide143.xml" ContentType="application/vnd.openxmlformats-officedocument.presentationml.slide+xml"/>
  <Override PartName="/ppt/slides/slide284.xml" ContentType="application/vnd.openxmlformats-officedocument.presentationml.slide+xml"/>
  <Override PartName="/ppt/slides/slide132.xml" ContentType="application/vnd.openxmlformats-officedocument.presentationml.slide+xml"/>
  <Override PartName="/ppt/slides/slide273.xml" ContentType="application/vnd.openxmlformats-officedocument.presentationml.slide+xml"/>
  <Override PartName="/ppt/slides/slide121.xml" ContentType="application/vnd.openxmlformats-officedocument.presentationml.slide+xml"/>
  <Override PartName="/ppt/slides/slide262.xml" ContentType="application/vnd.openxmlformats-officedocument.presentationml.slide+xml"/>
  <Override PartName="/ppt/slides/slide110.xml" ContentType="application/vnd.openxmlformats-officedocument.presentationml.slide+xml"/>
  <Override PartName="/ppt/slides/slide251.xml" ContentType="application/vnd.openxmlformats-officedocument.presentationml.slide+xml"/>
  <Override PartName="/ppt/slides/slide240.xml" ContentType="application/vnd.openxmlformats-officedocument.presentationml.slide+xml"/>
  <Override PartName="/ppt/slides/slide98.xml" ContentType="application/vnd.openxmlformats-officedocument.presentationml.slide+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Lst>
  <p:sldSz cx="9144000" cy="6858000"/>
  <p:notesSz cx="6811962" cy="99425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PlaceHolder 1"/>
          <p:cNvSpPr>
            <a:spLocks noGrp="1"/>
          </p:cNvSpPr>
          <p:nvPr>
            <p:ph type="body"/>
          </p:nvPr>
        </p:nvSpPr>
        <p:spPr>
          <a:xfrm>
            <a:off x="756000" y="5078520"/>
            <a:ext cx="6047640" cy="4811040"/>
          </a:xfrm>
          <a:prstGeom prst="rect">
            <a:avLst/>
          </a:prstGeom>
        </p:spPr>
        <p:txBody>
          <a:bodyPr bIns="0" lIns="0" rIns="0" tIns="0" wrap="none"/>
          <a:p>
            <a:r>
              <a:rPr lang="fr-FR"/>
              <a:t>Cliquez pour modifier le format des notes</a:t>
            </a:r>
            <a:endParaRPr/>
          </a:p>
        </p:txBody>
      </p:sp>
      <p:sp>
        <p:nvSpPr>
          <p:cNvPr id="95" name="PlaceHolder 2"/>
          <p:cNvSpPr>
            <a:spLocks noGrp="1"/>
          </p:cNvSpPr>
          <p:nvPr>
            <p:ph type="hdr"/>
          </p:nvPr>
        </p:nvSpPr>
        <p:spPr>
          <a:xfrm>
            <a:off x="0" y="0"/>
            <a:ext cx="3280320" cy="534240"/>
          </a:xfrm>
          <a:prstGeom prst="rect">
            <a:avLst/>
          </a:prstGeom>
        </p:spPr>
        <p:txBody>
          <a:bodyPr bIns="0" lIns="0" rIns="0" tIns="0" wrap="none"/>
          <a:p>
            <a:r>
              <a:rPr lang="fr-FR"/>
              <a:t>&lt;en-tête&gt;</a:t>
            </a:r>
            <a:endParaRPr/>
          </a:p>
        </p:txBody>
      </p:sp>
      <p:sp>
        <p:nvSpPr>
          <p:cNvPr id="96" name="PlaceHolder 3"/>
          <p:cNvSpPr>
            <a:spLocks noGrp="1"/>
          </p:cNvSpPr>
          <p:nvPr>
            <p:ph type="dt"/>
          </p:nvPr>
        </p:nvSpPr>
        <p:spPr>
          <a:xfrm>
            <a:off x="4279320" y="0"/>
            <a:ext cx="3280320" cy="534240"/>
          </a:xfrm>
          <a:prstGeom prst="rect">
            <a:avLst/>
          </a:prstGeom>
        </p:spPr>
        <p:txBody>
          <a:bodyPr bIns="0" lIns="0" rIns="0" tIns="0" wrap="none"/>
          <a:p>
            <a:pPr algn="r"/>
            <a:r>
              <a:rPr lang="fr-FR"/>
              <a:t>&lt;date/heure&gt;</a:t>
            </a:r>
            <a:endParaRPr/>
          </a:p>
        </p:txBody>
      </p:sp>
      <p:sp>
        <p:nvSpPr>
          <p:cNvPr id="97" name="PlaceHolder 4"/>
          <p:cNvSpPr>
            <a:spLocks noGrp="1"/>
          </p:cNvSpPr>
          <p:nvPr>
            <p:ph type="ftr"/>
          </p:nvPr>
        </p:nvSpPr>
        <p:spPr>
          <a:xfrm>
            <a:off x="0" y="10157400"/>
            <a:ext cx="3280320" cy="534240"/>
          </a:xfrm>
          <a:prstGeom prst="rect">
            <a:avLst/>
          </a:prstGeom>
        </p:spPr>
        <p:txBody>
          <a:bodyPr anchor="b" bIns="0" lIns="0" rIns="0" tIns="0" wrap="none"/>
          <a:p>
            <a:r>
              <a:rPr lang="fr-FR"/>
              <a:t>&lt;pied de page&gt;</a:t>
            </a:r>
            <a:endParaRPr/>
          </a:p>
        </p:txBody>
      </p:sp>
      <p:sp>
        <p:nvSpPr>
          <p:cNvPr id="98" name="PlaceHolder 5"/>
          <p:cNvSpPr>
            <a:spLocks noGrp="1"/>
          </p:cNvSpPr>
          <p:nvPr>
            <p:ph type="sldNum"/>
          </p:nvPr>
        </p:nvSpPr>
        <p:spPr>
          <a:xfrm>
            <a:off x="4279320" y="10157400"/>
            <a:ext cx="3280320" cy="534240"/>
          </a:xfrm>
          <a:prstGeom prst="rect">
            <a:avLst/>
          </a:prstGeom>
        </p:spPr>
        <p:txBody>
          <a:bodyPr anchor="b" bIns="0" lIns="0" rIns="0" tIns="0" wrap="none"/>
          <a:p>
            <a:pPr algn="r"/>
            <a:fld id="{A1A14191-F121-4171-8131-D1F161D12171}" type="slidenum">
              <a:rPr lang="fr-FR"/>
              <a:t>&lt;numéro&gt;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4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
</Relationships>
</file>

<file path=ppt/notesSlides/_rels/notesSlide249.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
</Relationships>
</file>

<file path=ppt/notesSlides/_rels/notesSlide250.xml.rels><?xml version="1.0" encoding="UTF-8"?>
<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
</Relationships>
</file>

<file path=ppt/notesSlides/_rels/notesSlide254.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
</Relationships>
</file>

<file path=ppt/notesSlides/_rels/notesSlide255.xml.rels><?xml version="1.0" encoding="UTF-8"?>
<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
</Relationships>
</file>

<file path=ppt/notesSlides/_rels/notesSlide257.xml.rels><?xml version="1.0" encoding="UTF-8"?>
<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
</Relationships>
</file>

<file path=ppt/notesSlides/_rels/notesSlide258.xml.rels><?xml version="1.0" encoding="UTF-8"?>
<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63.xml.rels><?xml version="1.0" encoding="UTF-8"?>
<Relationships xmlns="http://schemas.openxmlformats.org/package/2006/relationships"><Relationship Id="rId1" Type="http://schemas.openxmlformats.org/officeDocument/2006/relationships/slide" Target="../slides/slide26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73.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89.xml.rels><?xml version="1.0" encoding="UTF-8"?>
<Relationships xmlns="http://schemas.openxmlformats.org/package/2006/relationships"><Relationship Id="rId1" Type="http://schemas.openxmlformats.org/officeDocument/2006/relationships/slide" Target="../slides/slide289.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8" name="CustomShape 1"/>
          <p:cNvSpPr/>
          <p:nvPr/>
        </p:nvSpPr>
        <p:spPr>
          <a:xfrm>
            <a:off x="3860640" y="9445680"/>
            <a:ext cx="2941200" cy="484920"/>
          </a:xfrm>
          <a:prstGeom prst="rect">
            <a:avLst/>
          </a:prstGeom>
        </p:spPr>
        <p:txBody>
          <a:bodyPr anchor="b" bIns="46800" lIns="90000" rIns="90000" tIns="46800"/>
          <a:p>
            <a:pPr algn="r">
              <a:lnSpc>
                <a:spcPct val="100000"/>
              </a:lnSpc>
              <a:buSzPct val="45000"/>
              <a:buFont typeface="Times New Roman"/>
              <a:buChar char="•"/>
            </a:pPr>
            <a:fld id="{F11121F1-31E1-4161-91D1-1141D111C171}" type="slidenum">
              <a:rPr b="1" lang="fr-FR" sz="1200">
                <a:solidFill>
                  <a:srgbClr val="000000"/>
                </a:solidFill>
                <a:latin typeface="Times New Roman"/>
              </a:rPr>
              <a:t>&lt;numéro&gt;</a:t>
            </a:fld>
            <a:endParaRPr/>
          </a:p>
        </p:txBody>
      </p:sp>
      <p:sp>
        <p:nvSpPr>
          <p:cNvPr id="1869" name="PlaceHolder 2"/>
          <p:cNvSpPr>
            <a:spLocks noGrp="1"/>
          </p:cNvSpPr>
          <p:nvPr>
            <p:ph type="body"/>
          </p:nvPr>
        </p:nvSpPr>
        <p:spPr>
          <a:xfrm>
            <a:off x="756000" y="5078520"/>
            <a:ext cx="6046920" cy="4810320"/>
          </a:xfrm>
          <a:prstGeom prst="rect">
            <a:avLst/>
          </a:prstGeom>
        </p:spPr>
        <p:txBody>
          <a:bodyPr bIns="45000" lIns="90000" rIns="90000" tIns="45000"/>
          <a:p>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6"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887" name="CustomShape 2"/>
          <p:cNvSpPr/>
          <p:nvPr/>
        </p:nvSpPr>
        <p:spPr>
          <a:xfrm>
            <a:off x="0" y="0"/>
            <a:ext cx="360" cy="360"/>
          </a:xfrm>
          <a:prstGeom prst="rect">
            <a:avLst/>
          </a:prstGeom>
        </p:spPr>
        <p:txBody>
          <a:bodyPr bIns="45000" lIns="90000" rIns="90000" tIns="45000"/>
          <a:p>
            <a:fld id="{1141E1E1-81B1-4121-B151-31F1E1C1F181}" type="slidenum">
              <a:rPr b="1" lang="fr-FR" sz="2400">
                <a:solidFill>
                  <a:srgbClr val="ffffff"/>
                </a:solidFill>
                <a:latin typeface="Times New Roman"/>
                <a:ea typeface="ＭＳ Ｐゴシック"/>
              </a:rPr>
              <a:t>&lt;numéro&gt;</a:t>
            </a:fld>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6" name="CustomShape 1"/>
          <p:cNvSpPr/>
          <p:nvPr/>
        </p:nvSpPr>
        <p:spPr>
          <a:xfrm>
            <a:off x="0" y="0"/>
            <a:ext cx="360" cy="360"/>
          </a:xfrm>
          <a:prstGeom prst="rect">
            <a:avLst/>
          </a:prstGeom>
        </p:spPr>
        <p:txBody>
          <a:bodyPr bIns="45000" lIns="90000" rIns="90000" tIns="45000"/>
          <a:p>
            <a:fld id="{5151E121-B121-4111-A181-2121C1F19121}" type="slidenum">
              <a:rPr b="1" lang="fr-FR" sz="2400">
                <a:solidFill>
                  <a:srgbClr val="ffffff"/>
                </a:solidFill>
                <a:latin typeface="Times New Roman"/>
                <a:ea typeface="ＭＳ Ｐゴシック"/>
              </a:rPr>
              <a:t>&lt;numéro&gt;</a:t>
            </a:fld>
            <a:endParaRPr/>
          </a:p>
        </p:txBody>
      </p:sp>
      <p:sp>
        <p:nvSpPr>
          <p:cNvPr id="1957" name="CustomShape 2"/>
          <p:cNvSpPr/>
          <p:nvPr/>
        </p:nvSpPr>
        <p:spPr>
          <a:xfrm>
            <a:off x="3859200" y="9443880"/>
            <a:ext cx="2948400" cy="492480"/>
          </a:xfrm>
          <a:prstGeom prst="rect">
            <a:avLst/>
          </a:prstGeom>
        </p:spPr>
        <p:txBody>
          <a:bodyPr anchor="b" bIns="47160" lIns="90720" rIns="90720" tIns="47160"/>
          <a:p>
            <a:pPr algn="r"/>
            <a:fld id="{919171A1-D121-4161-A101-A1A1C1C1F1A1}" type="slidenum">
              <a:rPr lang="fr-FR" sz="1200">
                <a:solidFill>
                  <a:srgbClr val="000000"/>
                </a:solidFill>
                <a:latin typeface="Times New Roman"/>
                <a:ea typeface="ＭＳ Ｐゴシック"/>
              </a:rPr>
              <a:t>&lt;numéro&gt;</a:t>
            </a:fld>
            <a:endParaRPr/>
          </a:p>
        </p:txBody>
      </p:sp>
      <p:sp>
        <p:nvSpPr>
          <p:cNvPr id="195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59" name="CustomShape 4"/>
          <p:cNvSpPr/>
          <p:nvPr/>
        </p:nvSpPr>
        <p:spPr>
          <a:xfrm>
            <a:off x="3859200" y="9443880"/>
            <a:ext cx="2951640" cy="495720"/>
          </a:xfrm>
          <a:prstGeom prst="rect">
            <a:avLst/>
          </a:prstGeom>
        </p:spPr>
        <p:txBody>
          <a:bodyPr anchor="b" bIns="47160" lIns="90720" rIns="90720" tIns="47160"/>
          <a:p>
            <a:pPr algn="r"/>
            <a:fld id="{9121B161-71C1-4161-9161-71E1A1D131D1}" type="slidenum">
              <a:rPr lang="fr-FR" sz="1200">
                <a:solidFill>
                  <a:srgbClr val="333333"/>
                </a:solidFill>
                <a:latin typeface="Times New Roman"/>
                <a:ea typeface="ＭＳ Ｐゴシック"/>
              </a:rPr>
              <a:t>&lt;numéro&gt;</a:t>
            </a:fld>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0" name="CustomShape 1"/>
          <p:cNvSpPr/>
          <p:nvPr/>
        </p:nvSpPr>
        <p:spPr>
          <a:xfrm>
            <a:off x="0" y="0"/>
            <a:ext cx="360" cy="360"/>
          </a:xfrm>
          <a:prstGeom prst="rect">
            <a:avLst/>
          </a:prstGeom>
        </p:spPr>
        <p:txBody>
          <a:bodyPr bIns="45000" lIns="90000" rIns="90000" tIns="45000"/>
          <a:p>
            <a:fld id="{6151D121-4151-4181-8171-514121A12151}" type="slidenum">
              <a:rPr b="1" lang="fr-FR" sz="2400">
                <a:solidFill>
                  <a:srgbClr val="ffffff"/>
                </a:solidFill>
                <a:latin typeface="Times New Roman"/>
                <a:ea typeface="ＭＳ Ｐゴシック"/>
              </a:rPr>
              <a:t>&lt;numéro&gt;</a:t>
            </a:fld>
            <a:endParaRPr/>
          </a:p>
        </p:txBody>
      </p:sp>
      <p:sp>
        <p:nvSpPr>
          <p:cNvPr id="1961" name="CustomShape 2"/>
          <p:cNvSpPr/>
          <p:nvPr/>
        </p:nvSpPr>
        <p:spPr>
          <a:xfrm>
            <a:off x="3859200" y="9443880"/>
            <a:ext cx="2948400" cy="492480"/>
          </a:xfrm>
          <a:prstGeom prst="rect">
            <a:avLst/>
          </a:prstGeom>
        </p:spPr>
        <p:txBody>
          <a:bodyPr anchor="b" bIns="47160" lIns="90720" rIns="90720" tIns="47160"/>
          <a:p>
            <a:pPr algn="r"/>
            <a:fld id="{A1E1E101-D141-4171-B1B1-E18181E18121}" type="slidenum">
              <a:rPr lang="fr-FR" sz="1200">
                <a:solidFill>
                  <a:srgbClr val="000000"/>
                </a:solidFill>
                <a:latin typeface="Times New Roman"/>
                <a:ea typeface="ＭＳ Ｐゴシック"/>
              </a:rPr>
              <a:t>&lt;numéro&gt;</a:t>
            </a:fld>
            <a:endParaRPr/>
          </a:p>
        </p:txBody>
      </p:sp>
      <p:sp>
        <p:nvSpPr>
          <p:cNvPr id="196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63" name="CustomShape 4"/>
          <p:cNvSpPr/>
          <p:nvPr/>
        </p:nvSpPr>
        <p:spPr>
          <a:xfrm>
            <a:off x="3859200" y="9443880"/>
            <a:ext cx="2951640" cy="495720"/>
          </a:xfrm>
          <a:prstGeom prst="rect">
            <a:avLst/>
          </a:prstGeom>
        </p:spPr>
        <p:txBody>
          <a:bodyPr anchor="b" bIns="47160" lIns="90720" rIns="90720" tIns="47160"/>
          <a:p>
            <a:pPr algn="r"/>
            <a:fld id="{41C181C1-A171-41C1-B181-811171E121D1}" type="slidenum">
              <a:rPr lang="fr-FR" sz="1200">
                <a:solidFill>
                  <a:srgbClr val="333333"/>
                </a:solidFill>
                <a:latin typeface="Times New Roman"/>
                <a:ea typeface="ＭＳ Ｐゴシック"/>
              </a:rPr>
              <a:t>&lt;numéro&gt;</a:t>
            </a:fld>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4" name="CustomShape 1"/>
          <p:cNvSpPr/>
          <p:nvPr/>
        </p:nvSpPr>
        <p:spPr>
          <a:xfrm>
            <a:off x="0" y="0"/>
            <a:ext cx="360" cy="360"/>
          </a:xfrm>
          <a:prstGeom prst="rect">
            <a:avLst/>
          </a:prstGeom>
        </p:spPr>
        <p:txBody>
          <a:bodyPr bIns="45000" lIns="90000" rIns="90000" tIns="45000"/>
          <a:p>
            <a:fld id="{0121E1D1-D1F1-41B1-A181-C14191D16161}" type="slidenum">
              <a:rPr b="1" lang="fr-FR" sz="2400">
                <a:solidFill>
                  <a:srgbClr val="ffffff"/>
                </a:solidFill>
                <a:latin typeface="Times New Roman"/>
                <a:ea typeface="ＭＳ Ｐゴシック"/>
              </a:rPr>
              <a:t>&lt;numéro&gt;</a:t>
            </a:fld>
            <a:endParaRPr/>
          </a:p>
        </p:txBody>
      </p:sp>
      <p:sp>
        <p:nvSpPr>
          <p:cNvPr id="1965" name="CustomShape 2"/>
          <p:cNvSpPr/>
          <p:nvPr/>
        </p:nvSpPr>
        <p:spPr>
          <a:xfrm>
            <a:off x="3859200" y="9443880"/>
            <a:ext cx="2948400" cy="492480"/>
          </a:xfrm>
          <a:prstGeom prst="rect">
            <a:avLst/>
          </a:prstGeom>
        </p:spPr>
        <p:txBody>
          <a:bodyPr anchor="b" bIns="47160" lIns="90720" rIns="90720" tIns="47160"/>
          <a:p>
            <a:pPr algn="r"/>
            <a:fld id="{B1612191-4101-4121-A1C1-F161F1311111}" type="slidenum">
              <a:rPr lang="fr-FR" sz="1200">
                <a:solidFill>
                  <a:srgbClr val="000000"/>
                </a:solidFill>
                <a:latin typeface="Times New Roman"/>
                <a:ea typeface="ＭＳ Ｐゴシック"/>
              </a:rPr>
              <a:t>&lt;numéro&gt;</a:t>
            </a:fld>
            <a:endParaRPr/>
          </a:p>
        </p:txBody>
      </p:sp>
      <p:sp>
        <p:nvSpPr>
          <p:cNvPr id="1966"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67" name="CustomShape 4"/>
          <p:cNvSpPr/>
          <p:nvPr/>
        </p:nvSpPr>
        <p:spPr>
          <a:xfrm>
            <a:off x="3859200" y="9443880"/>
            <a:ext cx="2951640" cy="495720"/>
          </a:xfrm>
          <a:prstGeom prst="rect">
            <a:avLst/>
          </a:prstGeom>
        </p:spPr>
        <p:txBody>
          <a:bodyPr anchor="b" bIns="47160" lIns="90720" rIns="90720" tIns="47160"/>
          <a:p>
            <a:pPr algn="r"/>
            <a:fld id="{1181D1E1-31C1-4171-8121-41E19111B181}" type="slidenum">
              <a:rPr lang="fr-FR" sz="1200">
                <a:solidFill>
                  <a:srgbClr val="333333"/>
                </a:solidFill>
                <a:latin typeface="Times New Roman"/>
                <a:ea typeface="ＭＳ Ｐゴシック"/>
              </a:rPr>
              <a:t>&lt;numéro&gt;</a:t>
            </a:fld>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8" name="CustomShape 1"/>
          <p:cNvSpPr/>
          <p:nvPr/>
        </p:nvSpPr>
        <p:spPr>
          <a:xfrm>
            <a:off x="0" y="0"/>
            <a:ext cx="360" cy="360"/>
          </a:xfrm>
          <a:prstGeom prst="rect">
            <a:avLst/>
          </a:prstGeom>
        </p:spPr>
        <p:txBody>
          <a:bodyPr bIns="45000" lIns="90000" rIns="90000" tIns="45000"/>
          <a:p>
            <a:fld id="{41813191-8121-4131-81E1-8141B1B10111}" type="slidenum">
              <a:rPr b="1" lang="fr-FR" sz="2400">
                <a:solidFill>
                  <a:srgbClr val="ffffff"/>
                </a:solidFill>
                <a:latin typeface="Times New Roman"/>
                <a:ea typeface="ＭＳ Ｐゴシック"/>
              </a:rPr>
              <a:t>&lt;numéro&gt;</a:t>
            </a:fld>
            <a:endParaRPr/>
          </a:p>
        </p:txBody>
      </p:sp>
      <p:sp>
        <p:nvSpPr>
          <p:cNvPr id="1969" name="CustomShape 2"/>
          <p:cNvSpPr/>
          <p:nvPr/>
        </p:nvSpPr>
        <p:spPr>
          <a:xfrm>
            <a:off x="3859200" y="9443880"/>
            <a:ext cx="2948400" cy="492480"/>
          </a:xfrm>
          <a:prstGeom prst="rect">
            <a:avLst/>
          </a:prstGeom>
        </p:spPr>
        <p:txBody>
          <a:bodyPr anchor="b" bIns="47160" lIns="90720" rIns="90720" tIns="47160"/>
          <a:p>
            <a:pPr algn="r"/>
            <a:fld id="{51212171-7101-4181-8161-11A1B1E16151}" type="slidenum">
              <a:rPr lang="fr-FR" sz="1200">
                <a:solidFill>
                  <a:srgbClr val="000000"/>
                </a:solidFill>
                <a:latin typeface="Times New Roman"/>
                <a:ea typeface="ＭＳ Ｐゴシック"/>
              </a:rPr>
              <a:t>&lt;numéro&gt;</a:t>
            </a:fld>
            <a:endParaRPr/>
          </a:p>
        </p:txBody>
      </p:sp>
      <p:sp>
        <p:nvSpPr>
          <p:cNvPr id="197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71" name="CustomShape 4"/>
          <p:cNvSpPr/>
          <p:nvPr/>
        </p:nvSpPr>
        <p:spPr>
          <a:xfrm>
            <a:off x="3859200" y="9443880"/>
            <a:ext cx="2951640" cy="495720"/>
          </a:xfrm>
          <a:prstGeom prst="rect">
            <a:avLst/>
          </a:prstGeom>
        </p:spPr>
        <p:txBody>
          <a:bodyPr anchor="b" bIns="47160" lIns="90720" rIns="90720" tIns="47160"/>
          <a:p>
            <a:pPr algn="r"/>
            <a:fld id="{C1E1A121-31D1-4151-8101-9131B1B18101}" type="slidenum">
              <a:rPr lang="fr-FR" sz="1200">
                <a:solidFill>
                  <a:srgbClr val="333333"/>
                </a:solidFill>
                <a:latin typeface="Times New Roman"/>
                <a:ea typeface="ＭＳ Ｐゴシック"/>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8"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889" name="CustomShape 2"/>
          <p:cNvSpPr/>
          <p:nvPr/>
        </p:nvSpPr>
        <p:spPr>
          <a:xfrm>
            <a:off x="0" y="0"/>
            <a:ext cx="360" cy="360"/>
          </a:xfrm>
          <a:prstGeom prst="rect">
            <a:avLst/>
          </a:prstGeom>
        </p:spPr>
        <p:txBody>
          <a:bodyPr bIns="45000" lIns="90000" rIns="90000" tIns="45000"/>
          <a:p>
            <a:fld id="{C181B191-E181-4121-A1C1-B11111A111C1}" type="slidenum">
              <a:rPr b="1" lang="fr-FR" sz="2400">
                <a:solidFill>
                  <a:srgbClr val="ffffff"/>
                </a:solidFill>
                <a:latin typeface="Times New Roman"/>
                <a:ea typeface="ＭＳ Ｐゴシック"/>
              </a:rPr>
              <a:t>&lt;numéro&gt;</a:t>
            </a:fld>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2"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73" name="CustomShape 2"/>
          <p:cNvSpPr/>
          <p:nvPr/>
        </p:nvSpPr>
        <p:spPr>
          <a:xfrm>
            <a:off x="0" y="0"/>
            <a:ext cx="360" cy="360"/>
          </a:xfrm>
          <a:prstGeom prst="rect">
            <a:avLst/>
          </a:prstGeom>
        </p:spPr>
        <p:txBody>
          <a:bodyPr bIns="45000" lIns="90000" rIns="90000" tIns="45000"/>
          <a:p>
            <a:fld id="{1151C1E1-91C1-41C1-9151-01C100619191}" type="slidenum">
              <a:rPr b="1" lang="fr-FR" sz="2400">
                <a:solidFill>
                  <a:srgbClr val="ffffff"/>
                </a:solidFill>
                <a:latin typeface="Times New Roman"/>
                <a:ea typeface="ＭＳ Ｐゴシック"/>
              </a:rPr>
              <a:t>&lt;numéro&gt;</a:t>
            </a:fld>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4"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75" name="CustomShape 2"/>
          <p:cNvSpPr/>
          <p:nvPr/>
        </p:nvSpPr>
        <p:spPr>
          <a:xfrm>
            <a:off x="0" y="0"/>
            <a:ext cx="360" cy="360"/>
          </a:xfrm>
          <a:prstGeom prst="rect">
            <a:avLst/>
          </a:prstGeom>
        </p:spPr>
        <p:txBody>
          <a:bodyPr bIns="45000" lIns="90000" rIns="90000" tIns="45000"/>
          <a:p>
            <a:fld id="{E1A1C1D1-3191-4111-9121-7151F15141F1}" type="slidenum">
              <a:rPr b="1" lang="fr-FR" sz="2400">
                <a:solidFill>
                  <a:srgbClr val="ffffff"/>
                </a:solidFill>
                <a:latin typeface="Times New Roman"/>
                <a:ea typeface="ＭＳ Ｐゴシック"/>
              </a:rPr>
              <a:t>&lt;numéro&gt;</a:t>
            </a:fld>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6"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77" name="CustomShape 2"/>
          <p:cNvSpPr/>
          <p:nvPr/>
        </p:nvSpPr>
        <p:spPr>
          <a:xfrm>
            <a:off x="0" y="0"/>
            <a:ext cx="360" cy="360"/>
          </a:xfrm>
          <a:prstGeom prst="rect">
            <a:avLst/>
          </a:prstGeom>
        </p:spPr>
        <p:txBody>
          <a:bodyPr bIns="45000" lIns="90000" rIns="90000" tIns="45000"/>
          <a:p>
            <a:fld id="{31F141A1-0121-4131-B101-71B1B111D1A1}" type="slidenum">
              <a:rPr b="1" lang="fr-FR" sz="2400">
                <a:solidFill>
                  <a:srgbClr val="ffffff"/>
                </a:solidFill>
                <a:latin typeface="Times New Roman"/>
                <a:ea typeface="ＭＳ Ｐゴシック"/>
              </a:rPr>
              <a:t>&lt;numéro&gt;</a:t>
            </a:fld>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8" name="CustomShape 1"/>
          <p:cNvSpPr/>
          <p:nvPr/>
        </p:nvSpPr>
        <p:spPr>
          <a:xfrm>
            <a:off x="0" y="0"/>
            <a:ext cx="360" cy="360"/>
          </a:xfrm>
          <a:prstGeom prst="rect">
            <a:avLst/>
          </a:prstGeom>
        </p:spPr>
        <p:txBody>
          <a:bodyPr bIns="45000" lIns="90000" rIns="90000" tIns="45000"/>
          <a:p>
            <a:fld id="{F1911191-5181-41B1-B111-D1A171B1D101}" type="slidenum">
              <a:rPr b="1" lang="fr-FR" sz="2400">
                <a:solidFill>
                  <a:srgbClr val="ffffff"/>
                </a:solidFill>
                <a:latin typeface="Times New Roman"/>
                <a:ea typeface="ＭＳ Ｐゴシック"/>
              </a:rPr>
              <a:t>&lt;numéro&gt;</a:t>
            </a:fld>
            <a:endParaRPr/>
          </a:p>
        </p:txBody>
      </p:sp>
      <p:sp>
        <p:nvSpPr>
          <p:cNvPr id="1979" name="CustomShape 2"/>
          <p:cNvSpPr/>
          <p:nvPr/>
        </p:nvSpPr>
        <p:spPr>
          <a:xfrm>
            <a:off x="3859200" y="9443880"/>
            <a:ext cx="2948400" cy="492480"/>
          </a:xfrm>
          <a:prstGeom prst="rect">
            <a:avLst/>
          </a:prstGeom>
        </p:spPr>
        <p:txBody>
          <a:bodyPr anchor="b" bIns="47160" lIns="90720" rIns="90720" tIns="47160"/>
          <a:p>
            <a:pPr algn="r"/>
            <a:fld id="{D1B151E1-7141-4141-B131-0151911111D1}" type="slidenum">
              <a:rPr lang="fr-FR" sz="1200">
                <a:solidFill>
                  <a:srgbClr val="000000"/>
                </a:solidFill>
                <a:latin typeface="Times New Roman"/>
                <a:ea typeface="ＭＳ Ｐゴシック"/>
              </a:rPr>
              <a:t>&lt;numéro&gt;</a:t>
            </a:fld>
            <a:endParaRPr/>
          </a:p>
        </p:txBody>
      </p:sp>
      <p:sp>
        <p:nvSpPr>
          <p:cNvPr id="198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81" name="CustomShape 4"/>
          <p:cNvSpPr/>
          <p:nvPr/>
        </p:nvSpPr>
        <p:spPr>
          <a:xfrm>
            <a:off x="3859200" y="9443880"/>
            <a:ext cx="2951640" cy="495720"/>
          </a:xfrm>
          <a:prstGeom prst="rect">
            <a:avLst/>
          </a:prstGeom>
        </p:spPr>
        <p:txBody>
          <a:bodyPr anchor="b" bIns="47160" lIns="90720" rIns="90720" tIns="47160"/>
          <a:p>
            <a:pPr algn="r"/>
            <a:fld id="{F1817191-81E1-4131-81E1-515141914151}" type="slidenum">
              <a:rPr lang="fr-FR" sz="1200">
                <a:solidFill>
                  <a:srgbClr val="333333"/>
                </a:solidFill>
                <a:latin typeface="Times New Roman"/>
                <a:ea typeface="ＭＳ Ｐゴシック"/>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0" name="CustomShape 1"/>
          <p:cNvSpPr/>
          <p:nvPr/>
        </p:nvSpPr>
        <p:spPr>
          <a:xfrm>
            <a:off x="0" y="0"/>
            <a:ext cx="360" cy="360"/>
          </a:xfrm>
          <a:prstGeom prst="rect">
            <a:avLst/>
          </a:prstGeom>
        </p:spPr>
        <p:txBody>
          <a:bodyPr bIns="45000" lIns="90000" rIns="90000" tIns="45000"/>
          <a:p>
            <a:fld id="{41818151-9111-4181-A111-E101F141A101}" type="slidenum">
              <a:rPr b="1" lang="fr-FR" sz="2400">
                <a:solidFill>
                  <a:srgbClr val="ffffff"/>
                </a:solidFill>
                <a:latin typeface="Times New Roman"/>
                <a:ea typeface="ＭＳ Ｐゴシック"/>
              </a:rPr>
              <a:t>&lt;numéro&gt;</a:t>
            </a:fld>
            <a:endParaRPr/>
          </a:p>
        </p:txBody>
      </p:sp>
      <p:sp>
        <p:nvSpPr>
          <p:cNvPr id="1891" name="CustomShape 2"/>
          <p:cNvSpPr/>
          <p:nvPr/>
        </p:nvSpPr>
        <p:spPr>
          <a:xfrm>
            <a:off x="3859200" y="9443880"/>
            <a:ext cx="2948400" cy="492480"/>
          </a:xfrm>
          <a:prstGeom prst="rect">
            <a:avLst/>
          </a:prstGeom>
        </p:spPr>
        <p:txBody>
          <a:bodyPr anchor="b" bIns="47160" lIns="90720" rIns="90720" tIns="47160"/>
          <a:p>
            <a:pPr algn="r"/>
            <a:fld id="{5101B1E1-6151-4111-A161-E151C1814181}" type="slidenum">
              <a:rPr b="1" lang="fr-FR" sz="1200">
                <a:solidFill>
                  <a:srgbClr val="000000"/>
                </a:solidFill>
                <a:latin typeface="Times New Roman"/>
                <a:ea typeface="ＭＳ Ｐゴシック"/>
              </a:rPr>
              <a:t>&lt;numéro&gt;</a:t>
            </a:fld>
            <a:endParaRPr/>
          </a:p>
        </p:txBody>
      </p:sp>
      <p:sp>
        <p:nvSpPr>
          <p:cNvPr id="189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893" name="CustomShape 4"/>
          <p:cNvSpPr/>
          <p:nvPr/>
        </p:nvSpPr>
        <p:spPr>
          <a:xfrm>
            <a:off x="3859200" y="9443880"/>
            <a:ext cx="2951640" cy="495720"/>
          </a:xfrm>
          <a:prstGeom prst="rect">
            <a:avLst/>
          </a:prstGeom>
        </p:spPr>
        <p:txBody>
          <a:bodyPr anchor="b" bIns="47160" lIns="90720" rIns="90720" tIns="47160"/>
          <a:p>
            <a:pPr algn="r"/>
            <a:fld id="{710131B1-E1F1-4171-B1E1-F10111E171E1}" type="slidenum">
              <a:rPr b="1" lang="fr-FR" sz="1200">
                <a:solidFill>
                  <a:srgbClr val="333333"/>
                </a:solidFill>
                <a:latin typeface="Times New Roman"/>
                <a:ea typeface="ＭＳ Ｐゴシック"/>
              </a:rPr>
              <a:t>&lt;numéro&gt;</a:t>
            </a:fld>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2" name="CustomShape 1"/>
          <p:cNvSpPr/>
          <p:nvPr/>
        </p:nvSpPr>
        <p:spPr>
          <a:xfrm>
            <a:off x="0" y="0"/>
            <a:ext cx="360" cy="360"/>
          </a:xfrm>
          <a:prstGeom prst="rect">
            <a:avLst/>
          </a:prstGeom>
        </p:spPr>
        <p:txBody>
          <a:bodyPr bIns="45000" lIns="90000" rIns="90000" tIns="45000"/>
          <a:p>
            <a:fld id="{01C1D1D1-2161-41A1-81F1-A1D1613101E1}" type="slidenum">
              <a:rPr b="1" lang="fr-FR" sz="2400">
                <a:solidFill>
                  <a:srgbClr val="ffffff"/>
                </a:solidFill>
                <a:latin typeface="Times New Roman"/>
                <a:ea typeface="ＭＳ Ｐゴシック"/>
              </a:rPr>
              <a:t>&lt;numéro&gt;</a:t>
            </a:fld>
            <a:endParaRPr/>
          </a:p>
        </p:txBody>
      </p:sp>
      <p:sp>
        <p:nvSpPr>
          <p:cNvPr id="1983" name="CustomShape 2"/>
          <p:cNvSpPr/>
          <p:nvPr/>
        </p:nvSpPr>
        <p:spPr>
          <a:xfrm>
            <a:off x="3859200" y="9443880"/>
            <a:ext cx="2948400" cy="492480"/>
          </a:xfrm>
          <a:prstGeom prst="rect">
            <a:avLst/>
          </a:prstGeom>
        </p:spPr>
        <p:txBody>
          <a:bodyPr anchor="b" bIns="47160" lIns="90720" rIns="90720" tIns="47160"/>
          <a:p>
            <a:pPr algn="r"/>
            <a:fld id="{D1516141-61F1-4121-A1A1-31A1910191A1}" type="slidenum">
              <a:rPr lang="fr-FR" sz="1200">
                <a:solidFill>
                  <a:srgbClr val="000000"/>
                </a:solidFill>
                <a:latin typeface="Times New Roman"/>
                <a:ea typeface="ＭＳ Ｐゴシック"/>
              </a:rPr>
              <a:t>&lt;numéro&gt;</a:t>
            </a:fld>
            <a:endParaRPr/>
          </a:p>
        </p:txBody>
      </p:sp>
      <p:sp>
        <p:nvSpPr>
          <p:cNvPr id="198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85" name="CustomShape 4"/>
          <p:cNvSpPr/>
          <p:nvPr/>
        </p:nvSpPr>
        <p:spPr>
          <a:xfrm>
            <a:off x="3859200" y="9443880"/>
            <a:ext cx="2951640" cy="495720"/>
          </a:xfrm>
          <a:prstGeom prst="rect">
            <a:avLst/>
          </a:prstGeom>
        </p:spPr>
        <p:txBody>
          <a:bodyPr anchor="b" bIns="47160" lIns="90720" rIns="90720" tIns="47160"/>
          <a:p>
            <a:pPr algn="r"/>
            <a:fld id="{317131A1-5141-41D1-9181-51C17101A121}" type="slidenum">
              <a:rPr lang="fr-FR" sz="1200">
                <a:solidFill>
                  <a:srgbClr val="333333"/>
                </a:solidFill>
                <a:latin typeface="Times New Roman"/>
                <a:ea typeface="ＭＳ Ｐゴシック"/>
              </a:rPr>
              <a:t>&lt;numéro&gt;</a:t>
            </a:fld>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6" name="CustomShape 1"/>
          <p:cNvSpPr/>
          <p:nvPr/>
        </p:nvSpPr>
        <p:spPr>
          <a:xfrm>
            <a:off x="0" y="0"/>
            <a:ext cx="360" cy="360"/>
          </a:xfrm>
          <a:prstGeom prst="rect">
            <a:avLst/>
          </a:prstGeom>
        </p:spPr>
        <p:txBody>
          <a:bodyPr bIns="45000" lIns="90000" rIns="90000" tIns="45000"/>
          <a:p>
            <a:fld id="{1191F141-E1F1-4161-8121-7111514111C1}" type="slidenum">
              <a:rPr b="1" lang="fr-FR" sz="2400">
                <a:solidFill>
                  <a:srgbClr val="ffffff"/>
                </a:solidFill>
                <a:latin typeface="Times New Roman"/>
                <a:ea typeface="ＭＳ Ｐゴシック"/>
              </a:rPr>
              <a:t>&lt;numéro&gt;</a:t>
            </a:fld>
            <a:endParaRPr/>
          </a:p>
        </p:txBody>
      </p:sp>
      <p:sp>
        <p:nvSpPr>
          <p:cNvPr id="1987" name="CustomShape 2"/>
          <p:cNvSpPr/>
          <p:nvPr/>
        </p:nvSpPr>
        <p:spPr>
          <a:xfrm>
            <a:off x="3859200" y="9443880"/>
            <a:ext cx="2948400" cy="492480"/>
          </a:xfrm>
          <a:prstGeom prst="rect">
            <a:avLst/>
          </a:prstGeom>
        </p:spPr>
        <p:txBody>
          <a:bodyPr anchor="b" bIns="47160" lIns="90720" rIns="90720" tIns="47160"/>
          <a:p>
            <a:pPr algn="r"/>
            <a:fld id="{8181A1E1-0131-4101-91F1-415191F11141}" type="slidenum">
              <a:rPr lang="fr-FR" sz="1200">
                <a:solidFill>
                  <a:srgbClr val="000000"/>
                </a:solidFill>
                <a:latin typeface="Times New Roman"/>
                <a:ea typeface="ＭＳ Ｐゴシック"/>
              </a:rPr>
              <a:t>&lt;numéro&gt;</a:t>
            </a:fld>
            <a:endParaRPr/>
          </a:p>
        </p:txBody>
      </p:sp>
      <p:sp>
        <p:nvSpPr>
          <p:cNvPr id="198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89" name="CustomShape 4"/>
          <p:cNvSpPr/>
          <p:nvPr/>
        </p:nvSpPr>
        <p:spPr>
          <a:xfrm>
            <a:off x="3859200" y="9443880"/>
            <a:ext cx="2951640" cy="495720"/>
          </a:xfrm>
          <a:prstGeom prst="rect">
            <a:avLst/>
          </a:prstGeom>
        </p:spPr>
        <p:txBody>
          <a:bodyPr anchor="b" bIns="47160" lIns="90720" rIns="90720" tIns="47160"/>
          <a:p>
            <a:pPr algn="r"/>
            <a:fld id="{31D181F1-E111-4161-A161-517141415171}" type="slidenum">
              <a:rPr lang="fr-FR" sz="1200">
                <a:solidFill>
                  <a:srgbClr val="333333"/>
                </a:solidFill>
                <a:latin typeface="Times New Roman"/>
                <a:ea typeface="ＭＳ Ｐゴシック"/>
              </a:rPr>
              <a:t>&lt;numéro&gt;</a:t>
            </a:fld>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0" name="CustomShape 1"/>
          <p:cNvSpPr/>
          <p:nvPr/>
        </p:nvSpPr>
        <p:spPr>
          <a:xfrm>
            <a:off x="0" y="0"/>
            <a:ext cx="360" cy="360"/>
          </a:xfrm>
          <a:prstGeom prst="rect">
            <a:avLst/>
          </a:prstGeom>
        </p:spPr>
        <p:txBody>
          <a:bodyPr bIns="45000" lIns="90000" rIns="90000" tIns="45000"/>
          <a:p>
            <a:fld id="{01911171-A181-4171-91B1-6191817171D1}" type="slidenum">
              <a:rPr b="1" lang="fr-FR" sz="2400">
                <a:solidFill>
                  <a:srgbClr val="ffffff"/>
                </a:solidFill>
                <a:latin typeface="Times New Roman"/>
                <a:ea typeface="ＭＳ Ｐゴシック"/>
              </a:rPr>
              <a:t>&lt;numéro&gt;</a:t>
            </a:fld>
            <a:endParaRPr/>
          </a:p>
        </p:txBody>
      </p:sp>
      <p:sp>
        <p:nvSpPr>
          <p:cNvPr id="1991" name="CustomShape 2"/>
          <p:cNvSpPr/>
          <p:nvPr/>
        </p:nvSpPr>
        <p:spPr>
          <a:xfrm>
            <a:off x="3859200" y="9443880"/>
            <a:ext cx="2948400" cy="492480"/>
          </a:xfrm>
          <a:prstGeom prst="rect">
            <a:avLst/>
          </a:prstGeom>
        </p:spPr>
        <p:txBody>
          <a:bodyPr anchor="b" bIns="47160" lIns="90720" rIns="90720" tIns="47160"/>
          <a:p>
            <a:pPr algn="r"/>
            <a:fld id="{61E19141-0101-4121-91E1-31B1B1714111}" type="slidenum">
              <a:rPr lang="fr-FR" sz="1200">
                <a:solidFill>
                  <a:srgbClr val="000000"/>
                </a:solidFill>
                <a:latin typeface="Times New Roman"/>
                <a:ea typeface="ＭＳ Ｐゴシック"/>
              </a:rPr>
              <a:t>&lt;numéro&gt;</a:t>
            </a:fld>
            <a:endParaRPr/>
          </a:p>
        </p:txBody>
      </p:sp>
      <p:sp>
        <p:nvSpPr>
          <p:cNvPr id="199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93" name="CustomShape 4"/>
          <p:cNvSpPr/>
          <p:nvPr/>
        </p:nvSpPr>
        <p:spPr>
          <a:xfrm>
            <a:off x="3859200" y="9443880"/>
            <a:ext cx="2951640" cy="495720"/>
          </a:xfrm>
          <a:prstGeom prst="rect">
            <a:avLst/>
          </a:prstGeom>
        </p:spPr>
        <p:txBody>
          <a:bodyPr anchor="b" bIns="47160" lIns="90720" rIns="90720" tIns="47160"/>
          <a:p>
            <a:pPr algn="r"/>
            <a:fld id="{D1A181E1-6171-4161-9191-112171318111}" type="slidenum">
              <a:rPr lang="fr-FR" sz="1200">
                <a:solidFill>
                  <a:srgbClr val="333333"/>
                </a:solidFill>
                <a:latin typeface="Times New Roman"/>
                <a:ea typeface="ＭＳ Ｐゴシック"/>
              </a:rPr>
              <a:t>&lt;numéro&gt;</a:t>
            </a:fld>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4" name="CustomShape 1"/>
          <p:cNvSpPr/>
          <p:nvPr/>
        </p:nvSpPr>
        <p:spPr>
          <a:xfrm>
            <a:off x="0" y="0"/>
            <a:ext cx="360" cy="360"/>
          </a:xfrm>
          <a:prstGeom prst="rect">
            <a:avLst/>
          </a:prstGeom>
        </p:spPr>
        <p:txBody>
          <a:bodyPr bIns="45000" lIns="90000" rIns="90000" tIns="45000"/>
          <a:p>
            <a:fld id="{71713111-9151-4131-81E1-F1414191A1B1}" type="slidenum">
              <a:rPr b="1" lang="fr-FR" sz="2400">
                <a:solidFill>
                  <a:srgbClr val="ffffff"/>
                </a:solidFill>
                <a:latin typeface="Times New Roman"/>
                <a:ea typeface="ＭＳ Ｐゴシック"/>
              </a:rPr>
              <a:t>&lt;numéro&gt;</a:t>
            </a:fld>
            <a:endParaRPr/>
          </a:p>
        </p:txBody>
      </p:sp>
      <p:sp>
        <p:nvSpPr>
          <p:cNvPr id="1995" name="CustomShape 2"/>
          <p:cNvSpPr/>
          <p:nvPr/>
        </p:nvSpPr>
        <p:spPr>
          <a:xfrm>
            <a:off x="3859200" y="9443880"/>
            <a:ext cx="2948400" cy="492480"/>
          </a:xfrm>
          <a:prstGeom prst="rect">
            <a:avLst/>
          </a:prstGeom>
        </p:spPr>
        <p:txBody>
          <a:bodyPr anchor="b" bIns="47160" lIns="90720" rIns="90720" tIns="47160"/>
          <a:p>
            <a:pPr algn="r"/>
            <a:fld id="{D1F131C1-4161-41B1-B181-816161E1C1D1}" type="slidenum">
              <a:rPr lang="fr-FR" sz="1200">
                <a:solidFill>
                  <a:srgbClr val="000000"/>
                </a:solidFill>
                <a:latin typeface="Times New Roman"/>
                <a:ea typeface="ＭＳ Ｐゴシック"/>
              </a:rPr>
              <a:t>&lt;numéro&gt;</a:t>
            </a:fld>
            <a:endParaRPr/>
          </a:p>
        </p:txBody>
      </p:sp>
      <p:sp>
        <p:nvSpPr>
          <p:cNvPr id="1996"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97" name="CustomShape 4"/>
          <p:cNvSpPr/>
          <p:nvPr/>
        </p:nvSpPr>
        <p:spPr>
          <a:xfrm>
            <a:off x="3859200" y="9443880"/>
            <a:ext cx="2951640" cy="495720"/>
          </a:xfrm>
          <a:prstGeom prst="rect">
            <a:avLst/>
          </a:prstGeom>
        </p:spPr>
        <p:txBody>
          <a:bodyPr anchor="b" bIns="47160" lIns="90720" rIns="90720" tIns="47160"/>
          <a:p>
            <a:pPr algn="r"/>
            <a:fld id="{F111D131-1191-41B1-81E1-7151B151F111}" type="slidenum">
              <a:rPr lang="fr-FR" sz="1200">
                <a:solidFill>
                  <a:srgbClr val="333333"/>
                </a:solidFill>
                <a:latin typeface="Times New Roman"/>
                <a:ea typeface="ＭＳ Ｐゴシック"/>
              </a:rPr>
              <a:t>&lt;numéro&gt;</a:t>
            </a:fld>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8" name="CustomShape 1"/>
          <p:cNvSpPr/>
          <p:nvPr/>
        </p:nvSpPr>
        <p:spPr>
          <a:xfrm>
            <a:off x="0" y="0"/>
            <a:ext cx="360" cy="360"/>
          </a:xfrm>
          <a:prstGeom prst="rect">
            <a:avLst/>
          </a:prstGeom>
        </p:spPr>
        <p:txBody>
          <a:bodyPr bIns="45000" lIns="90000" rIns="90000" tIns="45000"/>
          <a:p>
            <a:fld id="{E1D18151-4151-4101-B1B1-D151B1F151D1}" type="slidenum">
              <a:rPr b="1" lang="fr-FR" sz="2400">
                <a:solidFill>
                  <a:srgbClr val="ffffff"/>
                </a:solidFill>
                <a:latin typeface="Times New Roman"/>
                <a:ea typeface="ＭＳ Ｐゴシック"/>
              </a:rPr>
              <a:t>&lt;numéro&gt;</a:t>
            </a:fld>
            <a:endParaRPr/>
          </a:p>
        </p:txBody>
      </p:sp>
      <p:sp>
        <p:nvSpPr>
          <p:cNvPr id="1999" name="CustomShape 2"/>
          <p:cNvSpPr/>
          <p:nvPr/>
        </p:nvSpPr>
        <p:spPr>
          <a:xfrm>
            <a:off x="3859200" y="9443880"/>
            <a:ext cx="2948400" cy="492480"/>
          </a:xfrm>
          <a:prstGeom prst="rect">
            <a:avLst/>
          </a:prstGeom>
        </p:spPr>
        <p:txBody>
          <a:bodyPr anchor="b" bIns="47160" lIns="90720" rIns="90720" tIns="47160"/>
          <a:p>
            <a:pPr algn="r"/>
            <a:fld id="{51D10111-4161-4171-9181-5151411101C1}" type="slidenum">
              <a:rPr lang="fr-FR" sz="1200">
                <a:solidFill>
                  <a:srgbClr val="000000"/>
                </a:solidFill>
                <a:latin typeface="Times New Roman"/>
                <a:ea typeface="ＭＳ Ｐゴシック"/>
              </a:rPr>
              <a:t>&lt;numéro&gt;</a:t>
            </a:fld>
            <a:endParaRPr/>
          </a:p>
        </p:txBody>
      </p:sp>
      <p:sp>
        <p:nvSpPr>
          <p:cNvPr id="200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01" name="CustomShape 4"/>
          <p:cNvSpPr/>
          <p:nvPr/>
        </p:nvSpPr>
        <p:spPr>
          <a:xfrm>
            <a:off x="3859200" y="9443880"/>
            <a:ext cx="2951640" cy="495720"/>
          </a:xfrm>
          <a:prstGeom prst="rect">
            <a:avLst/>
          </a:prstGeom>
        </p:spPr>
        <p:txBody>
          <a:bodyPr anchor="b" bIns="47160" lIns="90720" rIns="90720" tIns="47160"/>
          <a:p>
            <a:pPr algn="r"/>
            <a:fld id="{81A13181-7101-4181-A171-913161B131C1}" type="slidenum">
              <a:rPr lang="fr-FR" sz="1200">
                <a:solidFill>
                  <a:srgbClr val="333333"/>
                </a:solidFill>
                <a:latin typeface="Times New Roman"/>
                <a:ea typeface="ＭＳ Ｐゴシック"/>
              </a:rPr>
              <a:t>&lt;numéro&gt;</a:t>
            </a:fld>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2" name="CustomShape 1"/>
          <p:cNvSpPr/>
          <p:nvPr/>
        </p:nvSpPr>
        <p:spPr>
          <a:xfrm>
            <a:off x="0" y="0"/>
            <a:ext cx="360" cy="360"/>
          </a:xfrm>
          <a:prstGeom prst="rect">
            <a:avLst/>
          </a:prstGeom>
        </p:spPr>
        <p:txBody>
          <a:bodyPr bIns="45000" lIns="90000" rIns="90000" tIns="45000"/>
          <a:p>
            <a:fld id="{91313171-E171-4101-A131-51D171116151}" type="slidenum">
              <a:rPr b="1" lang="fr-FR" sz="2400">
                <a:solidFill>
                  <a:srgbClr val="ffffff"/>
                </a:solidFill>
                <a:latin typeface="Times New Roman"/>
                <a:ea typeface="ＭＳ Ｐゴシック"/>
              </a:rPr>
              <a:t>&lt;numéro&gt;</a:t>
            </a:fld>
            <a:endParaRPr/>
          </a:p>
        </p:txBody>
      </p:sp>
      <p:sp>
        <p:nvSpPr>
          <p:cNvPr id="2003" name="CustomShape 2"/>
          <p:cNvSpPr/>
          <p:nvPr/>
        </p:nvSpPr>
        <p:spPr>
          <a:xfrm>
            <a:off x="3859200" y="9443880"/>
            <a:ext cx="2948400" cy="492480"/>
          </a:xfrm>
          <a:prstGeom prst="rect">
            <a:avLst/>
          </a:prstGeom>
        </p:spPr>
        <p:txBody>
          <a:bodyPr anchor="b" bIns="47160" lIns="90720" rIns="90720" tIns="47160"/>
          <a:p>
            <a:pPr algn="r"/>
            <a:fld id="{F1E111A1-A181-4151-B1E1-5151F1E101C1}" type="slidenum">
              <a:rPr lang="fr-FR" sz="1200">
                <a:solidFill>
                  <a:srgbClr val="000000"/>
                </a:solidFill>
                <a:latin typeface="Times New Roman"/>
                <a:ea typeface="ＭＳ Ｐゴシック"/>
              </a:rPr>
              <a:t>&lt;numéro&gt;</a:t>
            </a:fld>
            <a:endParaRPr/>
          </a:p>
        </p:txBody>
      </p:sp>
      <p:sp>
        <p:nvSpPr>
          <p:cNvPr id="200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05" name="CustomShape 4"/>
          <p:cNvSpPr/>
          <p:nvPr/>
        </p:nvSpPr>
        <p:spPr>
          <a:xfrm>
            <a:off x="3859200" y="9443880"/>
            <a:ext cx="2951640" cy="495720"/>
          </a:xfrm>
          <a:prstGeom prst="rect">
            <a:avLst/>
          </a:prstGeom>
        </p:spPr>
        <p:txBody>
          <a:bodyPr anchor="b" bIns="47160" lIns="90720" rIns="90720" tIns="47160"/>
          <a:p>
            <a:pPr algn="r"/>
            <a:fld id="{F151D161-7181-4151-A1A1-7181512171E1}" type="slidenum">
              <a:rPr lang="fr-FR" sz="1200">
                <a:solidFill>
                  <a:srgbClr val="333333"/>
                </a:solidFill>
                <a:latin typeface="Times New Roman"/>
                <a:ea typeface="ＭＳ Ｐゴシック"/>
              </a:rPr>
              <a:t>&lt;numéro&gt;</a:t>
            </a:fld>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6" name="CustomShape 1"/>
          <p:cNvSpPr/>
          <p:nvPr/>
        </p:nvSpPr>
        <p:spPr>
          <a:xfrm>
            <a:off x="0" y="0"/>
            <a:ext cx="360" cy="360"/>
          </a:xfrm>
          <a:prstGeom prst="rect">
            <a:avLst/>
          </a:prstGeom>
        </p:spPr>
        <p:txBody>
          <a:bodyPr bIns="45000" lIns="90000" rIns="90000" tIns="45000"/>
          <a:p>
            <a:fld id="{2111C1B1-B1C1-4191-91E1-2121A101B1F1}" type="slidenum">
              <a:rPr b="1" lang="fr-FR" sz="2400">
                <a:solidFill>
                  <a:srgbClr val="ffffff"/>
                </a:solidFill>
                <a:latin typeface="Times New Roman"/>
                <a:ea typeface="ＭＳ Ｐゴシック"/>
              </a:rPr>
              <a:t>&lt;numéro&gt;</a:t>
            </a:fld>
            <a:endParaRPr/>
          </a:p>
        </p:txBody>
      </p:sp>
      <p:sp>
        <p:nvSpPr>
          <p:cNvPr id="2007" name="CustomShape 2"/>
          <p:cNvSpPr/>
          <p:nvPr/>
        </p:nvSpPr>
        <p:spPr>
          <a:xfrm>
            <a:off x="3859200" y="9443880"/>
            <a:ext cx="2948400" cy="492480"/>
          </a:xfrm>
          <a:prstGeom prst="rect">
            <a:avLst/>
          </a:prstGeom>
        </p:spPr>
        <p:txBody>
          <a:bodyPr anchor="b" bIns="47160" lIns="90720" rIns="90720" tIns="47160"/>
          <a:p>
            <a:pPr algn="r"/>
            <a:fld id="{F1F12141-1131-41F1-91B1-D19181316151}" type="slidenum">
              <a:rPr lang="fr-FR" sz="1200">
                <a:solidFill>
                  <a:srgbClr val="000000"/>
                </a:solidFill>
                <a:latin typeface="Times New Roman"/>
                <a:ea typeface="ＭＳ Ｐゴシック"/>
              </a:rPr>
              <a:t>&lt;numéro&gt;</a:t>
            </a:fld>
            <a:endParaRPr/>
          </a:p>
        </p:txBody>
      </p:sp>
      <p:sp>
        <p:nvSpPr>
          <p:cNvPr id="200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09" name="CustomShape 4"/>
          <p:cNvSpPr/>
          <p:nvPr/>
        </p:nvSpPr>
        <p:spPr>
          <a:xfrm>
            <a:off x="3859200" y="9443880"/>
            <a:ext cx="2951640" cy="495720"/>
          </a:xfrm>
          <a:prstGeom prst="rect">
            <a:avLst/>
          </a:prstGeom>
        </p:spPr>
        <p:txBody>
          <a:bodyPr anchor="b" bIns="47160" lIns="90720" rIns="90720" tIns="47160"/>
          <a:p>
            <a:pPr algn="r"/>
            <a:fld id="{F16141E1-4161-4101-91C1-E1A121D13141}" type="slidenum">
              <a:rPr lang="fr-FR" sz="1200">
                <a:solidFill>
                  <a:srgbClr val="333333"/>
                </a:solidFill>
                <a:latin typeface="Times New Roman"/>
                <a:ea typeface="ＭＳ Ｐゴシック"/>
              </a:rPr>
              <a:t>&lt;numéro&gt;</a:t>
            </a:fld>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0" name="CustomShape 1"/>
          <p:cNvSpPr/>
          <p:nvPr/>
        </p:nvSpPr>
        <p:spPr>
          <a:xfrm>
            <a:off x="0" y="0"/>
            <a:ext cx="360" cy="360"/>
          </a:xfrm>
          <a:prstGeom prst="rect">
            <a:avLst/>
          </a:prstGeom>
        </p:spPr>
        <p:txBody>
          <a:bodyPr bIns="45000" lIns="90000" rIns="90000" tIns="45000"/>
          <a:p>
            <a:fld id="{51F111F1-3111-4151-A121-01A191516141}" type="slidenum">
              <a:rPr b="1" lang="fr-FR" sz="2400">
                <a:solidFill>
                  <a:srgbClr val="ffffff"/>
                </a:solidFill>
                <a:latin typeface="Times New Roman"/>
                <a:ea typeface="ＭＳ Ｐゴシック"/>
              </a:rPr>
              <a:t>&lt;numéro&gt;</a:t>
            </a:fld>
            <a:endParaRPr/>
          </a:p>
        </p:txBody>
      </p:sp>
      <p:sp>
        <p:nvSpPr>
          <p:cNvPr id="2011" name="CustomShape 2"/>
          <p:cNvSpPr/>
          <p:nvPr/>
        </p:nvSpPr>
        <p:spPr>
          <a:xfrm>
            <a:off x="3859200" y="9443880"/>
            <a:ext cx="2948400" cy="492480"/>
          </a:xfrm>
          <a:prstGeom prst="rect">
            <a:avLst/>
          </a:prstGeom>
        </p:spPr>
        <p:txBody>
          <a:bodyPr anchor="b" bIns="47160" lIns="90720" rIns="90720" tIns="47160"/>
          <a:p>
            <a:pPr algn="r"/>
            <a:fld id="{6121C1E1-61C1-41B1-9161-2161F1E151A1}" type="slidenum">
              <a:rPr lang="fr-FR" sz="1200">
                <a:solidFill>
                  <a:srgbClr val="000000"/>
                </a:solidFill>
                <a:latin typeface="Times New Roman"/>
                <a:ea typeface="ＭＳ Ｐゴシック"/>
              </a:rPr>
              <a:t>&lt;numéro&gt;</a:t>
            </a:fld>
            <a:endParaRPr/>
          </a:p>
        </p:txBody>
      </p:sp>
      <p:sp>
        <p:nvSpPr>
          <p:cNvPr id="201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13" name="CustomShape 4"/>
          <p:cNvSpPr/>
          <p:nvPr/>
        </p:nvSpPr>
        <p:spPr>
          <a:xfrm>
            <a:off x="3859200" y="9443880"/>
            <a:ext cx="2951640" cy="495720"/>
          </a:xfrm>
          <a:prstGeom prst="rect">
            <a:avLst/>
          </a:prstGeom>
        </p:spPr>
        <p:txBody>
          <a:bodyPr anchor="b" bIns="47160" lIns="90720" rIns="90720" tIns="47160"/>
          <a:p>
            <a:pPr algn="r"/>
            <a:fld id="{11F1E1F1-71F1-4141-A121-C101E1B1E121}" type="slidenum">
              <a:rPr lang="fr-FR" sz="1200">
                <a:solidFill>
                  <a:srgbClr val="333333"/>
                </a:solidFill>
                <a:latin typeface="Times New Roman"/>
                <a:ea typeface="ＭＳ Ｐゴシック"/>
              </a:rPr>
              <a:t>&lt;numéro&gt;</a:t>
            </a:fld>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4" name="CustomShape 1"/>
          <p:cNvSpPr/>
          <p:nvPr/>
        </p:nvSpPr>
        <p:spPr>
          <a:xfrm>
            <a:off x="0" y="0"/>
            <a:ext cx="360" cy="360"/>
          </a:xfrm>
          <a:prstGeom prst="rect">
            <a:avLst/>
          </a:prstGeom>
        </p:spPr>
        <p:txBody>
          <a:bodyPr bIns="45000" lIns="90000" rIns="90000" tIns="45000"/>
          <a:p>
            <a:fld id="{51C1D121-B161-4101-B101-E1E1617181C1}" type="slidenum">
              <a:rPr b="1" lang="fr-FR" sz="2400">
                <a:solidFill>
                  <a:srgbClr val="ffffff"/>
                </a:solidFill>
                <a:latin typeface="Times New Roman"/>
                <a:ea typeface="ＭＳ Ｐゴシック"/>
              </a:rPr>
              <a:t>&lt;numéro&gt;</a:t>
            </a:fld>
            <a:endParaRPr/>
          </a:p>
        </p:txBody>
      </p:sp>
      <p:sp>
        <p:nvSpPr>
          <p:cNvPr id="2015" name="CustomShape 2"/>
          <p:cNvSpPr/>
          <p:nvPr/>
        </p:nvSpPr>
        <p:spPr>
          <a:xfrm>
            <a:off x="3859200" y="9443880"/>
            <a:ext cx="2948400" cy="492480"/>
          </a:xfrm>
          <a:prstGeom prst="rect">
            <a:avLst/>
          </a:prstGeom>
        </p:spPr>
        <p:txBody>
          <a:bodyPr anchor="b" bIns="47160" lIns="90720" rIns="90720" tIns="47160"/>
          <a:p>
            <a:pPr algn="r"/>
            <a:fld id="{01B131E1-51B1-4121-91C1-61910101A1D1}" type="slidenum">
              <a:rPr lang="fr-FR" sz="1200">
                <a:solidFill>
                  <a:srgbClr val="000000"/>
                </a:solidFill>
                <a:latin typeface="Times New Roman"/>
                <a:ea typeface="ＭＳ Ｐゴシック"/>
              </a:rPr>
              <a:t>&lt;numéro&gt;</a:t>
            </a:fld>
            <a:endParaRPr/>
          </a:p>
        </p:txBody>
      </p:sp>
      <p:sp>
        <p:nvSpPr>
          <p:cNvPr id="2016"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17" name="CustomShape 4"/>
          <p:cNvSpPr/>
          <p:nvPr/>
        </p:nvSpPr>
        <p:spPr>
          <a:xfrm>
            <a:off x="3859200" y="9443880"/>
            <a:ext cx="2951640" cy="495720"/>
          </a:xfrm>
          <a:prstGeom prst="rect">
            <a:avLst/>
          </a:prstGeom>
        </p:spPr>
        <p:txBody>
          <a:bodyPr anchor="b" bIns="47160" lIns="90720" rIns="90720" tIns="47160"/>
          <a:p>
            <a:pPr algn="r"/>
            <a:fld id="{8161A181-8171-41E1-A1A1-A1A1B1F121C1}" type="slidenum">
              <a:rPr lang="fr-FR" sz="1200">
                <a:solidFill>
                  <a:srgbClr val="333333"/>
                </a:solidFill>
                <a:latin typeface="Times New Roman"/>
                <a:ea typeface="ＭＳ Ｐゴシック"/>
              </a:rPr>
              <a:t>&lt;numéro&gt;</a:t>
            </a:fld>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8" name="CustomShape 1"/>
          <p:cNvSpPr/>
          <p:nvPr/>
        </p:nvSpPr>
        <p:spPr>
          <a:xfrm>
            <a:off x="0" y="0"/>
            <a:ext cx="360" cy="360"/>
          </a:xfrm>
          <a:prstGeom prst="rect">
            <a:avLst/>
          </a:prstGeom>
        </p:spPr>
        <p:txBody>
          <a:bodyPr bIns="45000" lIns="90000" rIns="90000" tIns="45000"/>
          <a:p>
            <a:fld id="{A1118191-D171-4171-A1B1-61E181D10031}" type="slidenum">
              <a:rPr b="1" lang="fr-FR" sz="2400">
                <a:solidFill>
                  <a:srgbClr val="ffffff"/>
                </a:solidFill>
                <a:latin typeface="Times New Roman"/>
                <a:ea typeface="ＭＳ Ｐゴシック"/>
              </a:rPr>
              <a:t>&lt;numéro&gt;</a:t>
            </a:fld>
            <a:endParaRPr/>
          </a:p>
        </p:txBody>
      </p:sp>
      <p:sp>
        <p:nvSpPr>
          <p:cNvPr id="2019" name="CustomShape 2"/>
          <p:cNvSpPr/>
          <p:nvPr/>
        </p:nvSpPr>
        <p:spPr>
          <a:xfrm>
            <a:off x="3859200" y="9443880"/>
            <a:ext cx="2948400" cy="492480"/>
          </a:xfrm>
          <a:prstGeom prst="rect">
            <a:avLst/>
          </a:prstGeom>
        </p:spPr>
        <p:txBody>
          <a:bodyPr anchor="b" bIns="47160" lIns="90720" rIns="90720" tIns="47160"/>
          <a:p>
            <a:pPr algn="r"/>
            <a:fld id="{1171C1C1-C141-4161-B1D1-01E1E1B111C1}" type="slidenum">
              <a:rPr lang="fr-FR" sz="1200">
                <a:solidFill>
                  <a:srgbClr val="000000"/>
                </a:solidFill>
                <a:latin typeface="Times New Roman"/>
                <a:ea typeface="ＭＳ Ｐゴシック"/>
              </a:rPr>
              <a:t>&lt;numéro&gt;</a:t>
            </a:fld>
            <a:endParaRPr/>
          </a:p>
        </p:txBody>
      </p:sp>
      <p:sp>
        <p:nvSpPr>
          <p:cNvPr id="202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21" name="CustomShape 4"/>
          <p:cNvSpPr/>
          <p:nvPr/>
        </p:nvSpPr>
        <p:spPr>
          <a:xfrm>
            <a:off x="3859200" y="9443880"/>
            <a:ext cx="2951640" cy="495720"/>
          </a:xfrm>
          <a:prstGeom prst="rect">
            <a:avLst/>
          </a:prstGeom>
        </p:spPr>
        <p:txBody>
          <a:bodyPr anchor="b" bIns="47160" lIns="90720" rIns="90720" tIns="47160"/>
          <a:p>
            <a:pPr algn="r"/>
            <a:fld id="{11C171D1-C1A1-41D1-A121-E1C1D1D1A1E1}" type="slidenum">
              <a:rPr lang="fr-FR" sz="1200">
                <a:solidFill>
                  <a:srgbClr val="333333"/>
                </a:solidFill>
                <a:latin typeface="Times New Roman"/>
                <a:ea typeface="ＭＳ Ｐゴシック"/>
              </a:rPr>
              <a:t>&lt;numéro&gt;</a:t>
            </a:fld>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2" name="CustomShape 1"/>
          <p:cNvSpPr/>
          <p:nvPr/>
        </p:nvSpPr>
        <p:spPr>
          <a:xfrm>
            <a:off x="0" y="0"/>
            <a:ext cx="360" cy="360"/>
          </a:xfrm>
          <a:prstGeom prst="rect">
            <a:avLst/>
          </a:prstGeom>
        </p:spPr>
        <p:txBody>
          <a:bodyPr bIns="45000" lIns="90000" rIns="90000" tIns="45000"/>
          <a:p>
            <a:fld id="{81810151-D1E1-41C1-91C1-11F1614121C1}" type="slidenum">
              <a:rPr b="1" lang="fr-FR" sz="2400">
                <a:solidFill>
                  <a:srgbClr val="ffffff"/>
                </a:solidFill>
                <a:latin typeface="Times New Roman"/>
                <a:ea typeface="ＭＳ Ｐゴシック"/>
              </a:rPr>
              <a:t>&lt;numéro&gt;</a:t>
            </a:fld>
            <a:endParaRPr/>
          </a:p>
        </p:txBody>
      </p:sp>
      <p:sp>
        <p:nvSpPr>
          <p:cNvPr id="2023" name="CustomShape 2"/>
          <p:cNvSpPr/>
          <p:nvPr/>
        </p:nvSpPr>
        <p:spPr>
          <a:xfrm>
            <a:off x="3859200" y="9443880"/>
            <a:ext cx="2948400" cy="492480"/>
          </a:xfrm>
          <a:prstGeom prst="rect">
            <a:avLst/>
          </a:prstGeom>
        </p:spPr>
        <p:txBody>
          <a:bodyPr anchor="b" bIns="47160" lIns="90720" rIns="90720" tIns="47160"/>
          <a:p>
            <a:pPr algn="r"/>
            <a:fld id="{710101D1-91B1-4191-8181-813131715191}" type="slidenum">
              <a:rPr lang="fr-FR" sz="1200">
                <a:solidFill>
                  <a:srgbClr val="000000"/>
                </a:solidFill>
                <a:latin typeface="Times New Roman"/>
                <a:ea typeface="ＭＳ Ｐゴシック"/>
              </a:rPr>
              <a:t>&lt;numéro&gt;</a:t>
            </a:fld>
            <a:endParaRPr/>
          </a:p>
        </p:txBody>
      </p:sp>
      <p:sp>
        <p:nvSpPr>
          <p:cNvPr id="202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25" name="CustomShape 4"/>
          <p:cNvSpPr/>
          <p:nvPr/>
        </p:nvSpPr>
        <p:spPr>
          <a:xfrm>
            <a:off x="3859200" y="9443880"/>
            <a:ext cx="2951640" cy="495720"/>
          </a:xfrm>
          <a:prstGeom prst="rect">
            <a:avLst/>
          </a:prstGeom>
        </p:spPr>
        <p:txBody>
          <a:bodyPr anchor="b" bIns="47160" lIns="90720" rIns="90720" tIns="47160"/>
          <a:p>
            <a:pPr algn="r"/>
            <a:fld id="{11F18111-7181-41E1-9161-318151C18141}" type="slidenum">
              <a:rPr lang="fr-FR" sz="1200">
                <a:solidFill>
                  <a:srgbClr val="333333"/>
                </a:solidFill>
                <a:latin typeface="Times New Roman"/>
                <a:ea typeface="ＭＳ Ｐゴシック"/>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4" name="CustomShape 1"/>
          <p:cNvSpPr/>
          <p:nvPr/>
        </p:nvSpPr>
        <p:spPr>
          <a:xfrm>
            <a:off x="0" y="0"/>
            <a:ext cx="360" cy="360"/>
          </a:xfrm>
          <a:prstGeom prst="rect">
            <a:avLst/>
          </a:prstGeom>
        </p:spPr>
        <p:txBody>
          <a:bodyPr bIns="45000" lIns="90000" rIns="90000" tIns="45000"/>
          <a:p>
            <a:fld id="{A101E181-71C1-4161-B151-710151514111}" type="slidenum">
              <a:rPr b="1" lang="fr-FR" sz="2400">
                <a:solidFill>
                  <a:srgbClr val="ffffff"/>
                </a:solidFill>
                <a:latin typeface="Times New Roman"/>
                <a:ea typeface="ＭＳ Ｐゴシック"/>
              </a:rPr>
              <a:t>&lt;numéro&gt;</a:t>
            </a:fld>
            <a:endParaRPr/>
          </a:p>
        </p:txBody>
      </p:sp>
      <p:sp>
        <p:nvSpPr>
          <p:cNvPr id="1895" name="CustomShape 2"/>
          <p:cNvSpPr/>
          <p:nvPr/>
        </p:nvSpPr>
        <p:spPr>
          <a:xfrm>
            <a:off x="3859200" y="9443880"/>
            <a:ext cx="2948400" cy="492480"/>
          </a:xfrm>
          <a:prstGeom prst="rect">
            <a:avLst/>
          </a:prstGeom>
        </p:spPr>
        <p:txBody>
          <a:bodyPr anchor="b" bIns="47160" lIns="90720" rIns="90720" tIns="47160"/>
          <a:p>
            <a:pPr algn="r"/>
            <a:fld id="{41110141-0101-4151-A111-0141716191F1}" type="slidenum">
              <a:rPr lang="fr-FR" sz="1200">
                <a:solidFill>
                  <a:srgbClr val="000000"/>
                </a:solidFill>
                <a:latin typeface="Times New Roman"/>
                <a:ea typeface="ＭＳ Ｐゴシック"/>
              </a:rPr>
              <a:t>&lt;numéro&gt;</a:t>
            </a:fld>
            <a:endParaRPr/>
          </a:p>
        </p:txBody>
      </p:sp>
      <p:sp>
        <p:nvSpPr>
          <p:cNvPr id="1896"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897" name="CustomShape 4"/>
          <p:cNvSpPr/>
          <p:nvPr/>
        </p:nvSpPr>
        <p:spPr>
          <a:xfrm>
            <a:off x="3859200" y="9443880"/>
            <a:ext cx="2951640" cy="495720"/>
          </a:xfrm>
          <a:prstGeom prst="rect">
            <a:avLst/>
          </a:prstGeom>
        </p:spPr>
        <p:txBody>
          <a:bodyPr anchor="b" bIns="47160" lIns="90720" rIns="90720" tIns="47160"/>
          <a:p>
            <a:pPr algn="r"/>
            <a:fld id="{21213141-5151-41A1-9171-212111118111}" type="slidenum">
              <a:rPr lang="fr-FR" sz="1200">
                <a:solidFill>
                  <a:srgbClr val="333333"/>
                </a:solidFill>
                <a:latin typeface="Times New Roman"/>
                <a:ea typeface="ＭＳ Ｐゴシック"/>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8" name="CustomShape 1"/>
          <p:cNvSpPr/>
          <p:nvPr/>
        </p:nvSpPr>
        <p:spPr>
          <a:xfrm>
            <a:off x="0" y="0"/>
            <a:ext cx="360" cy="360"/>
          </a:xfrm>
          <a:prstGeom prst="rect">
            <a:avLst/>
          </a:prstGeom>
        </p:spPr>
        <p:txBody>
          <a:bodyPr bIns="45000" lIns="90000" rIns="90000" tIns="45000"/>
          <a:p>
            <a:fld id="{41A1F1B1-F131-4191-81C1-D10171C16141}" type="slidenum">
              <a:rPr b="1" lang="fr-FR" sz="2400">
                <a:solidFill>
                  <a:srgbClr val="ffffff"/>
                </a:solidFill>
                <a:latin typeface="Times New Roman"/>
                <a:ea typeface="ＭＳ Ｐゴシック"/>
              </a:rPr>
              <a:t>&lt;numéro&gt;</a:t>
            </a:fld>
            <a:endParaRPr/>
          </a:p>
        </p:txBody>
      </p:sp>
      <p:sp>
        <p:nvSpPr>
          <p:cNvPr id="1899" name="CustomShape 2"/>
          <p:cNvSpPr/>
          <p:nvPr/>
        </p:nvSpPr>
        <p:spPr>
          <a:xfrm>
            <a:off x="3859200" y="9443880"/>
            <a:ext cx="2948400" cy="492480"/>
          </a:xfrm>
          <a:prstGeom prst="rect">
            <a:avLst/>
          </a:prstGeom>
        </p:spPr>
        <p:txBody>
          <a:bodyPr anchor="b" bIns="47160" lIns="90720" rIns="90720" tIns="47160"/>
          <a:p>
            <a:pPr algn="r"/>
            <a:fld id="{E1812151-5101-4151-8151-F16151910171}" type="slidenum">
              <a:rPr lang="fr-FR" sz="1200">
                <a:solidFill>
                  <a:srgbClr val="000000"/>
                </a:solidFill>
                <a:latin typeface="Times New Roman"/>
                <a:ea typeface="ＭＳ Ｐゴシック"/>
              </a:rPr>
              <a:t>&lt;numéro&gt;</a:t>
            </a:fld>
            <a:endParaRPr/>
          </a:p>
        </p:txBody>
      </p:sp>
      <p:sp>
        <p:nvSpPr>
          <p:cNvPr id="190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01" name="CustomShape 4"/>
          <p:cNvSpPr/>
          <p:nvPr/>
        </p:nvSpPr>
        <p:spPr>
          <a:xfrm>
            <a:off x="3859200" y="9443880"/>
            <a:ext cx="2951640" cy="495720"/>
          </a:xfrm>
          <a:prstGeom prst="rect">
            <a:avLst/>
          </a:prstGeom>
        </p:spPr>
        <p:txBody>
          <a:bodyPr anchor="b" bIns="47160" lIns="90720" rIns="90720" tIns="47160"/>
          <a:p>
            <a:pPr algn="r"/>
            <a:fld id="{E1317101-5171-4121-B1D1-21B1A1310031}" type="slidenum">
              <a:rPr lang="fr-FR" sz="1200">
                <a:solidFill>
                  <a:srgbClr val="333333"/>
                </a:solidFill>
                <a:latin typeface="Times New Roman"/>
                <a:ea typeface="ＭＳ Ｐゴシック"/>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2" name="CustomShape 1"/>
          <p:cNvSpPr/>
          <p:nvPr/>
        </p:nvSpPr>
        <p:spPr>
          <a:xfrm>
            <a:off x="0" y="0"/>
            <a:ext cx="360" cy="360"/>
          </a:xfrm>
          <a:prstGeom prst="rect">
            <a:avLst/>
          </a:prstGeom>
        </p:spPr>
        <p:txBody>
          <a:bodyPr bIns="45000" lIns="90000" rIns="90000" tIns="45000"/>
          <a:p>
            <a:fld id="{11A111A1-81D1-4161-91E1-219111D10011}" type="slidenum">
              <a:rPr b="1" lang="fr-FR" sz="2400">
                <a:solidFill>
                  <a:srgbClr val="ffffff"/>
                </a:solidFill>
                <a:latin typeface="Times New Roman"/>
                <a:ea typeface="ＭＳ Ｐゴシック"/>
              </a:rPr>
              <a:t>&lt;numéro&gt;</a:t>
            </a:fld>
            <a:endParaRPr/>
          </a:p>
        </p:txBody>
      </p:sp>
      <p:sp>
        <p:nvSpPr>
          <p:cNvPr id="1903" name="CustomShape 2"/>
          <p:cNvSpPr/>
          <p:nvPr/>
        </p:nvSpPr>
        <p:spPr>
          <a:xfrm>
            <a:off x="3859200" y="9443880"/>
            <a:ext cx="2948400" cy="492480"/>
          </a:xfrm>
          <a:prstGeom prst="rect">
            <a:avLst/>
          </a:prstGeom>
        </p:spPr>
        <p:txBody>
          <a:bodyPr anchor="b" bIns="47160" lIns="90720" rIns="90720" tIns="47160"/>
          <a:p>
            <a:pPr algn="r"/>
            <a:fld id="{7121E131-71A1-4161-8101-71D151F13141}" type="slidenum">
              <a:rPr lang="fr-FR" sz="1200">
                <a:solidFill>
                  <a:srgbClr val="000000"/>
                </a:solidFill>
                <a:latin typeface="Times New Roman"/>
                <a:ea typeface="ＭＳ Ｐゴシック"/>
              </a:rPr>
              <a:t>&lt;numéro&gt;</a:t>
            </a:fld>
            <a:endParaRPr/>
          </a:p>
        </p:txBody>
      </p:sp>
      <p:sp>
        <p:nvSpPr>
          <p:cNvPr id="190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05" name="CustomShape 4"/>
          <p:cNvSpPr/>
          <p:nvPr/>
        </p:nvSpPr>
        <p:spPr>
          <a:xfrm>
            <a:off x="3859200" y="9443880"/>
            <a:ext cx="2951640" cy="495720"/>
          </a:xfrm>
          <a:prstGeom prst="rect">
            <a:avLst/>
          </a:prstGeom>
        </p:spPr>
        <p:txBody>
          <a:bodyPr anchor="b" bIns="47160" lIns="90720" rIns="90720" tIns="47160"/>
          <a:p>
            <a:pPr algn="r"/>
            <a:fld id="{4121A151-9171-4121-B1B1-0031A111E111}" type="slidenum">
              <a:rPr lang="fr-FR" sz="1200">
                <a:solidFill>
                  <a:srgbClr val="333333"/>
                </a:solidFill>
                <a:latin typeface="Times New Roman"/>
                <a:ea typeface="ＭＳ Ｐゴシック"/>
              </a:rPr>
              <a:t>&lt;numéro&gt;</a:t>
            </a:fld>
            <a:endParaRPr/>
          </a:p>
        </p:txBody>
      </p:sp>
    </p:spTree>
  </p:cSld>
</p:notes>
</file>

<file path=ppt/notesSlides/notesSlide18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6"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2027" name="CustomShape 2"/>
          <p:cNvSpPr/>
          <p:nvPr/>
        </p:nvSpPr>
        <p:spPr>
          <a:xfrm>
            <a:off x="0" y="0"/>
            <a:ext cx="360" cy="360"/>
          </a:xfrm>
          <a:prstGeom prst="rect">
            <a:avLst/>
          </a:prstGeom>
        </p:spPr>
        <p:txBody>
          <a:bodyPr bIns="45000" lIns="90000" rIns="90000" tIns="45000"/>
          <a:p>
            <a:fld id="{71A14151-1171-4141-B161-5171B171C181}" type="slidenum">
              <a:rPr b="1" lang="fr-FR" sz="2400">
                <a:solidFill>
                  <a:srgbClr val="ffffff"/>
                </a:solidFill>
                <a:latin typeface="Times New Roman"/>
                <a:ea typeface="ＭＳ Ｐゴシック"/>
              </a:rPr>
              <a:t>&lt;numéro&gt;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6" name="CustomShape 1"/>
          <p:cNvSpPr/>
          <p:nvPr/>
        </p:nvSpPr>
        <p:spPr>
          <a:xfrm>
            <a:off x="0" y="0"/>
            <a:ext cx="360" cy="360"/>
          </a:xfrm>
          <a:prstGeom prst="rect">
            <a:avLst/>
          </a:prstGeom>
        </p:spPr>
        <p:txBody>
          <a:bodyPr bIns="45000" lIns="90000" rIns="90000" tIns="45000"/>
          <a:p>
            <a:fld id="{81C100C1-F101-41A1-A1A1-81412151B1C1}" type="slidenum">
              <a:rPr b="1" lang="fr-FR" sz="2400">
                <a:solidFill>
                  <a:srgbClr val="ffffff"/>
                </a:solidFill>
                <a:latin typeface="Times New Roman"/>
                <a:ea typeface="ＭＳ Ｐゴシック"/>
              </a:rPr>
              <a:t>&lt;numéro&gt;</a:t>
            </a:fld>
            <a:endParaRPr/>
          </a:p>
        </p:txBody>
      </p:sp>
      <p:sp>
        <p:nvSpPr>
          <p:cNvPr id="1907" name="CustomShape 2"/>
          <p:cNvSpPr/>
          <p:nvPr/>
        </p:nvSpPr>
        <p:spPr>
          <a:xfrm>
            <a:off x="3859200" y="9443880"/>
            <a:ext cx="2948400" cy="492480"/>
          </a:xfrm>
          <a:prstGeom prst="rect">
            <a:avLst/>
          </a:prstGeom>
        </p:spPr>
        <p:txBody>
          <a:bodyPr anchor="b" bIns="47160" lIns="90720" rIns="90720" tIns="47160"/>
          <a:p>
            <a:pPr algn="r"/>
            <a:fld id="{6141A1D1-1191-41F1-8131-C18141117191}" type="slidenum">
              <a:rPr lang="fr-FR" sz="1200">
                <a:solidFill>
                  <a:srgbClr val="000000"/>
                </a:solidFill>
                <a:latin typeface="Times New Roman"/>
                <a:ea typeface="ＭＳ Ｐゴシック"/>
              </a:rPr>
              <a:t>&lt;numéro&gt;</a:t>
            </a:fld>
            <a:endParaRPr/>
          </a:p>
        </p:txBody>
      </p:sp>
      <p:sp>
        <p:nvSpPr>
          <p:cNvPr id="190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09" name="CustomShape 4"/>
          <p:cNvSpPr/>
          <p:nvPr/>
        </p:nvSpPr>
        <p:spPr>
          <a:xfrm>
            <a:off x="3859200" y="9443880"/>
            <a:ext cx="2951640" cy="495720"/>
          </a:xfrm>
          <a:prstGeom prst="rect">
            <a:avLst/>
          </a:prstGeom>
        </p:spPr>
        <p:txBody>
          <a:bodyPr anchor="b" bIns="47160" lIns="90720" rIns="90720" tIns="47160"/>
          <a:p>
            <a:pPr algn="r"/>
            <a:fld id="{E1317131-B121-4101-A161-E1F1E1110161}" type="slidenum">
              <a:rPr lang="fr-FR" sz="1200">
                <a:solidFill>
                  <a:srgbClr val="333333"/>
                </a:solidFill>
                <a:latin typeface="Times New Roman"/>
                <a:ea typeface="ＭＳ Ｐゴシック"/>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0" name="CustomShape 1"/>
          <p:cNvSpPr/>
          <p:nvPr/>
        </p:nvSpPr>
        <p:spPr>
          <a:xfrm>
            <a:off x="0" y="0"/>
            <a:ext cx="360" cy="360"/>
          </a:xfrm>
          <a:prstGeom prst="rect">
            <a:avLst/>
          </a:prstGeom>
        </p:spPr>
        <p:txBody>
          <a:bodyPr bIns="45000" lIns="90000" rIns="90000" tIns="45000"/>
          <a:p>
            <a:fld id="{F1E171A1-8181-41E1-8141-61F131D191D1}" type="slidenum">
              <a:rPr b="1" lang="fr-FR" sz="2400">
                <a:solidFill>
                  <a:srgbClr val="ffffff"/>
                </a:solidFill>
                <a:latin typeface="Times New Roman"/>
                <a:ea typeface="ＭＳ Ｐゴシック"/>
              </a:rPr>
              <a:t>&lt;numéro&gt;</a:t>
            </a:fld>
            <a:endParaRPr/>
          </a:p>
        </p:txBody>
      </p:sp>
      <p:sp>
        <p:nvSpPr>
          <p:cNvPr id="1871" name="CustomShape 2"/>
          <p:cNvSpPr/>
          <p:nvPr/>
        </p:nvSpPr>
        <p:spPr>
          <a:xfrm>
            <a:off x="3859200" y="9443880"/>
            <a:ext cx="2948400" cy="492480"/>
          </a:xfrm>
          <a:prstGeom prst="rect">
            <a:avLst/>
          </a:prstGeom>
        </p:spPr>
        <p:txBody>
          <a:bodyPr anchor="b" bIns="47160" lIns="90720" rIns="90720" tIns="47160"/>
          <a:p>
            <a:pPr algn="r"/>
            <a:fld id="{01212181-C101-4141-81D1-512111F1C141}" type="slidenum">
              <a:rPr lang="fr-FR" sz="1200">
                <a:solidFill>
                  <a:srgbClr val="000000"/>
                </a:solidFill>
                <a:latin typeface="Times New Roman"/>
                <a:ea typeface="ＭＳ Ｐゴシック"/>
              </a:rPr>
              <a:t>&lt;numéro&gt;</a:t>
            </a:fld>
            <a:endParaRPr/>
          </a:p>
        </p:txBody>
      </p:sp>
      <p:sp>
        <p:nvSpPr>
          <p:cNvPr id="187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873" name="CustomShape 4"/>
          <p:cNvSpPr/>
          <p:nvPr/>
        </p:nvSpPr>
        <p:spPr>
          <a:xfrm>
            <a:off x="3859200" y="9443880"/>
            <a:ext cx="2951640" cy="495720"/>
          </a:xfrm>
          <a:prstGeom prst="rect">
            <a:avLst/>
          </a:prstGeom>
        </p:spPr>
        <p:txBody>
          <a:bodyPr anchor="b" bIns="47160" lIns="90720" rIns="90720" tIns="47160"/>
          <a:p>
            <a:pPr algn="r"/>
            <a:fld id="{41D14171-61E1-4111-B191-311191A151D1}" type="slidenum">
              <a:rPr lang="fr-FR" sz="1200">
                <a:solidFill>
                  <a:srgbClr val="333333"/>
                </a:solidFill>
                <a:latin typeface="Times New Roman"/>
                <a:ea typeface="ＭＳ Ｐゴシック"/>
              </a:rPr>
              <a:t>&lt;numéro&gt;</a:t>
            </a:fld>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8"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2029" name="CustomShape 2"/>
          <p:cNvSpPr/>
          <p:nvPr/>
        </p:nvSpPr>
        <p:spPr>
          <a:xfrm>
            <a:off x="0" y="0"/>
            <a:ext cx="360" cy="360"/>
          </a:xfrm>
          <a:prstGeom prst="rect">
            <a:avLst/>
          </a:prstGeom>
        </p:spPr>
        <p:txBody>
          <a:bodyPr bIns="45000" lIns="90000" rIns="90000" tIns="45000"/>
          <a:p>
            <a:fld id="{A1C1B131-F1D1-4151-81A1-81412111E1B1}" type="slidenum">
              <a:rPr b="1" lang="fr-FR" sz="2400">
                <a:solidFill>
                  <a:srgbClr val="ffffff"/>
                </a:solidFill>
                <a:latin typeface="Times New Roman"/>
                <a:ea typeface="ＭＳ Ｐゴシック"/>
              </a:rPr>
              <a:t>&lt;numéro&gt;</a:t>
            </a:fld>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0" name="CustomShape 1"/>
          <p:cNvSpPr/>
          <p:nvPr/>
        </p:nvSpPr>
        <p:spPr>
          <a:xfrm>
            <a:off x="0" y="0"/>
            <a:ext cx="360" cy="360"/>
          </a:xfrm>
          <a:prstGeom prst="rect">
            <a:avLst/>
          </a:prstGeom>
        </p:spPr>
        <p:txBody>
          <a:bodyPr bIns="45000" lIns="90000" rIns="90000" tIns="45000"/>
          <a:p>
            <a:fld id="{61511171-F1A1-41F1-91C1-11117151F191}" type="slidenum">
              <a:rPr b="1" lang="fr-FR" sz="2400">
                <a:solidFill>
                  <a:srgbClr val="ffffff"/>
                </a:solidFill>
                <a:latin typeface="Times New Roman"/>
                <a:ea typeface="ＭＳ Ｐゴシック"/>
              </a:rPr>
              <a:t>&lt;numéro&gt;</a:t>
            </a:fld>
            <a:endParaRPr/>
          </a:p>
        </p:txBody>
      </p:sp>
      <p:sp>
        <p:nvSpPr>
          <p:cNvPr id="2031"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2" name="CustomShape 1"/>
          <p:cNvSpPr/>
          <p:nvPr/>
        </p:nvSpPr>
        <p:spPr>
          <a:xfrm>
            <a:off x="0" y="0"/>
            <a:ext cx="360" cy="360"/>
          </a:xfrm>
          <a:prstGeom prst="rect">
            <a:avLst/>
          </a:prstGeom>
        </p:spPr>
        <p:txBody>
          <a:bodyPr bIns="45000" lIns="90000" rIns="90000" tIns="45000"/>
          <a:p>
            <a:fld id="{71715161-C131-4131-8121-A10131116131}" type="slidenum">
              <a:rPr b="1" lang="fr-FR" sz="2400">
                <a:solidFill>
                  <a:srgbClr val="ffffff"/>
                </a:solidFill>
                <a:latin typeface="Times New Roman"/>
                <a:ea typeface="DejaVu Sans"/>
              </a:rPr>
              <a:t>&lt;numéro&gt;</a:t>
            </a:fld>
            <a:endParaRPr/>
          </a:p>
        </p:txBody>
      </p:sp>
      <p:sp>
        <p:nvSpPr>
          <p:cNvPr id="2033" name="CustomShape 2"/>
          <p:cNvSpPr/>
          <p:nvPr/>
        </p:nvSpPr>
        <p:spPr>
          <a:xfrm>
            <a:off x="3859200" y="9443880"/>
            <a:ext cx="2948400" cy="492480"/>
          </a:xfrm>
          <a:prstGeom prst="rect">
            <a:avLst/>
          </a:prstGeom>
        </p:spPr>
        <p:txBody>
          <a:bodyPr anchor="b" bIns="47160" lIns="90720" rIns="90720" tIns="47160"/>
          <a:p>
            <a:pPr algn="r"/>
            <a:fld id="{B14111C1-2131-4161-A1F1-21C1C101C151}" type="slidenum">
              <a:rPr b="1" lang="fr-FR" sz="1200">
                <a:solidFill>
                  <a:srgbClr val="000000"/>
                </a:solidFill>
                <a:latin typeface="Times New Roman"/>
                <a:ea typeface="ＭＳ Ｐゴシック"/>
              </a:rPr>
              <a:t>&lt;numéro&gt;</a:t>
            </a:fld>
            <a:endParaRPr/>
          </a:p>
        </p:txBody>
      </p:sp>
      <p:sp>
        <p:nvSpPr>
          <p:cNvPr id="203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35" name="CustomShape 4"/>
          <p:cNvSpPr/>
          <p:nvPr/>
        </p:nvSpPr>
        <p:spPr>
          <a:xfrm>
            <a:off x="3859200" y="9443880"/>
            <a:ext cx="2951640" cy="495720"/>
          </a:xfrm>
          <a:prstGeom prst="rect">
            <a:avLst/>
          </a:prstGeom>
        </p:spPr>
        <p:txBody>
          <a:bodyPr anchor="b" bIns="47160" lIns="90720" rIns="90720" tIns="47160"/>
          <a:p>
            <a:pPr algn="r"/>
            <a:fld id="{A1316141-1191-41B1-8141-B111C1A15151}" type="slidenum">
              <a:rPr b="1" lang="fr-FR" sz="1200">
                <a:solidFill>
                  <a:srgbClr val="333333"/>
                </a:solidFill>
                <a:latin typeface="Times New Roman"/>
                <a:ea typeface="ＭＳ Ｐゴシック"/>
              </a:rPr>
              <a:t>&lt;numéro&gt;</a:t>
            </a:fld>
            <a:endParaRPr/>
          </a:p>
        </p:txBody>
      </p:sp>
    </p:spTree>
  </p:cSld>
</p:notes>
</file>

<file path=ppt/notesSlides/notesSlide2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6" name="CustomShape 1"/>
          <p:cNvSpPr/>
          <p:nvPr/>
        </p:nvSpPr>
        <p:spPr>
          <a:xfrm>
            <a:off x="0" y="0"/>
            <a:ext cx="360" cy="360"/>
          </a:xfrm>
          <a:prstGeom prst="rect">
            <a:avLst/>
          </a:prstGeom>
        </p:spPr>
        <p:txBody>
          <a:bodyPr bIns="45000" lIns="90000" rIns="90000" tIns="45000"/>
          <a:p>
            <a:fld id="{E1915181-71D1-41C1-9161-11910151D141}" type="slidenum">
              <a:rPr b="1" lang="fr-FR" sz="2400">
                <a:solidFill>
                  <a:srgbClr val="ffffff"/>
                </a:solidFill>
                <a:latin typeface="Times New Roman"/>
                <a:ea typeface="ＭＳ Ｐゴシック"/>
              </a:rPr>
              <a:t>&lt;numéro&gt;</a:t>
            </a:fld>
            <a:endParaRPr/>
          </a:p>
        </p:txBody>
      </p:sp>
      <p:sp>
        <p:nvSpPr>
          <p:cNvPr id="2037" name="CustomShape 2"/>
          <p:cNvSpPr/>
          <p:nvPr/>
        </p:nvSpPr>
        <p:spPr>
          <a:xfrm>
            <a:off x="3859200" y="9443880"/>
            <a:ext cx="2948400" cy="492480"/>
          </a:xfrm>
          <a:prstGeom prst="rect">
            <a:avLst/>
          </a:prstGeom>
        </p:spPr>
        <p:txBody>
          <a:bodyPr anchor="b" bIns="47160" lIns="90720" rIns="90720" tIns="47160"/>
          <a:p>
            <a:pPr algn="r"/>
            <a:fld id="{91B161B1-7101-4101-B141-3161E1819191}" type="slidenum">
              <a:rPr lang="fr-FR" sz="1200">
                <a:solidFill>
                  <a:srgbClr val="000000"/>
                </a:solidFill>
                <a:latin typeface="Times New Roman"/>
                <a:ea typeface="ＭＳ Ｐゴシック"/>
              </a:rPr>
              <a:t>&lt;numéro&gt;</a:t>
            </a:fld>
            <a:endParaRPr/>
          </a:p>
        </p:txBody>
      </p:sp>
      <p:sp>
        <p:nvSpPr>
          <p:cNvPr id="203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39" name="CustomShape 4"/>
          <p:cNvSpPr/>
          <p:nvPr/>
        </p:nvSpPr>
        <p:spPr>
          <a:xfrm>
            <a:off x="3859200" y="9443880"/>
            <a:ext cx="2951640" cy="495720"/>
          </a:xfrm>
          <a:prstGeom prst="rect">
            <a:avLst/>
          </a:prstGeom>
        </p:spPr>
        <p:txBody>
          <a:bodyPr anchor="b" bIns="47160" lIns="90720" rIns="90720" tIns="47160"/>
          <a:p>
            <a:pPr algn="r"/>
            <a:fld id="{C1B15161-0101-4191-B121-210111B17131}" type="slidenum">
              <a:rPr lang="fr-FR" sz="1200">
                <a:solidFill>
                  <a:srgbClr val="333333"/>
                </a:solidFill>
                <a:latin typeface="Times New Roman"/>
                <a:ea typeface="ＭＳ Ｐゴシック"/>
              </a:rPr>
              <a:t>&lt;numéro&gt;</a:t>
            </a:fld>
            <a:endParaRPr/>
          </a:p>
        </p:txBody>
      </p:sp>
    </p:spTree>
  </p:cSld>
</p:notes>
</file>

<file path=ppt/notesSlides/notesSlide2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0" name="CustomShape 1"/>
          <p:cNvSpPr/>
          <p:nvPr/>
        </p:nvSpPr>
        <p:spPr>
          <a:xfrm>
            <a:off x="0" y="0"/>
            <a:ext cx="360" cy="360"/>
          </a:xfrm>
          <a:prstGeom prst="rect">
            <a:avLst/>
          </a:prstGeom>
        </p:spPr>
        <p:txBody>
          <a:bodyPr bIns="45000" lIns="90000" rIns="90000" tIns="45000"/>
          <a:p>
            <a:fld id="{51B1B111-F191-4111-A151-C19141B14181}" type="slidenum">
              <a:rPr b="1" lang="fr-FR" sz="2400">
                <a:solidFill>
                  <a:srgbClr val="ffffff"/>
                </a:solidFill>
                <a:latin typeface="Times New Roman"/>
                <a:ea typeface="ＭＳ Ｐゴシック"/>
              </a:rPr>
              <a:t>&lt;numéro&gt;</a:t>
            </a:fld>
            <a:endParaRPr/>
          </a:p>
        </p:txBody>
      </p:sp>
      <p:sp>
        <p:nvSpPr>
          <p:cNvPr id="2041"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2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2" name="CustomShape 1"/>
          <p:cNvSpPr/>
          <p:nvPr/>
        </p:nvSpPr>
        <p:spPr>
          <a:xfrm>
            <a:off x="0" y="0"/>
            <a:ext cx="360" cy="360"/>
          </a:xfrm>
          <a:prstGeom prst="rect">
            <a:avLst/>
          </a:prstGeom>
        </p:spPr>
        <p:txBody>
          <a:bodyPr bIns="45000" lIns="90000" rIns="90000" tIns="45000"/>
          <a:p>
            <a:fld id="{11315131-7161-41D1-B111-310171018141}" type="slidenum">
              <a:rPr b="1" lang="fr-FR" sz="2400">
                <a:solidFill>
                  <a:srgbClr val="ffffff"/>
                </a:solidFill>
                <a:latin typeface="Times New Roman"/>
                <a:ea typeface="ＭＳ Ｐゴシック"/>
              </a:rPr>
              <a:t>&lt;numéro&gt;</a:t>
            </a:fld>
            <a:endParaRPr/>
          </a:p>
        </p:txBody>
      </p:sp>
      <p:sp>
        <p:nvSpPr>
          <p:cNvPr id="2043" name="CustomShape 2"/>
          <p:cNvSpPr/>
          <p:nvPr/>
        </p:nvSpPr>
        <p:spPr>
          <a:xfrm>
            <a:off x="3859200" y="9443880"/>
            <a:ext cx="2948400" cy="492480"/>
          </a:xfrm>
          <a:prstGeom prst="rect">
            <a:avLst/>
          </a:prstGeom>
        </p:spPr>
        <p:txBody>
          <a:bodyPr anchor="b" bIns="47160" lIns="90720" rIns="90720" tIns="47160"/>
          <a:p>
            <a:pPr algn="r"/>
            <a:fld id="{2111F171-E1B1-4131-8171-51A1116161E1}" type="slidenum">
              <a:rPr lang="fr-FR" sz="1200">
                <a:solidFill>
                  <a:srgbClr val="000000"/>
                </a:solidFill>
                <a:latin typeface="Times New Roman"/>
                <a:ea typeface="ＭＳ Ｐゴシック"/>
              </a:rPr>
              <a:t>&lt;numéro&gt;</a:t>
            </a:fld>
            <a:endParaRPr/>
          </a:p>
        </p:txBody>
      </p:sp>
      <p:sp>
        <p:nvSpPr>
          <p:cNvPr id="204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45" name="CustomShape 4"/>
          <p:cNvSpPr/>
          <p:nvPr/>
        </p:nvSpPr>
        <p:spPr>
          <a:xfrm>
            <a:off x="3859200" y="9443880"/>
            <a:ext cx="2951640" cy="495720"/>
          </a:xfrm>
          <a:prstGeom prst="rect">
            <a:avLst/>
          </a:prstGeom>
        </p:spPr>
        <p:txBody>
          <a:bodyPr anchor="b" bIns="47160" lIns="90720" rIns="90720" tIns="47160"/>
          <a:p>
            <a:pPr algn="r"/>
            <a:fld id="{61A131C1-6100-4161-B1A1-E18171F151A1}" type="slidenum">
              <a:rPr lang="fr-FR" sz="1200">
                <a:solidFill>
                  <a:srgbClr val="333333"/>
                </a:solidFill>
                <a:latin typeface="Times New Roman"/>
                <a:ea typeface="ＭＳ Ｐゴシック"/>
              </a:rPr>
              <a:t>&lt;numéro&gt;</a:t>
            </a:fld>
            <a:endParaRPr/>
          </a:p>
        </p:txBody>
      </p:sp>
    </p:spTree>
  </p:cSld>
</p:notes>
</file>

<file path=ppt/notesSlides/notesSlide2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6" name="CustomShape 1"/>
          <p:cNvSpPr/>
          <p:nvPr/>
        </p:nvSpPr>
        <p:spPr>
          <a:xfrm>
            <a:off x="0" y="0"/>
            <a:ext cx="360" cy="360"/>
          </a:xfrm>
          <a:prstGeom prst="rect">
            <a:avLst/>
          </a:prstGeom>
        </p:spPr>
        <p:txBody>
          <a:bodyPr bIns="45000" lIns="90000" rIns="90000" tIns="45000"/>
          <a:p>
            <a:fld id="{41A14151-9151-4191-A1C1-B1C191B101E1}" type="slidenum">
              <a:rPr b="1" lang="fr-FR" sz="2400">
                <a:solidFill>
                  <a:srgbClr val="ffffff"/>
                </a:solidFill>
                <a:latin typeface="Times New Roman"/>
                <a:ea typeface="ＭＳ Ｐゴシック"/>
              </a:rPr>
              <a:t>&lt;numéro&gt;</a:t>
            </a:fld>
            <a:endParaRPr/>
          </a:p>
        </p:txBody>
      </p:sp>
      <p:sp>
        <p:nvSpPr>
          <p:cNvPr id="2047"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2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8" name="CustomShape 1"/>
          <p:cNvSpPr/>
          <p:nvPr/>
        </p:nvSpPr>
        <p:spPr>
          <a:xfrm>
            <a:off x="0" y="0"/>
            <a:ext cx="360" cy="360"/>
          </a:xfrm>
          <a:prstGeom prst="rect">
            <a:avLst/>
          </a:prstGeom>
        </p:spPr>
        <p:txBody>
          <a:bodyPr bIns="45000" lIns="90000" rIns="90000" tIns="45000"/>
          <a:p>
            <a:fld id="{51B131D1-4131-4161-A171-A121A1112171}" type="slidenum">
              <a:rPr b="1" lang="fr-FR" sz="2400">
                <a:solidFill>
                  <a:srgbClr val="ffffff"/>
                </a:solidFill>
                <a:latin typeface="Times New Roman"/>
                <a:ea typeface="ＭＳ Ｐゴシック"/>
              </a:rPr>
              <a:t>&lt;numéro&gt;</a:t>
            </a:fld>
            <a:endParaRPr/>
          </a:p>
        </p:txBody>
      </p:sp>
      <p:sp>
        <p:nvSpPr>
          <p:cNvPr id="2049"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2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0" name="CustomShape 1"/>
          <p:cNvSpPr/>
          <p:nvPr/>
        </p:nvSpPr>
        <p:spPr>
          <a:xfrm>
            <a:off x="0" y="0"/>
            <a:ext cx="360" cy="360"/>
          </a:xfrm>
          <a:prstGeom prst="rect">
            <a:avLst/>
          </a:prstGeom>
        </p:spPr>
        <p:txBody>
          <a:bodyPr bIns="45000" lIns="90000" rIns="90000" tIns="45000"/>
          <a:p>
            <a:fld id="{3141D1A1-91A1-41B1-91B1-91818141B121}" type="slidenum">
              <a:rPr b="1" lang="fr-FR" sz="2400">
                <a:solidFill>
                  <a:srgbClr val="ffffff"/>
                </a:solidFill>
                <a:latin typeface="Times New Roman"/>
                <a:ea typeface="ＭＳ Ｐゴシック"/>
              </a:rPr>
              <a:t>&lt;numéro&gt;</a:t>
            </a:fld>
            <a:endParaRPr/>
          </a:p>
        </p:txBody>
      </p:sp>
      <p:sp>
        <p:nvSpPr>
          <p:cNvPr id="2051"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2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2" name="CustomShape 1"/>
          <p:cNvSpPr/>
          <p:nvPr/>
        </p:nvSpPr>
        <p:spPr>
          <a:xfrm>
            <a:off x="0" y="0"/>
            <a:ext cx="360" cy="360"/>
          </a:xfrm>
          <a:prstGeom prst="rect">
            <a:avLst/>
          </a:prstGeom>
        </p:spPr>
        <p:txBody>
          <a:bodyPr bIns="45000" lIns="90000" rIns="90000" tIns="45000"/>
          <a:p>
            <a:fld id="{61F17111-1161-4151-B1A1-51D1516111C1}" type="slidenum">
              <a:rPr b="1" lang="fr-FR" sz="2400">
                <a:solidFill>
                  <a:srgbClr val="ffffff"/>
                </a:solidFill>
                <a:latin typeface="Times New Roman"/>
                <a:ea typeface="ＭＳ Ｐゴシック"/>
              </a:rPr>
              <a:t>&lt;numéro&gt;</a:t>
            </a:fld>
            <a:endParaRPr/>
          </a:p>
        </p:txBody>
      </p:sp>
      <p:sp>
        <p:nvSpPr>
          <p:cNvPr id="2053" name="CustomShape 2"/>
          <p:cNvSpPr/>
          <p:nvPr/>
        </p:nvSpPr>
        <p:spPr>
          <a:xfrm>
            <a:off x="3859200" y="9443880"/>
            <a:ext cx="2948400" cy="492480"/>
          </a:xfrm>
          <a:prstGeom prst="rect">
            <a:avLst/>
          </a:prstGeom>
        </p:spPr>
        <p:txBody>
          <a:bodyPr anchor="b" bIns="47160" lIns="90720" rIns="90720" tIns="47160"/>
          <a:p>
            <a:pPr algn="r"/>
            <a:fld id="{E1217121-00A1-4101-9141-C1F171018191}" type="slidenum">
              <a:rPr lang="fr-FR" sz="1200">
                <a:solidFill>
                  <a:srgbClr val="000000"/>
                </a:solidFill>
                <a:latin typeface="Times New Roman"/>
                <a:ea typeface="ＭＳ Ｐゴシック"/>
              </a:rPr>
              <a:t>&lt;numéro&gt;</a:t>
            </a:fld>
            <a:endParaRPr/>
          </a:p>
        </p:txBody>
      </p:sp>
      <p:sp>
        <p:nvSpPr>
          <p:cNvPr id="205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55" name="CustomShape 4"/>
          <p:cNvSpPr/>
          <p:nvPr/>
        </p:nvSpPr>
        <p:spPr>
          <a:xfrm>
            <a:off x="3859200" y="9443880"/>
            <a:ext cx="2951640" cy="495720"/>
          </a:xfrm>
          <a:prstGeom prst="rect">
            <a:avLst/>
          </a:prstGeom>
        </p:spPr>
        <p:txBody>
          <a:bodyPr anchor="b" bIns="47160" lIns="90720" rIns="90720" tIns="47160"/>
          <a:p>
            <a:pPr algn="r"/>
            <a:fld id="{F1710191-01E1-4171-9101-811131C15141}" type="slidenum">
              <a:rPr lang="fr-FR" sz="1200">
                <a:solidFill>
                  <a:srgbClr val="333333"/>
                </a:solidFill>
                <a:latin typeface="Times New Roman"/>
                <a:ea typeface="ＭＳ Ｐゴシック"/>
              </a:rPr>
              <a:t>&lt;numéro&gt;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0" name="CustomShape 1"/>
          <p:cNvSpPr/>
          <p:nvPr/>
        </p:nvSpPr>
        <p:spPr>
          <a:xfrm>
            <a:off x="0" y="0"/>
            <a:ext cx="360" cy="360"/>
          </a:xfrm>
          <a:prstGeom prst="rect">
            <a:avLst/>
          </a:prstGeom>
        </p:spPr>
        <p:txBody>
          <a:bodyPr bIns="45000" lIns="90000" rIns="90000" tIns="45000"/>
          <a:p>
            <a:fld id="{41C1D1F1-D111-4161-91E1-71D131E1E101}" type="slidenum">
              <a:rPr b="1" lang="fr-FR" sz="2400">
                <a:solidFill>
                  <a:srgbClr val="ffffff"/>
                </a:solidFill>
                <a:latin typeface="Times New Roman"/>
                <a:ea typeface="ＭＳ Ｐゴシック"/>
              </a:rPr>
              <a:t>&lt;numéro&gt;</a:t>
            </a:fld>
            <a:endParaRPr/>
          </a:p>
        </p:txBody>
      </p:sp>
      <p:sp>
        <p:nvSpPr>
          <p:cNvPr id="1911" name="CustomShape 2"/>
          <p:cNvSpPr/>
          <p:nvPr/>
        </p:nvSpPr>
        <p:spPr>
          <a:xfrm>
            <a:off x="3859200" y="9443880"/>
            <a:ext cx="2948400" cy="492480"/>
          </a:xfrm>
          <a:prstGeom prst="rect">
            <a:avLst/>
          </a:prstGeom>
        </p:spPr>
        <p:txBody>
          <a:bodyPr anchor="b" bIns="47160" lIns="90720" rIns="90720" tIns="47160"/>
          <a:p>
            <a:pPr algn="r"/>
            <a:fld id="{E161D121-41D1-4131-A121-F181C1A1E181}" type="slidenum">
              <a:rPr lang="fr-FR" sz="1200">
                <a:solidFill>
                  <a:srgbClr val="000000"/>
                </a:solidFill>
                <a:latin typeface="Times New Roman"/>
                <a:ea typeface="ＭＳ Ｐゴシック"/>
              </a:rPr>
              <a:t>&lt;numéro&gt;</a:t>
            </a:fld>
            <a:endParaRPr/>
          </a:p>
        </p:txBody>
      </p:sp>
      <p:sp>
        <p:nvSpPr>
          <p:cNvPr id="191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13" name="CustomShape 4"/>
          <p:cNvSpPr/>
          <p:nvPr/>
        </p:nvSpPr>
        <p:spPr>
          <a:xfrm>
            <a:off x="3859200" y="9443880"/>
            <a:ext cx="2951640" cy="495720"/>
          </a:xfrm>
          <a:prstGeom prst="rect">
            <a:avLst/>
          </a:prstGeom>
        </p:spPr>
        <p:txBody>
          <a:bodyPr anchor="b" bIns="47160" lIns="90720" rIns="90720" tIns="47160"/>
          <a:p>
            <a:pPr algn="r"/>
            <a:fld id="{C15131E1-B171-4191-9161-A1C1E1D191A1}" type="slidenum">
              <a:rPr lang="fr-FR" sz="1200">
                <a:solidFill>
                  <a:srgbClr val="333333"/>
                </a:solidFill>
                <a:latin typeface="Times New Roman"/>
                <a:ea typeface="ＭＳ Ｐゴシック"/>
              </a:rPr>
              <a:t>&lt;numéro&gt;</a:t>
            </a:fld>
            <a:endParaRPr/>
          </a:p>
        </p:txBody>
      </p:sp>
    </p:spTree>
  </p:cSld>
</p:notes>
</file>

<file path=ppt/notesSlides/notesSlide2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6"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2057" name="CustomShape 2"/>
          <p:cNvSpPr/>
          <p:nvPr/>
        </p:nvSpPr>
        <p:spPr>
          <a:xfrm>
            <a:off x="0" y="0"/>
            <a:ext cx="360" cy="360"/>
          </a:xfrm>
          <a:prstGeom prst="rect">
            <a:avLst/>
          </a:prstGeom>
        </p:spPr>
        <p:txBody>
          <a:bodyPr bIns="45000" lIns="90000" rIns="90000" tIns="45000"/>
          <a:p>
            <a:fld id="{615131F1-8151-4121-8181-B1C1318171D1}" type="slidenum">
              <a:rPr b="1" lang="fr-FR" sz="2400">
                <a:solidFill>
                  <a:srgbClr val="ffffff"/>
                </a:solidFill>
                <a:latin typeface="Times New Roman"/>
                <a:ea typeface="ＭＳ Ｐゴシック"/>
              </a:rPr>
              <a:t>&lt;numéro&gt;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4" name="CustomShape 1"/>
          <p:cNvSpPr/>
          <p:nvPr/>
        </p:nvSpPr>
        <p:spPr>
          <a:xfrm>
            <a:off x="0" y="0"/>
            <a:ext cx="360" cy="360"/>
          </a:xfrm>
          <a:prstGeom prst="rect">
            <a:avLst/>
          </a:prstGeom>
        </p:spPr>
        <p:txBody>
          <a:bodyPr bIns="45000" lIns="90000" rIns="90000" tIns="45000"/>
          <a:p>
            <a:fld id="{81D131B1-91B1-41F1-A171-D1A1C12121B1}" type="slidenum">
              <a:rPr b="1" lang="fr-FR" sz="2400">
                <a:solidFill>
                  <a:srgbClr val="ffffff"/>
                </a:solidFill>
                <a:latin typeface="Times New Roman"/>
                <a:ea typeface="ＭＳ Ｐゴシック"/>
              </a:rPr>
              <a:t>&lt;numéro&gt;</a:t>
            </a:fld>
            <a:endParaRPr/>
          </a:p>
        </p:txBody>
      </p:sp>
      <p:sp>
        <p:nvSpPr>
          <p:cNvPr id="1915" name="CustomShape 2"/>
          <p:cNvSpPr/>
          <p:nvPr/>
        </p:nvSpPr>
        <p:spPr>
          <a:xfrm>
            <a:off x="3859200" y="9443880"/>
            <a:ext cx="2948400" cy="492480"/>
          </a:xfrm>
          <a:prstGeom prst="rect">
            <a:avLst/>
          </a:prstGeom>
        </p:spPr>
        <p:txBody>
          <a:bodyPr anchor="b" bIns="47160" lIns="90720" rIns="90720" tIns="47160"/>
          <a:p>
            <a:pPr algn="r"/>
            <a:fld id="{317111A1-6171-41B1-8171-514181A1C1F1}" type="slidenum">
              <a:rPr lang="fr-FR" sz="1200">
                <a:solidFill>
                  <a:srgbClr val="000000"/>
                </a:solidFill>
                <a:latin typeface="Times New Roman"/>
                <a:ea typeface="ＭＳ Ｐゴシック"/>
              </a:rPr>
              <a:t>&lt;numéro&gt;</a:t>
            </a:fld>
            <a:endParaRPr/>
          </a:p>
        </p:txBody>
      </p:sp>
      <p:sp>
        <p:nvSpPr>
          <p:cNvPr id="1916"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17" name="CustomShape 4"/>
          <p:cNvSpPr/>
          <p:nvPr/>
        </p:nvSpPr>
        <p:spPr>
          <a:xfrm>
            <a:off x="3859200" y="9443880"/>
            <a:ext cx="2951640" cy="495720"/>
          </a:xfrm>
          <a:prstGeom prst="rect">
            <a:avLst/>
          </a:prstGeom>
        </p:spPr>
        <p:txBody>
          <a:bodyPr anchor="b" bIns="47160" lIns="90720" rIns="90720" tIns="47160"/>
          <a:p>
            <a:pPr algn="r"/>
            <a:fld id="{81A111F1-3161-41C1-A1C1-1101B101F1C1}" type="slidenum">
              <a:rPr lang="fr-FR" sz="1200">
                <a:solidFill>
                  <a:srgbClr val="333333"/>
                </a:solidFill>
                <a:latin typeface="Times New Roman"/>
                <a:ea typeface="ＭＳ Ｐゴシック"/>
              </a:rPr>
              <a:t>&lt;numéro&gt;</a:t>
            </a:fld>
            <a:endParaRPr/>
          </a:p>
        </p:txBody>
      </p:sp>
    </p:spTree>
  </p:cSld>
</p:notes>
</file>

<file path=ppt/notesSlides/notesSlide2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8" name="CustomShape 1"/>
          <p:cNvSpPr/>
          <p:nvPr/>
        </p:nvSpPr>
        <p:spPr>
          <a:xfrm>
            <a:off x="0" y="0"/>
            <a:ext cx="360" cy="360"/>
          </a:xfrm>
          <a:prstGeom prst="rect">
            <a:avLst/>
          </a:prstGeom>
        </p:spPr>
        <p:txBody>
          <a:bodyPr bIns="45000" lIns="90000" rIns="90000" tIns="45000"/>
          <a:p>
            <a:fld id="{41C1B1E1-F1E1-41F1-B111-A1A1B1212171}" type="slidenum">
              <a:rPr b="1" lang="fr-FR" sz="2400">
                <a:solidFill>
                  <a:srgbClr val="ffffff"/>
                </a:solidFill>
                <a:latin typeface="Times New Roman"/>
                <a:ea typeface="DejaVu Sans"/>
              </a:rPr>
              <a:t>&lt;numéro&gt;</a:t>
            </a:fld>
            <a:endParaRPr/>
          </a:p>
        </p:txBody>
      </p:sp>
      <p:sp>
        <p:nvSpPr>
          <p:cNvPr id="2059" name="CustomShape 2"/>
          <p:cNvSpPr/>
          <p:nvPr/>
        </p:nvSpPr>
        <p:spPr>
          <a:xfrm>
            <a:off x="3859200" y="9443880"/>
            <a:ext cx="2948400" cy="492480"/>
          </a:xfrm>
          <a:prstGeom prst="rect">
            <a:avLst/>
          </a:prstGeom>
        </p:spPr>
        <p:txBody>
          <a:bodyPr anchor="b" bIns="47160" lIns="90720" rIns="90720" tIns="47160"/>
          <a:p>
            <a:pPr algn="r"/>
            <a:fld id="{61315131-C1D1-4161-A1E1-F121812101B1}" type="slidenum">
              <a:rPr b="1" lang="fr-FR" sz="1200">
                <a:solidFill>
                  <a:srgbClr val="000000"/>
                </a:solidFill>
                <a:latin typeface="Times New Roman"/>
                <a:ea typeface="ＭＳ Ｐゴシック"/>
              </a:rPr>
              <a:t>&lt;numéro&gt;</a:t>
            </a:fld>
            <a:endParaRPr/>
          </a:p>
        </p:txBody>
      </p:sp>
      <p:sp>
        <p:nvSpPr>
          <p:cNvPr id="206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2061" name="CustomShape 4"/>
          <p:cNvSpPr/>
          <p:nvPr/>
        </p:nvSpPr>
        <p:spPr>
          <a:xfrm>
            <a:off x="3859200" y="9443880"/>
            <a:ext cx="2951640" cy="495720"/>
          </a:xfrm>
          <a:prstGeom prst="rect">
            <a:avLst/>
          </a:prstGeom>
        </p:spPr>
        <p:txBody>
          <a:bodyPr anchor="b" bIns="47160" lIns="90720" rIns="90720" tIns="47160"/>
          <a:p>
            <a:pPr algn="r"/>
            <a:fld id="{A1A18121-8111-4161-8161-C1D1210161B1}" type="slidenum">
              <a:rPr b="1" lang="fr-FR" sz="1200">
                <a:solidFill>
                  <a:srgbClr val="333333"/>
                </a:solidFill>
                <a:latin typeface="Times New Roman"/>
                <a:ea typeface="ＭＳ Ｐゴシック"/>
              </a:rPr>
              <a:t>&lt;numéro&gt;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8" name="CustomShape 1"/>
          <p:cNvSpPr/>
          <p:nvPr/>
        </p:nvSpPr>
        <p:spPr>
          <a:xfrm>
            <a:off x="0" y="0"/>
            <a:ext cx="360" cy="360"/>
          </a:xfrm>
          <a:prstGeom prst="rect">
            <a:avLst/>
          </a:prstGeom>
        </p:spPr>
        <p:txBody>
          <a:bodyPr bIns="45000" lIns="90000" rIns="90000" tIns="45000"/>
          <a:p>
            <a:fld id="{11A12141-3171-41D1-8121-515191013131}" type="slidenum">
              <a:rPr b="1" lang="fr-FR" sz="2400">
                <a:solidFill>
                  <a:srgbClr val="ffffff"/>
                </a:solidFill>
                <a:latin typeface="Times New Roman"/>
                <a:ea typeface="ＭＳ Ｐゴシック"/>
              </a:rPr>
              <a:t>&lt;numéro&gt;</a:t>
            </a:fld>
            <a:endParaRPr/>
          </a:p>
        </p:txBody>
      </p:sp>
      <p:sp>
        <p:nvSpPr>
          <p:cNvPr id="1919" name="CustomShape 2"/>
          <p:cNvSpPr/>
          <p:nvPr/>
        </p:nvSpPr>
        <p:spPr>
          <a:xfrm>
            <a:off x="3859200" y="9443880"/>
            <a:ext cx="2948400" cy="492480"/>
          </a:xfrm>
          <a:prstGeom prst="rect">
            <a:avLst/>
          </a:prstGeom>
        </p:spPr>
        <p:txBody>
          <a:bodyPr anchor="b" bIns="47160" lIns="90720" rIns="90720" tIns="47160"/>
          <a:p>
            <a:pPr algn="r"/>
            <a:fld id="{71B191E1-9121-4171-91B1-B161A161F131}" type="slidenum">
              <a:rPr lang="fr-FR" sz="1200">
                <a:solidFill>
                  <a:srgbClr val="000000"/>
                </a:solidFill>
                <a:latin typeface="Times New Roman"/>
                <a:ea typeface="ＭＳ Ｐゴシック"/>
              </a:rPr>
              <a:t>&lt;numéro&gt;</a:t>
            </a:fld>
            <a:endParaRPr/>
          </a:p>
        </p:txBody>
      </p:sp>
      <p:sp>
        <p:nvSpPr>
          <p:cNvPr id="1920"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21" name="CustomShape 4"/>
          <p:cNvSpPr/>
          <p:nvPr/>
        </p:nvSpPr>
        <p:spPr>
          <a:xfrm>
            <a:off x="3859200" y="9443880"/>
            <a:ext cx="2951640" cy="495720"/>
          </a:xfrm>
          <a:prstGeom prst="rect">
            <a:avLst/>
          </a:prstGeom>
        </p:spPr>
        <p:txBody>
          <a:bodyPr anchor="b" bIns="47160" lIns="90720" rIns="90720" tIns="47160"/>
          <a:p>
            <a:pPr algn="r"/>
            <a:fld id="{31E19101-41D1-4131-B1D1-A151B161E1F1}" type="slidenum">
              <a:rPr lang="fr-FR" sz="1200">
                <a:solidFill>
                  <a:srgbClr val="333333"/>
                </a:solidFill>
                <a:latin typeface="Times New Roman"/>
                <a:ea typeface="ＭＳ Ｐゴシック"/>
              </a:rPr>
              <a:t>&lt;numéro&gt;</a:t>
            </a:fld>
            <a:endParaRPr/>
          </a:p>
        </p:txBody>
      </p:sp>
    </p:spTree>
  </p:cSld>
</p:notes>
</file>

<file path=ppt/notesSlides/notesSlide28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2"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2063" name="CustomShape 2"/>
          <p:cNvSpPr/>
          <p:nvPr/>
        </p:nvSpPr>
        <p:spPr>
          <a:xfrm>
            <a:off x="0" y="0"/>
            <a:ext cx="360" cy="360"/>
          </a:xfrm>
          <a:prstGeom prst="rect">
            <a:avLst/>
          </a:prstGeom>
        </p:spPr>
        <p:txBody>
          <a:bodyPr bIns="45000" lIns="90000" rIns="90000" tIns="45000"/>
          <a:p>
            <a:fld id="{21A141D1-0181-41F1-8161-4161418101B1}" type="slidenum">
              <a:rPr b="1" lang="fr-FR" sz="2400">
                <a:solidFill>
                  <a:srgbClr val="ffffff"/>
                </a:solidFill>
                <a:latin typeface="Times New Roman"/>
                <a:ea typeface="ＭＳ Ｐゴシック"/>
              </a:rPr>
              <a:t>&lt;numéro&gt;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2" name="CustomShape 1"/>
          <p:cNvSpPr/>
          <p:nvPr/>
        </p:nvSpPr>
        <p:spPr>
          <a:xfrm>
            <a:off x="0" y="0"/>
            <a:ext cx="360" cy="360"/>
          </a:xfrm>
          <a:prstGeom prst="rect">
            <a:avLst/>
          </a:prstGeom>
        </p:spPr>
        <p:txBody>
          <a:bodyPr bIns="45000" lIns="90000" rIns="90000" tIns="45000"/>
          <a:p>
            <a:fld id="{012191C1-5181-4181-8111-41718151E171}" type="slidenum">
              <a:rPr b="1" lang="fr-FR" sz="2400">
                <a:solidFill>
                  <a:srgbClr val="ffffff"/>
                </a:solidFill>
                <a:latin typeface="Times New Roman"/>
                <a:ea typeface="ＭＳ Ｐゴシック"/>
              </a:rPr>
              <a:t>&lt;numéro&gt;</a:t>
            </a:fld>
            <a:endParaRPr/>
          </a:p>
        </p:txBody>
      </p:sp>
      <p:sp>
        <p:nvSpPr>
          <p:cNvPr id="1923" name="CustomShape 2"/>
          <p:cNvSpPr/>
          <p:nvPr/>
        </p:nvSpPr>
        <p:spPr>
          <a:xfrm>
            <a:off x="3859200" y="9443880"/>
            <a:ext cx="2948400" cy="492480"/>
          </a:xfrm>
          <a:prstGeom prst="rect">
            <a:avLst/>
          </a:prstGeom>
        </p:spPr>
        <p:txBody>
          <a:bodyPr anchor="b" bIns="47160" lIns="90720" rIns="90720" tIns="47160"/>
          <a:p>
            <a:pPr algn="r"/>
            <a:fld id="{11F131D1-6111-41D1-B111-D1C1D1311111}" type="slidenum">
              <a:rPr lang="fr-FR" sz="1200">
                <a:solidFill>
                  <a:srgbClr val="000000"/>
                </a:solidFill>
                <a:latin typeface="Times New Roman"/>
                <a:ea typeface="ＭＳ Ｐゴシック"/>
              </a:rPr>
              <a:t>&lt;numéro&gt;</a:t>
            </a:fld>
            <a:endParaRPr/>
          </a:p>
        </p:txBody>
      </p:sp>
      <p:sp>
        <p:nvSpPr>
          <p:cNvPr id="192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25" name="CustomShape 4"/>
          <p:cNvSpPr/>
          <p:nvPr/>
        </p:nvSpPr>
        <p:spPr>
          <a:xfrm>
            <a:off x="3859200" y="9443880"/>
            <a:ext cx="2951640" cy="495720"/>
          </a:xfrm>
          <a:prstGeom prst="rect">
            <a:avLst/>
          </a:prstGeom>
        </p:spPr>
        <p:txBody>
          <a:bodyPr anchor="b" bIns="47160" lIns="90720" rIns="90720" tIns="47160"/>
          <a:p>
            <a:pPr algn="r"/>
            <a:fld id="{1171A191-0151-4141-A161-D1F191B1C191}" type="slidenum">
              <a:rPr lang="fr-FR" sz="1200">
                <a:solidFill>
                  <a:srgbClr val="333333"/>
                </a:solidFill>
                <a:latin typeface="Times New Roman"/>
                <a:ea typeface="ＭＳ Ｐゴシック"/>
              </a:rPr>
              <a:t>&lt;numéro&gt;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6" name="CustomShape 1"/>
          <p:cNvSpPr/>
          <p:nvPr/>
        </p:nvSpPr>
        <p:spPr>
          <a:xfrm>
            <a:off x="0" y="0"/>
            <a:ext cx="360" cy="360"/>
          </a:xfrm>
          <a:prstGeom prst="rect">
            <a:avLst/>
          </a:prstGeom>
        </p:spPr>
        <p:txBody>
          <a:bodyPr bIns="45000" lIns="90000" rIns="90000" tIns="45000"/>
          <a:p>
            <a:fld id="{7101D1D1-91F1-4161-B171-D1F171919141}" type="slidenum">
              <a:rPr b="1" lang="fr-FR" sz="2400">
                <a:solidFill>
                  <a:srgbClr val="ffffff"/>
                </a:solidFill>
                <a:latin typeface="Times New Roman"/>
                <a:ea typeface="ＭＳ Ｐゴシック"/>
              </a:rPr>
              <a:t>&lt;numéro&gt;</a:t>
            </a:fld>
            <a:endParaRPr/>
          </a:p>
        </p:txBody>
      </p:sp>
      <p:sp>
        <p:nvSpPr>
          <p:cNvPr id="1927" name="CustomShape 2"/>
          <p:cNvSpPr/>
          <p:nvPr/>
        </p:nvSpPr>
        <p:spPr>
          <a:xfrm>
            <a:off x="3859200" y="9443880"/>
            <a:ext cx="2948400" cy="492480"/>
          </a:xfrm>
          <a:prstGeom prst="rect">
            <a:avLst/>
          </a:prstGeom>
        </p:spPr>
        <p:txBody>
          <a:bodyPr anchor="b" bIns="47160" lIns="90720" rIns="90720" tIns="47160"/>
          <a:p>
            <a:pPr algn="r"/>
            <a:fld id="{81012141-7191-4151-91C1-7181E1C17171}" type="slidenum">
              <a:rPr lang="fr-FR" sz="1200">
                <a:solidFill>
                  <a:srgbClr val="000000"/>
                </a:solidFill>
                <a:latin typeface="Times New Roman"/>
                <a:ea typeface="ＭＳ Ｐゴシック"/>
              </a:rPr>
              <a:t>&lt;numéro&gt;</a:t>
            </a:fld>
            <a:endParaRPr/>
          </a:p>
        </p:txBody>
      </p:sp>
      <p:sp>
        <p:nvSpPr>
          <p:cNvPr id="192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29" name="CustomShape 4"/>
          <p:cNvSpPr/>
          <p:nvPr/>
        </p:nvSpPr>
        <p:spPr>
          <a:xfrm>
            <a:off x="3859200" y="9443880"/>
            <a:ext cx="2951640" cy="495720"/>
          </a:xfrm>
          <a:prstGeom prst="rect">
            <a:avLst/>
          </a:prstGeom>
        </p:spPr>
        <p:txBody>
          <a:bodyPr anchor="b" bIns="47160" lIns="90720" rIns="90720" tIns="47160"/>
          <a:p>
            <a:pPr algn="r"/>
            <a:fld id="{11812101-81F1-4121-B131-71D1B1D131C1}" type="slidenum">
              <a:rPr lang="fr-FR" sz="1200">
                <a:solidFill>
                  <a:srgbClr val="333333"/>
                </a:solidFill>
                <a:latin typeface="Times New Roman"/>
                <a:ea typeface="ＭＳ Ｐゴシック"/>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4" name="PlaceHolder 1"/>
          <p:cNvSpPr>
            <a:spLocks noGrp="1"/>
          </p:cNvSpPr>
          <p:nvPr>
            <p:ph type="body"/>
          </p:nvPr>
        </p:nvSpPr>
        <p:spPr>
          <a:xfrm>
            <a:off x="681120" y="4722480"/>
            <a:ext cx="5448240" cy="4473000"/>
          </a:xfrm>
          <a:prstGeom prst="rect">
            <a:avLst/>
          </a:prstGeom>
        </p:spPr>
        <p:txBody>
          <a:bodyPr bIns="45000" lIns="90000" rIns="90000" tIns="45000"/>
          <a:p>
            <a:endParaRPr/>
          </a:p>
        </p:txBody>
      </p:sp>
      <p:sp>
        <p:nvSpPr>
          <p:cNvPr id="1875" name="CustomShape 2"/>
          <p:cNvSpPr/>
          <p:nvPr/>
        </p:nvSpPr>
        <p:spPr>
          <a:xfrm>
            <a:off x="0" y="0"/>
            <a:ext cx="360" cy="360"/>
          </a:xfrm>
          <a:prstGeom prst="rect">
            <a:avLst/>
          </a:prstGeom>
        </p:spPr>
        <p:txBody>
          <a:bodyPr bIns="45000" lIns="90000" rIns="90000" tIns="45000"/>
          <a:p>
            <a:fld id="{E141F151-7111-4111-A1D1-C1115171C1C1}" type="slidenum">
              <a:rPr b="1" lang="fr-FR" sz="2400">
                <a:solidFill>
                  <a:srgbClr val="ffffff"/>
                </a:solidFill>
                <a:latin typeface="Times New Roman"/>
                <a:ea typeface="ＭＳ Ｐゴシック"/>
              </a:rPr>
              <a:t>&lt;numéro&gt;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0"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31" name="CustomShape 2"/>
          <p:cNvSpPr/>
          <p:nvPr/>
        </p:nvSpPr>
        <p:spPr>
          <a:xfrm>
            <a:off x="0" y="0"/>
            <a:ext cx="360" cy="360"/>
          </a:xfrm>
          <a:prstGeom prst="rect">
            <a:avLst/>
          </a:prstGeom>
        </p:spPr>
        <p:txBody>
          <a:bodyPr bIns="45000" lIns="90000" rIns="90000" tIns="45000"/>
          <a:p>
            <a:fld id="{7141E111-C181-4151-A1F1-31F1719131D1}" type="slidenum">
              <a:rPr b="1" lang="fr-FR" sz="2400">
                <a:solidFill>
                  <a:srgbClr val="ffffff"/>
                </a:solidFill>
                <a:latin typeface="Times New Roman"/>
                <a:ea typeface="ＭＳ Ｐゴシック"/>
              </a:rPr>
              <a:t>&lt;numéro&gt;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2" name="CustomShape 1"/>
          <p:cNvSpPr/>
          <p:nvPr/>
        </p:nvSpPr>
        <p:spPr>
          <a:xfrm>
            <a:off x="0" y="0"/>
            <a:ext cx="360" cy="360"/>
          </a:xfrm>
          <a:prstGeom prst="rect">
            <a:avLst/>
          </a:prstGeom>
        </p:spPr>
        <p:txBody>
          <a:bodyPr bIns="45000" lIns="90000" rIns="90000" tIns="45000"/>
          <a:p>
            <a:fld id="{2131A171-1151-4141-A121-318131B151A1}" type="slidenum">
              <a:rPr b="1" lang="fr-FR" sz="2400">
                <a:solidFill>
                  <a:srgbClr val="ffffff"/>
                </a:solidFill>
                <a:latin typeface="Times New Roman"/>
                <a:ea typeface="ＭＳ Ｐゴシック"/>
              </a:rPr>
              <a:t>&lt;numéro&gt;</a:t>
            </a:fld>
            <a:endParaRPr/>
          </a:p>
        </p:txBody>
      </p:sp>
      <p:sp>
        <p:nvSpPr>
          <p:cNvPr id="1933" name="CustomShape 2"/>
          <p:cNvSpPr/>
          <p:nvPr/>
        </p:nvSpPr>
        <p:spPr>
          <a:xfrm>
            <a:off x="3859200" y="9443880"/>
            <a:ext cx="2948400" cy="492480"/>
          </a:xfrm>
          <a:prstGeom prst="rect">
            <a:avLst/>
          </a:prstGeom>
        </p:spPr>
        <p:txBody>
          <a:bodyPr anchor="b" bIns="47160" lIns="90720" rIns="90720" tIns="47160"/>
          <a:p>
            <a:pPr algn="r"/>
            <a:fld id="{41C18191-3151-41F1-B191-C1B1012151F1}" type="slidenum">
              <a:rPr lang="fr-FR" sz="1200">
                <a:solidFill>
                  <a:srgbClr val="000000"/>
                </a:solidFill>
                <a:latin typeface="Times New Roman"/>
                <a:ea typeface="ＭＳ Ｐゴシック"/>
              </a:rPr>
              <a:t>&lt;numéro&gt;</a:t>
            </a:fld>
            <a:endParaRPr/>
          </a:p>
        </p:txBody>
      </p:sp>
      <p:sp>
        <p:nvSpPr>
          <p:cNvPr id="193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35" name="CustomShape 4"/>
          <p:cNvSpPr/>
          <p:nvPr/>
        </p:nvSpPr>
        <p:spPr>
          <a:xfrm>
            <a:off x="3859200" y="9443880"/>
            <a:ext cx="2951640" cy="495720"/>
          </a:xfrm>
          <a:prstGeom prst="rect">
            <a:avLst/>
          </a:prstGeom>
        </p:spPr>
        <p:txBody>
          <a:bodyPr anchor="b" bIns="47160" lIns="90720" rIns="90720" tIns="47160"/>
          <a:p>
            <a:pPr algn="r"/>
            <a:fld id="{E1A1D1C1-5101-4100-91D1-6151B1619131}" type="slidenum">
              <a:rPr lang="fr-FR" sz="1200">
                <a:solidFill>
                  <a:srgbClr val="333333"/>
                </a:solidFill>
                <a:latin typeface="Times New Roman"/>
                <a:ea typeface="ＭＳ Ｐゴシック"/>
              </a:rPr>
              <a:t>&lt;numéro&gt;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6" name="CustomShape 1"/>
          <p:cNvSpPr/>
          <p:nvPr/>
        </p:nvSpPr>
        <p:spPr>
          <a:xfrm>
            <a:off x="0" y="0"/>
            <a:ext cx="360" cy="360"/>
          </a:xfrm>
          <a:prstGeom prst="rect">
            <a:avLst/>
          </a:prstGeom>
        </p:spPr>
        <p:txBody>
          <a:bodyPr bIns="45000" lIns="90000" rIns="90000" tIns="45000"/>
          <a:p>
            <a:fld id="{F1319151-E181-4151-A131-4121D121D1B1}" type="slidenum">
              <a:rPr b="1" lang="fr-FR" sz="2400">
                <a:solidFill>
                  <a:srgbClr val="ffffff"/>
                </a:solidFill>
                <a:latin typeface="Times New Roman"/>
                <a:ea typeface="ＭＳ Ｐゴシック"/>
              </a:rPr>
              <a:t>&lt;numéro&gt;</a:t>
            </a:fld>
            <a:endParaRPr/>
          </a:p>
        </p:txBody>
      </p:sp>
      <p:sp>
        <p:nvSpPr>
          <p:cNvPr id="1937" name="CustomShape 2"/>
          <p:cNvSpPr/>
          <p:nvPr/>
        </p:nvSpPr>
        <p:spPr>
          <a:xfrm>
            <a:off x="3859200" y="9443880"/>
            <a:ext cx="2948400" cy="492480"/>
          </a:xfrm>
          <a:prstGeom prst="rect">
            <a:avLst/>
          </a:prstGeom>
        </p:spPr>
        <p:txBody>
          <a:bodyPr anchor="b" bIns="47160" lIns="90720" rIns="90720" tIns="47160"/>
          <a:p>
            <a:pPr algn="r"/>
            <a:fld id="{C1518111-8131-41A1-9161-E1B121B19181}" type="slidenum">
              <a:rPr lang="fr-FR" sz="1200">
                <a:solidFill>
                  <a:srgbClr val="000000"/>
                </a:solidFill>
                <a:latin typeface="Times New Roman"/>
                <a:ea typeface="ＭＳ Ｐゴシック"/>
              </a:rPr>
              <a:t>&lt;numéro&gt;</a:t>
            </a:fld>
            <a:endParaRPr/>
          </a:p>
        </p:txBody>
      </p:sp>
      <p:sp>
        <p:nvSpPr>
          <p:cNvPr id="193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39" name="CustomShape 4"/>
          <p:cNvSpPr/>
          <p:nvPr/>
        </p:nvSpPr>
        <p:spPr>
          <a:xfrm>
            <a:off x="3859200" y="9443880"/>
            <a:ext cx="2951640" cy="495720"/>
          </a:xfrm>
          <a:prstGeom prst="rect">
            <a:avLst/>
          </a:prstGeom>
        </p:spPr>
        <p:txBody>
          <a:bodyPr anchor="b" bIns="47160" lIns="90720" rIns="90720" tIns="47160"/>
          <a:p>
            <a:pPr algn="r"/>
            <a:fld id="{F141B191-3151-41C1-9121-41E111B181F1}" type="slidenum">
              <a:rPr lang="fr-FR" sz="1200">
                <a:solidFill>
                  <a:srgbClr val="333333"/>
                </a:solidFill>
                <a:latin typeface="Times New Roman"/>
                <a:ea typeface="ＭＳ Ｐゴシック"/>
              </a:rPr>
              <a:t>&lt;numéro&gt;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0" name="CustomShape 1"/>
          <p:cNvSpPr/>
          <p:nvPr/>
        </p:nvSpPr>
        <p:spPr>
          <a:xfrm>
            <a:off x="0" y="0"/>
            <a:ext cx="360" cy="360"/>
          </a:xfrm>
          <a:prstGeom prst="rect">
            <a:avLst/>
          </a:prstGeom>
        </p:spPr>
        <p:txBody>
          <a:bodyPr bIns="45000" lIns="90000" rIns="90000" tIns="45000"/>
          <a:p>
            <a:fld id="{B191A151-81F1-41D1-B141-C1611181D131}" type="slidenum">
              <a:rPr b="1" lang="fr-FR" sz="2400">
                <a:solidFill>
                  <a:srgbClr val="ffffff"/>
                </a:solidFill>
                <a:latin typeface="Times New Roman"/>
                <a:ea typeface="ＭＳ Ｐゴシック"/>
              </a:rPr>
              <a:t>&lt;numéro&gt;</a:t>
            </a:fld>
            <a:endParaRPr/>
          </a:p>
        </p:txBody>
      </p:sp>
      <p:sp>
        <p:nvSpPr>
          <p:cNvPr id="1941" name="CustomShape 2"/>
          <p:cNvSpPr/>
          <p:nvPr/>
        </p:nvSpPr>
        <p:spPr>
          <a:xfrm>
            <a:off x="3859200" y="9443880"/>
            <a:ext cx="2948400" cy="492480"/>
          </a:xfrm>
          <a:prstGeom prst="rect">
            <a:avLst/>
          </a:prstGeom>
        </p:spPr>
        <p:txBody>
          <a:bodyPr anchor="b" bIns="47160" lIns="90720" rIns="90720" tIns="47160"/>
          <a:p>
            <a:pPr algn="r"/>
            <a:fld id="{61316161-A1A1-41C1-81B1-11814131C1B1}" type="slidenum">
              <a:rPr lang="fr-FR" sz="1200">
                <a:solidFill>
                  <a:srgbClr val="000000"/>
                </a:solidFill>
                <a:latin typeface="Times New Roman"/>
                <a:ea typeface="ＭＳ Ｐゴシック"/>
              </a:rPr>
              <a:t>&lt;numéro&gt;</a:t>
            </a:fld>
            <a:endParaRPr/>
          </a:p>
        </p:txBody>
      </p:sp>
      <p:sp>
        <p:nvSpPr>
          <p:cNvPr id="194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43" name="CustomShape 4"/>
          <p:cNvSpPr/>
          <p:nvPr/>
        </p:nvSpPr>
        <p:spPr>
          <a:xfrm>
            <a:off x="3859200" y="9443880"/>
            <a:ext cx="2951640" cy="495720"/>
          </a:xfrm>
          <a:prstGeom prst="rect">
            <a:avLst/>
          </a:prstGeom>
        </p:spPr>
        <p:txBody>
          <a:bodyPr anchor="b" bIns="47160" lIns="90720" rIns="90720" tIns="47160"/>
          <a:p>
            <a:pPr algn="r"/>
            <a:fld id="{21017141-81C1-4161-81B1-6151F1C1A181}" type="slidenum">
              <a:rPr lang="fr-FR" sz="1200">
                <a:solidFill>
                  <a:srgbClr val="333333"/>
                </a:solidFill>
                <a:latin typeface="Times New Roman"/>
                <a:ea typeface="ＭＳ Ｐゴシック"/>
              </a:rPr>
              <a:t>&lt;numéro&gt;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4"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45" name="CustomShape 2"/>
          <p:cNvSpPr/>
          <p:nvPr/>
        </p:nvSpPr>
        <p:spPr>
          <a:xfrm>
            <a:off x="0" y="0"/>
            <a:ext cx="360" cy="360"/>
          </a:xfrm>
          <a:prstGeom prst="rect">
            <a:avLst/>
          </a:prstGeom>
        </p:spPr>
        <p:txBody>
          <a:bodyPr bIns="45000" lIns="90000" rIns="90000" tIns="45000"/>
          <a:p>
            <a:fld id="{8181D1E1-11D1-4151-B151-812141E1B1D1}" type="slidenum">
              <a:rPr b="1" lang="fr-FR" sz="2400">
                <a:solidFill>
                  <a:srgbClr val="ffffff"/>
                </a:solidFill>
                <a:latin typeface="Times New Roman"/>
                <a:ea typeface="ＭＳ Ｐゴシック"/>
              </a:rPr>
              <a:t>&lt;numéro&gt;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6"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47" name="CustomShape 2"/>
          <p:cNvSpPr/>
          <p:nvPr/>
        </p:nvSpPr>
        <p:spPr>
          <a:xfrm>
            <a:off x="0" y="0"/>
            <a:ext cx="360" cy="360"/>
          </a:xfrm>
          <a:prstGeom prst="rect">
            <a:avLst/>
          </a:prstGeom>
        </p:spPr>
        <p:txBody>
          <a:bodyPr bIns="45000" lIns="90000" rIns="90000" tIns="45000"/>
          <a:p>
            <a:fld id="{81D16131-01F1-41D1-9181-518111D19161}" type="slidenum">
              <a:rPr b="1" lang="fr-FR" sz="2400">
                <a:solidFill>
                  <a:srgbClr val="ffffff"/>
                </a:solidFill>
                <a:latin typeface="Times New Roman"/>
                <a:ea typeface="ＭＳ Ｐゴシック"/>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6" name="CustomShape 1"/>
          <p:cNvSpPr/>
          <p:nvPr/>
        </p:nvSpPr>
        <p:spPr>
          <a:xfrm>
            <a:off x="0" y="0"/>
            <a:ext cx="360" cy="360"/>
          </a:xfrm>
          <a:prstGeom prst="rect">
            <a:avLst/>
          </a:prstGeom>
        </p:spPr>
        <p:txBody>
          <a:bodyPr bIns="45000" lIns="90000" rIns="90000" tIns="45000"/>
          <a:p>
            <a:fld id="{5101F1B1-41D1-4181-81E1-B1A161E17141}" type="slidenum">
              <a:rPr b="1" lang="fr-FR" sz="2400">
                <a:solidFill>
                  <a:srgbClr val="ffffff"/>
                </a:solidFill>
                <a:latin typeface="Times New Roman"/>
                <a:ea typeface="ＭＳ Ｐゴシック"/>
              </a:rPr>
              <a:t>&lt;numéro&gt;</a:t>
            </a:fld>
            <a:endParaRPr/>
          </a:p>
        </p:txBody>
      </p:sp>
      <p:sp>
        <p:nvSpPr>
          <p:cNvPr id="1877" name="CustomShape 2"/>
          <p:cNvSpPr/>
          <p:nvPr/>
        </p:nvSpPr>
        <p:spPr>
          <a:xfrm>
            <a:off x="3859200" y="9443880"/>
            <a:ext cx="2948400" cy="492480"/>
          </a:xfrm>
          <a:prstGeom prst="rect">
            <a:avLst/>
          </a:prstGeom>
        </p:spPr>
        <p:txBody>
          <a:bodyPr anchor="b" bIns="47160" lIns="90720" rIns="90720" tIns="47160"/>
          <a:p>
            <a:pPr algn="r"/>
            <a:fld id="{715111A1-71B1-4111-A121-4121312161B1}" type="slidenum">
              <a:rPr lang="fr-FR" sz="1200">
                <a:solidFill>
                  <a:srgbClr val="000000"/>
                </a:solidFill>
                <a:latin typeface="Times New Roman"/>
                <a:ea typeface="ＭＳ Ｐゴシック"/>
              </a:rPr>
              <a:t>&lt;numéro&gt;</a:t>
            </a:fld>
            <a:endParaRPr/>
          </a:p>
        </p:txBody>
      </p:sp>
      <p:sp>
        <p:nvSpPr>
          <p:cNvPr id="1878"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879" name="CustomShape 4"/>
          <p:cNvSpPr/>
          <p:nvPr/>
        </p:nvSpPr>
        <p:spPr>
          <a:xfrm>
            <a:off x="3859200" y="9443880"/>
            <a:ext cx="2951640" cy="495720"/>
          </a:xfrm>
          <a:prstGeom prst="rect">
            <a:avLst/>
          </a:prstGeom>
        </p:spPr>
        <p:txBody>
          <a:bodyPr anchor="b" bIns="47160" lIns="90720" rIns="90720" tIns="47160"/>
          <a:p>
            <a:pPr algn="r"/>
            <a:fld id="{B16171D1-8141-4101-8181-11D161D1D1C1}" type="slidenum">
              <a:rPr lang="fr-FR" sz="1200">
                <a:solidFill>
                  <a:srgbClr val="333333"/>
                </a:solidFill>
                <a:latin typeface="Times New Roman"/>
                <a:ea typeface="ＭＳ Ｐゴシック"/>
              </a:rPr>
              <a:t>&lt;numéro&gt;</a:t>
            </a:fld>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8"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49" name="CustomShape 2"/>
          <p:cNvSpPr/>
          <p:nvPr/>
        </p:nvSpPr>
        <p:spPr>
          <a:xfrm>
            <a:off x="0" y="0"/>
            <a:ext cx="360" cy="360"/>
          </a:xfrm>
          <a:prstGeom prst="rect">
            <a:avLst/>
          </a:prstGeom>
        </p:spPr>
        <p:txBody>
          <a:bodyPr bIns="45000" lIns="90000" rIns="90000" tIns="45000"/>
          <a:p>
            <a:fld id="{71E191B1-D1D1-4151-A161-4181D141F1A1}" type="slidenum">
              <a:rPr b="1" lang="fr-FR" sz="2400">
                <a:solidFill>
                  <a:srgbClr val="ffffff"/>
                </a:solidFill>
                <a:latin typeface="Times New Roman"/>
                <a:ea typeface="ＭＳ Ｐゴシック"/>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0" name="CustomShape 1"/>
          <p:cNvSpPr/>
          <p:nvPr/>
        </p:nvSpPr>
        <p:spPr>
          <a:xfrm>
            <a:off x="0" y="0"/>
            <a:ext cx="360" cy="360"/>
          </a:xfrm>
          <a:prstGeom prst="rect">
            <a:avLst/>
          </a:prstGeom>
        </p:spPr>
        <p:txBody>
          <a:bodyPr bIns="45000" lIns="90000" rIns="90000" tIns="45000"/>
          <a:p>
            <a:fld id="{F14101D1-C141-4151-91C1-51D141610141}" type="slidenum">
              <a:rPr b="1" lang="fr-FR" sz="2400">
                <a:solidFill>
                  <a:srgbClr val="ffffff"/>
                </a:solidFill>
                <a:latin typeface="Times New Roman"/>
                <a:ea typeface="ＭＳ Ｐゴシック"/>
              </a:rPr>
              <a:t>&lt;numéro&gt;</a:t>
            </a:fld>
            <a:endParaRPr/>
          </a:p>
        </p:txBody>
      </p:sp>
      <p:sp>
        <p:nvSpPr>
          <p:cNvPr id="1881" name="PlaceHolder 2"/>
          <p:cNvSpPr>
            <a:spLocks noGrp="1"/>
          </p:cNvSpPr>
          <p:nvPr>
            <p:ph type="body"/>
          </p:nvPr>
        </p:nvSpPr>
        <p:spPr>
          <a:xfrm>
            <a:off x="907920" y="4721400"/>
            <a:ext cx="4988520" cy="4377240"/>
          </a:xfrm>
          <a:prstGeom prst="rect">
            <a:avLst/>
          </a:prstGeom>
        </p:spPr>
        <p:txBody>
          <a:bodyPr bIns="45000" lIns="90000" rIns="90000" tIns="45000"/>
          <a:p>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2" name="CustomShape 1"/>
          <p:cNvSpPr/>
          <p:nvPr/>
        </p:nvSpPr>
        <p:spPr>
          <a:xfrm>
            <a:off x="0" y="0"/>
            <a:ext cx="360" cy="360"/>
          </a:xfrm>
          <a:prstGeom prst="rect">
            <a:avLst/>
          </a:prstGeom>
        </p:spPr>
        <p:txBody>
          <a:bodyPr bIns="45000" lIns="90000" rIns="90000" tIns="45000"/>
          <a:p>
            <a:fld id="{D16161B1-A151-4111-B151-E161F1E16101}" type="slidenum">
              <a:rPr b="1" lang="fr-FR" sz="2400">
                <a:solidFill>
                  <a:srgbClr val="ffffff"/>
                </a:solidFill>
                <a:latin typeface="Times New Roman"/>
                <a:ea typeface="ＭＳ Ｐゴシック"/>
              </a:rPr>
              <a:t>&lt;numéro&gt;</a:t>
            </a:fld>
            <a:endParaRPr/>
          </a:p>
        </p:txBody>
      </p:sp>
      <p:sp>
        <p:nvSpPr>
          <p:cNvPr id="1883" name="CustomShape 2"/>
          <p:cNvSpPr/>
          <p:nvPr/>
        </p:nvSpPr>
        <p:spPr>
          <a:xfrm>
            <a:off x="3859200" y="9443880"/>
            <a:ext cx="2948400" cy="492480"/>
          </a:xfrm>
          <a:prstGeom prst="rect">
            <a:avLst/>
          </a:prstGeom>
        </p:spPr>
        <p:txBody>
          <a:bodyPr anchor="b" bIns="47160" lIns="90720" rIns="90720" tIns="47160"/>
          <a:p>
            <a:pPr algn="r"/>
            <a:fld id="{31512141-F1E1-4171-B1F1-3181D1614161}" type="slidenum">
              <a:rPr lang="fr-FR" sz="1200">
                <a:solidFill>
                  <a:srgbClr val="000000"/>
                </a:solidFill>
                <a:latin typeface="Times New Roman"/>
                <a:ea typeface="ＭＳ Ｐゴシック"/>
              </a:rPr>
              <a:t>&lt;numéro&gt;</a:t>
            </a:fld>
            <a:endParaRPr/>
          </a:p>
        </p:txBody>
      </p:sp>
      <p:sp>
        <p:nvSpPr>
          <p:cNvPr id="1884"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885" name="CustomShape 4"/>
          <p:cNvSpPr/>
          <p:nvPr/>
        </p:nvSpPr>
        <p:spPr>
          <a:xfrm>
            <a:off x="3859200" y="9443880"/>
            <a:ext cx="2951640" cy="495720"/>
          </a:xfrm>
          <a:prstGeom prst="rect">
            <a:avLst/>
          </a:prstGeom>
        </p:spPr>
        <p:txBody>
          <a:bodyPr anchor="b" bIns="47160" lIns="90720" rIns="90720" tIns="47160"/>
          <a:p>
            <a:pPr algn="r"/>
            <a:fld id="{01810151-D121-4121-8161-F18151A10181}" type="slidenum">
              <a:rPr lang="fr-FR" sz="1200">
                <a:solidFill>
                  <a:srgbClr val="333333"/>
                </a:solidFill>
                <a:latin typeface="Times New Roman"/>
                <a:ea typeface="ＭＳ Ｐゴシック"/>
              </a:rPr>
              <a:t>&lt;numéro&gt;</a:t>
            </a:fld>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0" name="CustomShape 1"/>
          <p:cNvSpPr/>
          <p:nvPr/>
        </p:nvSpPr>
        <p:spPr>
          <a:xfrm>
            <a:off x="0" y="0"/>
            <a:ext cx="360" cy="360"/>
          </a:xfrm>
          <a:prstGeom prst="rect">
            <a:avLst/>
          </a:prstGeom>
        </p:spPr>
        <p:txBody>
          <a:bodyPr bIns="45000" lIns="90000" rIns="90000" tIns="45000"/>
          <a:p>
            <a:fld id="{2121C161-D111-41E1-B101-61A1E121E1A1}" type="slidenum">
              <a:rPr b="1" lang="fr-FR" sz="2400">
                <a:solidFill>
                  <a:srgbClr val="ffffff"/>
                </a:solidFill>
                <a:latin typeface="Times New Roman"/>
                <a:ea typeface="ＭＳ Ｐゴシック"/>
              </a:rPr>
              <a:t>&lt;numéro&gt;</a:t>
            </a:fld>
            <a:endParaRPr/>
          </a:p>
        </p:txBody>
      </p:sp>
      <p:sp>
        <p:nvSpPr>
          <p:cNvPr id="1951" name="CustomShape 2"/>
          <p:cNvSpPr/>
          <p:nvPr/>
        </p:nvSpPr>
        <p:spPr>
          <a:xfrm>
            <a:off x="3859200" y="9443880"/>
            <a:ext cx="2948400" cy="492480"/>
          </a:xfrm>
          <a:prstGeom prst="rect">
            <a:avLst/>
          </a:prstGeom>
        </p:spPr>
        <p:txBody>
          <a:bodyPr anchor="b" bIns="47160" lIns="90720" rIns="90720" tIns="47160"/>
          <a:p>
            <a:pPr algn="r"/>
            <a:fld id="{9151D101-7101-4131-A1B1-A15131D14171}" type="slidenum">
              <a:rPr lang="fr-FR" sz="1200">
                <a:solidFill>
                  <a:srgbClr val="000000"/>
                </a:solidFill>
                <a:latin typeface="Times New Roman"/>
                <a:ea typeface="ＭＳ Ｐゴシック"/>
              </a:rPr>
              <a:t>&lt;numéro&gt;</a:t>
            </a:fld>
            <a:endParaRPr/>
          </a:p>
        </p:txBody>
      </p:sp>
      <p:sp>
        <p:nvSpPr>
          <p:cNvPr id="1952" name="PlaceHolder 3"/>
          <p:cNvSpPr>
            <a:spLocks noGrp="1"/>
          </p:cNvSpPr>
          <p:nvPr>
            <p:ph type="body"/>
          </p:nvPr>
        </p:nvSpPr>
        <p:spPr>
          <a:xfrm>
            <a:off x="907920" y="4721400"/>
            <a:ext cx="4994640" cy="4474080"/>
          </a:xfrm>
          <a:prstGeom prst="rect">
            <a:avLst/>
          </a:prstGeom>
        </p:spPr>
        <p:txBody>
          <a:bodyPr bIns="45000" lIns="90000" rIns="90000" tIns="45000"/>
          <a:p>
            <a:endParaRPr/>
          </a:p>
        </p:txBody>
      </p:sp>
      <p:sp>
        <p:nvSpPr>
          <p:cNvPr id="1953" name="CustomShape 4"/>
          <p:cNvSpPr/>
          <p:nvPr/>
        </p:nvSpPr>
        <p:spPr>
          <a:xfrm>
            <a:off x="3859200" y="9443880"/>
            <a:ext cx="2951640" cy="495720"/>
          </a:xfrm>
          <a:prstGeom prst="rect">
            <a:avLst/>
          </a:prstGeom>
        </p:spPr>
        <p:txBody>
          <a:bodyPr anchor="b" bIns="47160" lIns="90720" rIns="90720" tIns="47160"/>
          <a:p>
            <a:pPr algn="r"/>
            <a:fld id="{61F14171-0161-4101-A1A1-81E161E191F1}" type="slidenum">
              <a:rPr lang="fr-FR" sz="1200">
                <a:solidFill>
                  <a:srgbClr val="333333"/>
                </a:solidFill>
                <a:latin typeface="Times New Roman"/>
                <a:ea typeface="ＭＳ Ｐゴシック"/>
              </a:rPr>
              <a:t>&lt;numéro&gt;</a:t>
            </a:fld>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4" name="PlaceHolder 1"/>
          <p:cNvSpPr>
            <a:spLocks noGrp="1"/>
          </p:cNvSpPr>
          <p:nvPr>
            <p:ph type="body"/>
          </p:nvPr>
        </p:nvSpPr>
        <p:spPr>
          <a:xfrm>
            <a:off x="756000" y="5078520"/>
            <a:ext cx="6046920" cy="4810320"/>
          </a:xfrm>
          <a:prstGeom prst="rect">
            <a:avLst/>
          </a:prstGeom>
        </p:spPr>
        <p:txBody>
          <a:bodyPr bIns="45000" lIns="90000" rIns="90000" tIns="45000"/>
          <a:p>
            <a:endParaRPr/>
          </a:p>
        </p:txBody>
      </p:sp>
      <p:sp>
        <p:nvSpPr>
          <p:cNvPr id="1955" name="CustomShape 2"/>
          <p:cNvSpPr/>
          <p:nvPr/>
        </p:nvSpPr>
        <p:spPr>
          <a:xfrm>
            <a:off x="0" y="0"/>
            <a:ext cx="360" cy="360"/>
          </a:xfrm>
          <a:prstGeom prst="rect">
            <a:avLst/>
          </a:prstGeom>
        </p:spPr>
        <p:txBody>
          <a:bodyPr bIns="45000" lIns="90000" rIns="90000" tIns="45000"/>
          <a:p>
            <a:fld id="{71A181A1-C1D1-41A1-81B1-21D1F12181C1}" type="slidenum">
              <a:rPr b="1" lang="fr-FR" sz="2400">
                <a:solidFill>
                  <a:srgbClr val="ffffff"/>
                </a:solidFill>
                <a:latin typeface="Times New Roman"/>
                <a:ea typeface="ＭＳ Ｐゴシック"/>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37" name="PlaceHolder 2"/>
          <p:cNvSpPr>
            <a:spLocks noGrp="1"/>
          </p:cNvSpPr>
          <p:nvPr>
            <p:ph type="body"/>
          </p:nvPr>
        </p:nvSpPr>
        <p:spPr>
          <a:xfrm>
            <a:off x="457200" y="1604520"/>
            <a:ext cx="8229240" cy="2158560"/>
          </a:xfrm>
          <a:prstGeom prst="rect">
            <a:avLst/>
          </a:prstGeom>
        </p:spPr>
        <p:txBody>
          <a:bodyPr bIns="0" lIns="0" rIns="0" tIns="0" wrap="none"/>
          <a:p>
            <a:endParaRPr/>
          </a:p>
        </p:txBody>
      </p:sp>
      <p:sp>
        <p:nvSpPr>
          <p:cNvPr id="38" name="PlaceHolder 3"/>
          <p:cNvSpPr>
            <a:spLocks noGrp="1"/>
          </p:cNvSpPr>
          <p:nvPr>
            <p:ph type="body"/>
          </p:nvPr>
        </p:nvSpPr>
        <p:spPr>
          <a:xfrm>
            <a:off x="457200" y="3968280"/>
            <a:ext cx="8229240" cy="215856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40"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41"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42" name="PlaceHolder 4"/>
          <p:cNvSpPr>
            <a:spLocks noGrp="1"/>
          </p:cNvSpPr>
          <p:nvPr>
            <p:ph type="body"/>
          </p:nvPr>
        </p:nvSpPr>
        <p:spPr>
          <a:xfrm>
            <a:off x="4673520" y="3968280"/>
            <a:ext cx="4015440" cy="2158560"/>
          </a:xfrm>
          <a:prstGeom prst="rect">
            <a:avLst/>
          </a:prstGeom>
        </p:spPr>
        <p:txBody>
          <a:bodyPr bIns="0" lIns="0" rIns="0" tIns="0" wrap="none"/>
          <a:p>
            <a:endParaRPr/>
          </a:p>
        </p:txBody>
      </p:sp>
      <p:sp>
        <p:nvSpPr>
          <p:cNvPr id="43" name="PlaceHolder 5"/>
          <p:cNvSpPr>
            <a:spLocks noGrp="1"/>
          </p:cNvSpPr>
          <p:nvPr>
            <p:ph type="body"/>
          </p:nvPr>
        </p:nvSpPr>
        <p:spPr>
          <a:xfrm>
            <a:off x="457200" y="3968280"/>
            <a:ext cx="4015440" cy="215856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45"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46" name="PlaceHolder 3"/>
          <p:cNvSpPr>
            <a:spLocks noGrp="1"/>
          </p:cNvSpPr>
          <p:nvPr>
            <p:ph type="body"/>
          </p:nvPr>
        </p:nvSpPr>
        <p:spPr>
          <a:xfrm>
            <a:off x="4673520" y="1604520"/>
            <a:ext cx="4015440" cy="215856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63" name="PlaceHolder 2"/>
          <p:cNvSpPr>
            <a:spLocks noGrp="1"/>
          </p:cNvSpPr>
          <p:nvPr>
            <p:ph type="subTitle"/>
          </p:nvPr>
        </p:nvSpPr>
        <p:spPr>
          <a:xfrm>
            <a:off x="457200" y="1604520"/>
            <a:ext cx="8229240" cy="45262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65" name="PlaceHolder 2"/>
          <p:cNvSpPr>
            <a:spLocks noGrp="1"/>
          </p:cNvSpPr>
          <p:nvPr>
            <p:ph type="body"/>
          </p:nvPr>
        </p:nvSpPr>
        <p:spPr>
          <a:xfrm>
            <a:off x="457200" y="1604520"/>
            <a:ext cx="8229240" cy="452592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67" name="PlaceHolder 2"/>
          <p:cNvSpPr>
            <a:spLocks noGrp="1"/>
          </p:cNvSpPr>
          <p:nvPr>
            <p:ph type="body"/>
          </p:nvPr>
        </p:nvSpPr>
        <p:spPr>
          <a:xfrm>
            <a:off x="457200" y="1604520"/>
            <a:ext cx="4015440" cy="4525920"/>
          </a:xfrm>
          <a:prstGeom prst="rect">
            <a:avLst/>
          </a:prstGeom>
        </p:spPr>
        <p:txBody>
          <a:bodyPr bIns="0" lIns="0" rIns="0" tIns="0" wrap="none"/>
          <a:p>
            <a:endParaRPr/>
          </a:p>
        </p:txBody>
      </p:sp>
      <p:sp>
        <p:nvSpPr>
          <p:cNvPr id="68" name="PlaceHolder 3"/>
          <p:cNvSpPr>
            <a:spLocks noGrp="1"/>
          </p:cNvSpPr>
          <p:nvPr>
            <p:ph type="body"/>
          </p:nvPr>
        </p:nvSpPr>
        <p:spPr>
          <a:xfrm>
            <a:off x="4673520" y="1604520"/>
            <a:ext cx="4015440" cy="452592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457200" y="273600"/>
            <a:ext cx="8229240" cy="58568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72"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73" name="PlaceHolder 3"/>
          <p:cNvSpPr>
            <a:spLocks noGrp="1"/>
          </p:cNvSpPr>
          <p:nvPr>
            <p:ph type="body"/>
          </p:nvPr>
        </p:nvSpPr>
        <p:spPr>
          <a:xfrm>
            <a:off x="457200" y="3968280"/>
            <a:ext cx="4015440" cy="2158560"/>
          </a:xfrm>
          <a:prstGeom prst="rect">
            <a:avLst/>
          </a:prstGeom>
        </p:spPr>
        <p:txBody>
          <a:bodyPr bIns="0" lIns="0" rIns="0" tIns="0" wrap="none"/>
          <a:p>
            <a:endParaRPr/>
          </a:p>
        </p:txBody>
      </p:sp>
      <p:sp>
        <p:nvSpPr>
          <p:cNvPr id="74" name="PlaceHolder 4"/>
          <p:cNvSpPr>
            <a:spLocks noGrp="1"/>
          </p:cNvSpPr>
          <p:nvPr>
            <p:ph type="body"/>
          </p:nvPr>
        </p:nvSpPr>
        <p:spPr>
          <a:xfrm>
            <a:off x="4673520" y="1604520"/>
            <a:ext cx="4015440" cy="452592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16" name="PlaceHolder 2"/>
          <p:cNvSpPr>
            <a:spLocks noGrp="1"/>
          </p:cNvSpPr>
          <p:nvPr>
            <p:ph type="subTitle"/>
          </p:nvPr>
        </p:nvSpPr>
        <p:spPr>
          <a:xfrm>
            <a:off x="457200" y="1604520"/>
            <a:ext cx="8229240" cy="45262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76" name="PlaceHolder 2"/>
          <p:cNvSpPr>
            <a:spLocks noGrp="1"/>
          </p:cNvSpPr>
          <p:nvPr>
            <p:ph type="body"/>
          </p:nvPr>
        </p:nvSpPr>
        <p:spPr>
          <a:xfrm>
            <a:off x="457200" y="1604520"/>
            <a:ext cx="4015440" cy="4525920"/>
          </a:xfrm>
          <a:prstGeom prst="rect">
            <a:avLst/>
          </a:prstGeom>
        </p:spPr>
        <p:txBody>
          <a:bodyPr bIns="0" lIns="0" rIns="0" tIns="0" wrap="none"/>
          <a:p>
            <a:endParaRPr/>
          </a:p>
        </p:txBody>
      </p:sp>
      <p:sp>
        <p:nvSpPr>
          <p:cNvPr id="77"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78" name="PlaceHolder 4"/>
          <p:cNvSpPr>
            <a:spLocks noGrp="1"/>
          </p:cNvSpPr>
          <p:nvPr>
            <p:ph type="body"/>
          </p:nvPr>
        </p:nvSpPr>
        <p:spPr>
          <a:xfrm>
            <a:off x="4673520" y="3968280"/>
            <a:ext cx="4015440" cy="215856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80"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81"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82" name="PlaceHolder 4"/>
          <p:cNvSpPr>
            <a:spLocks noGrp="1"/>
          </p:cNvSpPr>
          <p:nvPr>
            <p:ph type="body"/>
          </p:nvPr>
        </p:nvSpPr>
        <p:spPr>
          <a:xfrm>
            <a:off x="457200" y="3968280"/>
            <a:ext cx="8228520" cy="215856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84" name="PlaceHolder 2"/>
          <p:cNvSpPr>
            <a:spLocks noGrp="1"/>
          </p:cNvSpPr>
          <p:nvPr>
            <p:ph type="body"/>
          </p:nvPr>
        </p:nvSpPr>
        <p:spPr>
          <a:xfrm>
            <a:off x="457200" y="1604520"/>
            <a:ext cx="8229240" cy="2158560"/>
          </a:xfrm>
          <a:prstGeom prst="rect">
            <a:avLst/>
          </a:prstGeom>
        </p:spPr>
        <p:txBody>
          <a:bodyPr bIns="0" lIns="0" rIns="0" tIns="0" wrap="none"/>
          <a:p>
            <a:endParaRPr/>
          </a:p>
        </p:txBody>
      </p:sp>
      <p:sp>
        <p:nvSpPr>
          <p:cNvPr id="85" name="PlaceHolder 3"/>
          <p:cNvSpPr>
            <a:spLocks noGrp="1"/>
          </p:cNvSpPr>
          <p:nvPr>
            <p:ph type="body"/>
          </p:nvPr>
        </p:nvSpPr>
        <p:spPr>
          <a:xfrm>
            <a:off x="457200" y="3968280"/>
            <a:ext cx="8229240" cy="215856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87"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88"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89" name="PlaceHolder 4"/>
          <p:cNvSpPr>
            <a:spLocks noGrp="1"/>
          </p:cNvSpPr>
          <p:nvPr>
            <p:ph type="body"/>
          </p:nvPr>
        </p:nvSpPr>
        <p:spPr>
          <a:xfrm>
            <a:off x="4673520" y="3968280"/>
            <a:ext cx="4015440" cy="2158560"/>
          </a:xfrm>
          <a:prstGeom prst="rect">
            <a:avLst/>
          </a:prstGeom>
        </p:spPr>
        <p:txBody>
          <a:bodyPr bIns="0" lIns="0" rIns="0" tIns="0" wrap="none"/>
          <a:p>
            <a:endParaRPr/>
          </a:p>
        </p:txBody>
      </p:sp>
      <p:sp>
        <p:nvSpPr>
          <p:cNvPr id="90" name="PlaceHolder 5"/>
          <p:cNvSpPr>
            <a:spLocks noGrp="1"/>
          </p:cNvSpPr>
          <p:nvPr>
            <p:ph type="body"/>
          </p:nvPr>
        </p:nvSpPr>
        <p:spPr>
          <a:xfrm>
            <a:off x="457200" y="3968280"/>
            <a:ext cx="4015440" cy="215856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92"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93" name="PlaceHolder 3"/>
          <p:cNvSpPr>
            <a:spLocks noGrp="1"/>
          </p:cNvSpPr>
          <p:nvPr>
            <p:ph type="body"/>
          </p:nvPr>
        </p:nvSpPr>
        <p:spPr>
          <a:xfrm>
            <a:off x="4673520" y="1604520"/>
            <a:ext cx="4015440" cy="2158560"/>
          </a:xfrm>
          <a:prstGeom prst="rect">
            <a:avLst/>
          </a:prstGeom>
        </p:spPr>
        <p:txBody>
          <a:bodyP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18" name="PlaceHolder 2"/>
          <p:cNvSpPr>
            <a:spLocks noGrp="1"/>
          </p:cNvSpPr>
          <p:nvPr>
            <p:ph type="body"/>
          </p:nvPr>
        </p:nvSpPr>
        <p:spPr>
          <a:xfrm>
            <a:off x="457200" y="1604520"/>
            <a:ext cx="8229240" cy="452592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20" name="PlaceHolder 2"/>
          <p:cNvSpPr>
            <a:spLocks noGrp="1"/>
          </p:cNvSpPr>
          <p:nvPr>
            <p:ph type="body"/>
          </p:nvPr>
        </p:nvSpPr>
        <p:spPr>
          <a:xfrm>
            <a:off x="457200" y="1604520"/>
            <a:ext cx="4015440" cy="4525920"/>
          </a:xfrm>
          <a:prstGeom prst="rect">
            <a:avLst/>
          </a:prstGeom>
        </p:spPr>
        <p:txBody>
          <a:bodyPr bIns="0" lIns="0" rIns="0" tIns="0" wrap="none"/>
          <a:p>
            <a:endParaRPr/>
          </a:p>
        </p:txBody>
      </p:sp>
      <p:sp>
        <p:nvSpPr>
          <p:cNvPr id="21" name="PlaceHolder 3"/>
          <p:cNvSpPr>
            <a:spLocks noGrp="1"/>
          </p:cNvSpPr>
          <p:nvPr>
            <p:ph type="body"/>
          </p:nvPr>
        </p:nvSpPr>
        <p:spPr>
          <a:xfrm>
            <a:off x="4673520" y="1604520"/>
            <a:ext cx="4015440" cy="452592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457200" y="273600"/>
            <a:ext cx="8229240" cy="585684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25"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26" name="PlaceHolder 3"/>
          <p:cNvSpPr>
            <a:spLocks noGrp="1"/>
          </p:cNvSpPr>
          <p:nvPr>
            <p:ph type="body"/>
          </p:nvPr>
        </p:nvSpPr>
        <p:spPr>
          <a:xfrm>
            <a:off x="457200" y="3968280"/>
            <a:ext cx="4015440" cy="2158560"/>
          </a:xfrm>
          <a:prstGeom prst="rect">
            <a:avLst/>
          </a:prstGeom>
        </p:spPr>
        <p:txBody>
          <a:bodyPr bIns="0" lIns="0" rIns="0" tIns="0" wrap="none"/>
          <a:p>
            <a:endParaRPr/>
          </a:p>
        </p:txBody>
      </p:sp>
      <p:sp>
        <p:nvSpPr>
          <p:cNvPr id="27" name="PlaceHolder 4"/>
          <p:cNvSpPr>
            <a:spLocks noGrp="1"/>
          </p:cNvSpPr>
          <p:nvPr>
            <p:ph type="body"/>
          </p:nvPr>
        </p:nvSpPr>
        <p:spPr>
          <a:xfrm>
            <a:off x="4673520" y="1604520"/>
            <a:ext cx="4015440" cy="452592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29" name="PlaceHolder 2"/>
          <p:cNvSpPr>
            <a:spLocks noGrp="1"/>
          </p:cNvSpPr>
          <p:nvPr>
            <p:ph type="body"/>
          </p:nvPr>
        </p:nvSpPr>
        <p:spPr>
          <a:xfrm>
            <a:off x="457200" y="1604520"/>
            <a:ext cx="4015440" cy="4525920"/>
          </a:xfrm>
          <a:prstGeom prst="rect">
            <a:avLst/>
          </a:prstGeom>
        </p:spPr>
        <p:txBody>
          <a:bodyPr bIns="0" lIns="0" rIns="0" tIns="0" wrap="none"/>
          <a:p>
            <a:endParaRPr/>
          </a:p>
        </p:txBody>
      </p:sp>
      <p:sp>
        <p:nvSpPr>
          <p:cNvPr id="30"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31" name="PlaceHolder 4"/>
          <p:cNvSpPr>
            <a:spLocks noGrp="1"/>
          </p:cNvSpPr>
          <p:nvPr>
            <p:ph type="body"/>
          </p:nvPr>
        </p:nvSpPr>
        <p:spPr>
          <a:xfrm>
            <a:off x="4673520" y="3968280"/>
            <a:ext cx="4015440" cy="215856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5160"/>
          </a:xfrm>
          <a:prstGeom prst="rect">
            <a:avLst/>
          </a:prstGeom>
        </p:spPr>
        <p:txBody>
          <a:bodyPr anchor="ctr" bIns="0" lIns="0" rIns="0" tIns="0" wrap="none"/>
          <a:p>
            <a:pPr algn="ctr"/>
            <a:endParaRPr/>
          </a:p>
        </p:txBody>
      </p:sp>
      <p:sp>
        <p:nvSpPr>
          <p:cNvPr id="33" name="PlaceHolder 2"/>
          <p:cNvSpPr>
            <a:spLocks noGrp="1"/>
          </p:cNvSpPr>
          <p:nvPr>
            <p:ph type="body"/>
          </p:nvPr>
        </p:nvSpPr>
        <p:spPr>
          <a:xfrm>
            <a:off x="457200" y="1604520"/>
            <a:ext cx="4015440" cy="2158560"/>
          </a:xfrm>
          <a:prstGeom prst="rect">
            <a:avLst/>
          </a:prstGeom>
        </p:spPr>
        <p:txBody>
          <a:bodyPr bIns="0" lIns="0" rIns="0" tIns="0" wrap="none"/>
          <a:p>
            <a:endParaRPr/>
          </a:p>
        </p:txBody>
      </p:sp>
      <p:sp>
        <p:nvSpPr>
          <p:cNvPr id="34" name="PlaceHolder 3"/>
          <p:cNvSpPr>
            <a:spLocks noGrp="1"/>
          </p:cNvSpPr>
          <p:nvPr>
            <p:ph type="body"/>
          </p:nvPr>
        </p:nvSpPr>
        <p:spPr>
          <a:xfrm>
            <a:off x="4673520" y="1604520"/>
            <a:ext cx="4015440" cy="2158560"/>
          </a:xfrm>
          <a:prstGeom prst="rect">
            <a:avLst/>
          </a:prstGeom>
        </p:spPr>
        <p:txBody>
          <a:bodyPr bIns="0" lIns="0" rIns="0" tIns="0" wrap="none"/>
          <a:p>
            <a:endParaRPr/>
          </a:p>
        </p:txBody>
      </p:sp>
      <p:sp>
        <p:nvSpPr>
          <p:cNvPr id="35" name="PlaceHolder 4"/>
          <p:cNvSpPr>
            <a:spLocks noGrp="1"/>
          </p:cNvSpPr>
          <p:nvPr>
            <p:ph type="body"/>
          </p:nvPr>
        </p:nvSpPr>
        <p:spPr>
          <a:xfrm>
            <a:off x="457200" y="3968280"/>
            <a:ext cx="8228520" cy="215856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377640" y="714240"/>
            <a:ext cx="8583480" cy="1440"/>
          </a:xfrm>
          <a:prstGeom prst="line">
            <a:avLst/>
          </a:prstGeom>
          <a:ln w="19080">
            <a:solidFill>
              <a:srgbClr val="7b7b7b"/>
            </a:solidFill>
            <a:miter/>
          </a:ln>
        </p:spPr>
      </p:sp>
      <p:sp>
        <p:nvSpPr>
          <p:cNvPr id="1" name="Line 2"/>
          <p:cNvSpPr/>
          <p:nvPr/>
        </p:nvSpPr>
        <p:spPr>
          <a:xfrm>
            <a:off x="377640" y="6518160"/>
            <a:ext cx="6932520" cy="1440"/>
          </a:xfrm>
          <a:prstGeom prst="line">
            <a:avLst/>
          </a:prstGeom>
          <a:ln w="19080">
            <a:solidFill>
              <a:srgbClr val="7b7b7b"/>
            </a:solidFill>
            <a:miter/>
          </a:ln>
        </p:spPr>
      </p:sp>
      <p:pic>
        <p:nvPicPr>
          <p:cNvPr descr="" id="2" name="Picture 3"/>
          <p:cNvPicPr/>
          <p:nvPr/>
        </p:nvPicPr>
        <p:blipFill>
          <a:blip r:embed="rId2"/>
          <a:stretch>
            <a:fillRect/>
          </a:stretch>
        </p:blipFill>
        <p:spPr>
          <a:xfrm>
            <a:off x="7478640" y="6161040"/>
            <a:ext cx="1499040" cy="572040"/>
          </a:xfrm>
          <a:prstGeom prst="rect">
            <a:avLst/>
          </a:prstGeom>
        </p:spPr>
      </p:pic>
      <p:sp>
        <p:nvSpPr>
          <p:cNvPr id="3" name="CustomShape 3"/>
          <p:cNvSpPr/>
          <p:nvPr/>
        </p:nvSpPr>
        <p:spPr>
          <a:xfrm>
            <a:off x="0" y="6357960"/>
            <a:ext cx="9142920" cy="498960"/>
          </a:xfrm>
          <a:prstGeom prst="rect">
            <a:avLst/>
          </a:prstGeom>
          <a:solidFill>
            <a:srgbClr val="ffffff"/>
          </a:solidFill>
        </p:spPr>
      </p:sp>
      <p:sp>
        <p:nvSpPr>
          <p:cNvPr id="4" name="CustomShape 4"/>
          <p:cNvSpPr/>
          <p:nvPr/>
        </p:nvSpPr>
        <p:spPr>
          <a:xfrm>
            <a:off x="0" y="0"/>
            <a:ext cx="9142920" cy="1427760"/>
          </a:xfrm>
          <a:prstGeom prst="rect">
            <a:avLst/>
          </a:prstGeom>
          <a:solidFill>
            <a:srgbClr val="ffffff"/>
          </a:solidFill>
        </p:spPr>
      </p:sp>
      <p:sp>
        <p:nvSpPr>
          <p:cNvPr id="5" name="CustomShape 5"/>
          <p:cNvSpPr/>
          <p:nvPr/>
        </p:nvSpPr>
        <p:spPr>
          <a:xfrm>
            <a:off x="0" y="4962600"/>
            <a:ext cx="1305360" cy="1892880"/>
          </a:xfrm>
          <a:prstGeom prst="rect">
            <a:avLst/>
          </a:prstGeom>
          <a:solidFill>
            <a:srgbClr val="ffffff"/>
          </a:solidFill>
        </p:spPr>
      </p:sp>
      <p:sp>
        <p:nvSpPr>
          <p:cNvPr id="6" name="CustomShape 6"/>
          <p:cNvSpPr/>
          <p:nvPr/>
        </p:nvSpPr>
        <p:spPr>
          <a:xfrm>
            <a:off x="1306440" y="5191200"/>
            <a:ext cx="1305360" cy="1664280"/>
          </a:xfrm>
          <a:prstGeom prst="rect">
            <a:avLst/>
          </a:prstGeom>
          <a:solidFill>
            <a:srgbClr val="ffffff"/>
          </a:solidFill>
        </p:spPr>
      </p:sp>
      <p:sp>
        <p:nvSpPr>
          <p:cNvPr id="7" name="CustomShape 7"/>
          <p:cNvSpPr/>
          <p:nvPr/>
        </p:nvSpPr>
        <p:spPr>
          <a:xfrm>
            <a:off x="2611440" y="5114880"/>
            <a:ext cx="1305360" cy="1740240"/>
          </a:xfrm>
          <a:prstGeom prst="rect">
            <a:avLst/>
          </a:prstGeom>
          <a:solidFill>
            <a:srgbClr val="ffffff"/>
          </a:solidFill>
        </p:spPr>
      </p:sp>
      <p:sp>
        <p:nvSpPr>
          <p:cNvPr id="8" name="CustomShape 8"/>
          <p:cNvSpPr/>
          <p:nvPr/>
        </p:nvSpPr>
        <p:spPr>
          <a:xfrm>
            <a:off x="3919680" y="4843440"/>
            <a:ext cx="1303920" cy="2012040"/>
          </a:xfrm>
          <a:prstGeom prst="rect">
            <a:avLst/>
          </a:prstGeom>
          <a:solidFill>
            <a:srgbClr val="ffffff"/>
          </a:solidFill>
        </p:spPr>
      </p:sp>
      <p:sp>
        <p:nvSpPr>
          <p:cNvPr id="9" name="CustomShape 9"/>
          <p:cNvSpPr/>
          <p:nvPr/>
        </p:nvSpPr>
        <p:spPr>
          <a:xfrm>
            <a:off x="5222880" y="5067360"/>
            <a:ext cx="1305360" cy="1788120"/>
          </a:xfrm>
          <a:prstGeom prst="rect">
            <a:avLst/>
          </a:prstGeom>
          <a:solidFill>
            <a:srgbClr val="ffffff"/>
          </a:solidFill>
        </p:spPr>
      </p:sp>
      <p:sp>
        <p:nvSpPr>
          <p:cNvPr id="10" name="CustomShape 10"/>
          <p:cNvSpPr/>
          <p:nvPr/>
        </p:nvSpPr>
        <p:spPr>
          <a:xfrm>
            <a:off x="6529320" y="5243400"/>
            <a:ext cx="1305360" cy="1611720"/>
          </a:xfrm>
          <a:prstGeom prst="rect">
            <a:avLst/>
          </a:prstGeom>
          <a:solidFill>
            <a:srgbClr val="ffffff"/>
          </a:solidFill>
        </p:spPr>
      </p:sp>
      <p:sp>
        <p:nvSpPr>
          <p:cNvPr id="11" name="CustomShape 11"/>
          <p:cNvSpPr/>
          <p:nvPr/>
        </p:nvSpPr>
        <p:spPr>
          <a:xfrm>
            <a:off x="7835760" y="4948200"/>
            <a:ext cx="1305360" cy="1906920"/>
          </a:xfrm>
          <a:prstGeom prst="rect">
            <a:avLst/>
          </a:prstGeom>
          <a:solidFill>
            <a:srgbClr val="ffffff"/>
          </a:solidFill>
        </p:spPr>
      </p:sp>
      <p:pic>
        <p:nvPicPr>
          <p:cNvPr descr="" id="12" name=""/>
          <p:cNvPicPr/>
          <p:nvPr/>
        </p:nvPicPr>
        <p:blipFill>
          <a:blip r:embed="rId3"/>
          <a:stretch>
            <a:fillRect/>
          </a:stretch>
        </p:blipFill>
        <p:spPr>
          <a:xfrm>
            <a:off x="6841080" y="6301440"/>
            <a:ext cx="2133000" cy="359640"/>
          </a:xfrm>
          <a:prstGeom prst="rect">
            <a:avLst/>
          </a:prstGeom>
        </p:spPr>
      </p:pic>
      <p:sp>
        <p:nvSpPr>
          <p:cNvPr id="13" name="PlaceHolder 12"/>
          <p:cNvSpPr>
            <a:spLocks noGrp="1"/>
          </p:cNvSpPr>
          <p:nvPr>
            <p:ph type="title"/>
          </p:nvPr>
        </p:nvSpPr>
        <p:spPr>
          <a:xfrm>
            <a:off x="457200" y="273600"/>
            <a:ext cx="8229240" cy="1144800"/>
          </a:xfrm>
          <a:prstGeom prst="rect">
            <a:avLst/>
          </a:prstGeom>
        </p:spPr>
        <p:txBody>
          <a:bodyPr anchor="ctr" bIns="0" lIns="0" rIns="0" tIns="0" wrap="none"/>
          <a:p>
            <a:pPr algn="ctr"/>
            <a:r>
              <a:rPr lang="fr-FR"/>
              <a:t>Cliquez pour éditer le format du texte-titre</a:t>
            </a:r>
            <a:endParaRPr/>
          </a:p>
        </p:txBody>
      </p:sp>
      <p:sp>
        <p:nvSpPr>
          <p:cNvPr id="14" name="PlaceHolder 13"/>
          <p:cNvSpPr>
            <a:spLocks noGrp="1"/>
          </p:cNvSpPr>
          <p:nvPr>
            <p:ph type="body"/>
          </p:nvPr>
        </p:nvSpPr>
        <p:spPr>
          <a:xfrm>
            <a:off x="457200" y="1604520"/>
            <a:ext cx="8229240" cy="4525920"/>
          </a:xfrm>
          <a:prstGeom prst="rect">
            <a:avLst/>
          </a:prstGeom>
        </p:spPr>
        <p:txBody>
          <a:bodyPr bIns="0" lIns="0" rIns="0" tIns="0" wrap="none"/>
          <a:p>
            <a:pPr>
              <a:buSzPct val="45000"/>
              <a:buFont typeface="StarSymbol"/>
              <a:buChar char=""/>
            </a:pPr>
            <a:r>
              <a:rPr lang="fr-FR"/>
              <a:t>Cliquez pour éditer le format du plan de texte</a:t>
            </a:r>
            <a:endParaRPr/>
          </a:p>
          <a:p>
            <a:pPr lvl="1">
              <a:buSzPct val="45000"/>
              <a:buFont typeface="StarSymbol"/>
              <a:buChar char=""/>
            </a:pPr>
            <a:r>
              <a:rPr lang="fr-FR"/>
              <a:t>Second niveau de plan</a:t>
            </a:r>
            <a:endParaRPr/>
          </a:p>
          <a:p>
            <a:pPr lvl="2">
              <a:buSzPct val="75000"/>
              <a:buFont typeface="StarSymbol"/>
              <a:buChar char=""/>
            </a:pPr>
            <a:r>
              <a:rPr lang="fr-FR"/>
              <a:t>Troisième niveau de plan</a:t>
            </a:r>
            <a:endParaRPr/>
          </a:p>
          <a:p>
            <a:pPr lvl="3">
              <a:buSzPct val="45000"/>
              <a:buFont typeface="StarSymbol"/>
              <a:buChar char=""/>
            </a:pPr>
            <a:r>
              <a:rPr lang="fr-FR"/>
              <a:t>Quatrième niveau de plan</a:t>
            </a:r>
            <a:endParaRPr/>
          </a:p>
          <a:p>
            <a:pPr lvl="4">
              <a:buSzPct val="75000"/>
              <a:buFont typeface="StarSymbol"/>
              <a:buChar char=""/>
            </a:pPr>
            <a:r>
              <a:rPr lang="fr-FR"/>
              <a:t>Cinquième niveau de plan</a:t>
            </a:r>
            <a:endParaRPr/>
          </a:p>
          <a:p>
            <a:pPr lvl="5">
              <a:buSzPct val="45000"/>
              <a:buFont typeface="StarSymbol"/>
              <a:buChar char=""/>
            </a:pPr>
            <a:r>
              <a:rPr lang="fr-FR"/>
              <a:t>Sixième niveau de plan</a:t>
            </a:r>
            <a:endParaRPr/>
          </a:p>
          <a:p>
            <a:pPr lvl="6">
              <a:buSzPct val="45000"/>
              <a:buFont typeface="StarSymbol"/>
              <a:buChar char=""/>
            </a:pPr>
            <a:r>
              <a:rPr lang="fr-FR"/>
              <a:t>Septième niveau de plan</a:t>
            </a:r>
            <a:endParaRPr/>
          </a:p>
          <a:p>
            <a:pPr lvl="7">
              <a:buSzPct val="45000"/>
              <a:buFont typeface="StarSymbol"/>
              <a:buChar char=""/>
            </a:pPr>
            <a:r>
              <a:rPr lang="fr-FR"/>
              <a:t>Huitième niveau de plan</a:t>
            </a:r>
            <a:endParaRPr/>
          </a:p>
          <a:p>
            <a:pPr lvl="8">
              <a:buSzPct val="45000"/>
              <a:buFont typeface="StarSymbol"/>
              <a:buChar char=""/>
            </a:pPr>
            <a:r>
              <a:rPr lang="fr-FR"/>
              <a:t>Neuvième niveau de plan</a:t>
            </a:r>
            <a:endParaRPr/>
          </a:p>
        </p:txBody>
      </p:sp>
    </p:spTree>
  </p:cSld>
  <p:clrMap accent1="accent1" accent2="accent2" accent3="accent3" accent4="accent4" accent5="accent5" accent6="accent6" bg1="lt1" bg2="lt2" folHlink="folHlink" hlink="hlink" tx1="dk1" tx2="dk2"/>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7" name="Line 1"/>
          <p:cNvSpPr/>
          <p:nvPr/>
        </p:nvSpPr>
        <p:spPr>
          <a:xfrm>
            <a:off x="377640" y="714240"/>
            <a:ext cx="8583480" cy="1440"/>
          </a:xfrm>
          <a:prstGeom prst="line">
            <a:avLst/>
          </a:prstGeom>
          <a:ln w="19080">
            <a:solidFill>
              <a:srgbClr val="7b7b7b"/>
            </a:solidFill>
            <a:miter/>
          </a:ln>
        </p:spPr>
      </p:sp>
      <p:sp>
        <p:nvSpPr>
          <p:cNvPr id="48" name="Line 2"/>
          <p:cNvSpPr/>
          <p:nvPr/>
        </p:nvSpPr>
        <p:spPr>
          <a:xfrm>
            <a:off x="377640" y="6518160"/>
            <a:ext cx="6932520" cy="1440"/>
          </a:xfrm>
          <a:prstGeom prst="line">
            <a:avLst/>
          </a:prstGeom>
          <a:ln w="19080">
            <a:solidFill>
              <a:srgbClr val="7b7b7b"/>
            </a:solidFill>
            <a:miter/>
          </a:ln>
        </p:spPr>
      </p:sp>
      <p:pic>
        <p:nvPicPr>
          <p:cNvPr descr="" id="49" name="Picture 3"/>
          <p:cNvPicPr/>
          <p:nvPr/>
        </p:nvPicPr>
        <p:blipFill>
          <a:blip r:embed="rId2"/>
          <a:stretch>
            <a:fillRect/>
          </a:stretch>
        </p:blipFill>
        <p:spPr>
          <a:xfrm>
            <a:off x="7478640" y="6161040"/>
            <a:ext cx="1499040" cy="572040"/>
          </a:xfrm>
          <a:prstGeom prst="rect">
            <a:avLst/>
          </a:prstGeom>
        </p:spPr>
      </p:pic>
      <p:sp>
        <p:nvSpPr>
          <p:cNvPr id="50" name="CustomShape 3"/>
          <p:cNvSpPr/>
          <p:nvPr/>
        </p:nvSpPr>
        <p:spPr>
          <a:xfrm>
            <a:off x="0" y="6357960"/>
            <a:ext cx="9142920" cy="498960"/>
          </a:xfrm>
          <a:prstGeom prst="rect">
            <a:avLst/>
          </a:prstGeom>
          <a:solidFill>
            <a:srgbClr val="ffffff"/>
          </a:solidFill>
        </p:spPr>
      </p:sp>
      <p:sp>
        <p:nvSpPr>
          <p:cNvPr id="51" name="CustomShape 4"/>
          <p:cNvSpPr/>
          <p:nvPr/>
        </p:nvSpPr>
        <p:spPr>
          <a:xfrm>
            <a:off x="0" y="0"/>
            <a:ext cx="9142920" cy="1427760"/>
          </a:xfrm>
          <a:prstGeom prst="rect">
            <a:avLst/>
          </a:prstGeom>
          <a:solidFill>
            <a:srgbClr val="ffffff"/>
          </a:solidFill>
        </p:spPr>
      </p:sp>
      <p:sp>
        <p:nvSpPr>
          <p:cNvPr id="52" name="CustomShape 5"/>
          <p:cNvSpPr/>
          <p:nvPr/>
        </p:nvSpPr>
        <p:spPr>
          <a:xfrm>
            <a:off x="0" y="4962600"/>
            <a:ext cx="1305360" cy="1892880"/>
          </a:xfrm>
          <a:prstGeom prst="rect">
            <a:avLst/>
          </a:prstGeom>
          <a:solidFill>
            <a:srgbClr val="ffffff"/>
          </a:solidFill>
        </p:spPr>
      </p:sp>
      <p:sp>
        <p:nvSpPr>
          <p:cNvPr id="53" name="CustomShape 6"/>
          <p:cNvSpPr/>
          <p:nvPr/>
        </p:nvSpPr>
        <p:spPr>
          <a:xfrm>
            <a:off x="1306440" y="5191200"/>
            <a:ext cx="1305360" cy="1664280"/>
          </a:xfrm>
          <a:prstGeom prst="rect">
            <a:avLst/>
          </a:prstGeom>
          <a:solidFill>
            <a:srgbClr val="ffffff"/>
          </a:solidFill>
        </p:spPr>
      </p:sp>
      <p:sp>
        <p:nvSpPr>
          <p:cNvPr id="54" name="CustomShape 7"/>
          <p:cNvSpPr/>
          <p:nvPr/>
        </p:nvSpPr>
        <p:spPr>
          <a:xfrm>
            <a:off x="2611440" y="5114880"/>
            <a:ext cx="1305360" cy="1740240"/>
          </a:xfrm>
          <a:prstGeom prst="rect">
            <a:avLst/>
          </a:prstGeom>
          <a:solidFill>
            <a:srgbClr val="ffffff"/>
          </a:solidFill>
        </p:spPr>
      </p:sp>
      <p:sp>
        <p:nvSpPr>
          <p:cNvPr id="55" name="CustomShape 8"/>
          <p:cNvSpPr/>
          <p:nvPr/>
        </p:nvSpPr>
        <p:spPr>
          <a:xfrm>
            <a:off x="3919680" y="4843440"/>
            <a:ext cx="1303920" cy="2012040"/>
          </a:xfrm>
          <a:prstGeom prst="rect">
            <a:avLst/>
          </a:prstGeom>
          <a:solidFill>
            <a:srgbClr val="ffffff"/>
          </a:solidFill>
        </p:spPr>
      </p:sp>
      <p:sp>
        <p:nvSpPr>
          <p:cNvPr id="56" name="CustomShape 9"/>
          <p:cNvSpPr/>
          <p:nvPr/>
        </p:nvSpPr>
        <p:spPr>
          <a:xfrm>
            <a:off x="5222880" y="5067360"/>
            <a:ext cx="1305360" cy="1788120"/>
          </a:xfrm>
          <a:prstGeom prst="rect">
            <a:avLst/>
          </a:prstGeom>
          <a:solidFill>
            <a:srgbClr val="ffffff"/>
          </a:solidFill>
        </p:spPr>
      </p:sp>
      <p:sp>
        <p:nvSpPr>
          <p:cNvPr id="57" name="CustomShape 10"/>
          <p:cNvSpPr/>
          <p:nvPr/>
        </p:nvSpPr>
        <p:spPr>
          <a:xfrm>
            <a:off x="6529320" y="5243400"/>
            <a:ext cx="1305360" cy="1611720"/>
          </a:xfrm>
          <a:prstGeom prst="rect">
            <a:avLst/>
          </a:prstGeom>
          <a:solidFill>
            <a:srgbClr val="ffffff"/>
          </a:solidFill>
        </p:spPr>
      </p:sp>
      <p:sp>
        <p:nvSpPr>
          <p:cNvPr id="58" name="CustomShape 11"/>
          <p:cNvSpPr/>
          <p:nvPr/>
        </p:nvSpPr>
        <p:spPr>
          <a:xfrm>
            <a:off x="7835760" y="4948200"/>
            <a:ext cx="1305360" cy="1906920"/>
          </a:xfrm>
          <a:prstGeom prst="rect">
            <a:avLst/>
          </a:prstGeom>
          <a:solidFill>
            <a:srgbClr val="ffffff"/>
          </a:solidFill>
        </p:spPr>
      </p:sp>
      <p:pic>
        <p:nvPicPr>
          <p:cNvPr descr="" id="59" name=""/>
          <p:cNvPicPr/>
          <p:nvPr/>
        </p:nvPicPr>
        <p:blipFill>
          <a:blip r:embed="rId3"/>
          <a:stretch>
            <a:fillRect/>
          </a:stretch>
        </p:blipFill>
        <p:spPr>
          <a:xfrm>
            <a:off x="6840720" y="6301080"/>
            <a:ext cx="2133000" cy="359640"/>
          </a:xfrm>
          <a:prstGeom prst="rect">
            <a:avLst/>
          </a:prstGeom>
        </p:spPr>
      </p:pic>
      <p:sp>
        <p:nvSpPr>
          <p:cNvPr id="60" name="PlaceHolder 12"/>
          <p:cNvSpPr>
            <a:spLocks noGrp="1"/>
          </p:cNvSpPr>
          <p:nvPr>
            <p:ph type="title"/>
          </p:nvPr>
        </p:nvSpPr>
        <p:spPr>
          <a:xfrm>
            <a:off x="457200" y="273600"/>
            <a:ext cx="8229240" cy="1144800"/>
          </a:xfrm>
          <a:prstGeom prst="rect">
            <a:avLst/>
          </a:prstGeom>
        </p:spPr>
        <p:txBody>
          <a:bodyPr anchor="ctr" bIns="0" lIns="0" rIns="0" tIns="0" wrap="none"/>
          <a:p>
            <a:pPr algn="ctr"/>
            <a:r>
              <a:rPr lang="fr-FR"/>
              <a:t>Cliquez pour éditer le format du texte-titre</a:t>
            </a:r>
            <a:endParaRPr/>
          </a:p>
        </p:txBody>
      </p:sp>
      <p:sp>
        <p:nvSpPr>
          <p:cNvPr id="61" name="PlaceHolder 13"/>
          <p:cNvSpPr>
            <a:spLocks noGrp="1"/>
          </p:cNvSpPr>
          <p:nvPr>
            <p:ph type="body"/>
          </p:nvPr>
        </p:nvSpPr>
        <p:spPr>
          <a:xfrm>
            <a:off x="457200" y="1604520"/>
            <a:ext cx="8229240" cy="4525920"/>
          </a:xfrm>
          <a:prstGeom prst="rect">
            <a:avLst/>
          </a:prstGeom>
        </p:spPr>
        <p:txBody>
          <a:bodyPr bIns="0" lIns="0" rIns="0" tIns="0" wrap="none"/>
          <a:p>
            <a:pPr>
              <a:buSzPct val="45000"/>
              <a:buFont typeface="StarSymbol"/>
              <a:buChar char=""/>
            </a:pPr>
            <a:r>
              <a:rPr lang="fr-FR"/>
              <a:t>Cliquez pour éditer le format du plan de texte</a:t>
            </a:r>
            <a:endParaRPr/>
          </a:p>
          <a:p>
            <a:pPr lvl="1">
              <a:buSzPct val="45000"/>
              <a:buFont typeface="StarSymbol"/>
              <a:buChar char=""/>
            </a:pPr>
            <a:r>
              <a:rPr lang="fr-FR"/>
              <a:t>Second niveau de plan</a:t>
            </a:r>
            <a:endParaRPr/>
          </a:p>
          <a:p>
            <a:pPr lvl="2">
              <a:buSzPct val="75000"/>
              <a:buFont typeface="StarSymbol"/>
              <a:buChar char=""/>
            </a:pPr>
            <a:r>
              <a:rPr lang="fr-FR"/>
              <a:t>Troisième niveau de plan</a:t>
            </a:r>
            <a:endParaRPr/>
          </a:p>
          <a:p>
            <a:pPr lvl="3">
              <a:buSzPct val="45000"/>
              <a:buFont typeface="StarSymbol"/>
              <a:buChar char=""/>
            </a:pPr>
            <a:r>
              <a:rPr lang="fr-FR"/>
              <a:t>Quatrième niveau de plan</a:t>
            </a:r>
            <a:endParaRPr/>
          </a:p>
          <a:p>
            <a:pPr lvl="4">
              <a:buSzPct val="75000"/>
              <a:buFont typeface="StarSymbol"/>
              <a:buChar char=""/>
            </a:pPr>
            <a:r>
              <a:rPr lang="fr-FR"/>
              <a:t>Cinquième niveau de plan</a:t>
            </a:r>
            <a:endParaRPr/>
          </a:p>
          <a:p>
            <a:pPr lvl="5">
              <a:buSzPct val="45000"/>
              <a:buFont typeface="StarSymbol"/>
              <a:buChar char=""/>
            </a:pPr>
            <a:r>
              <a:rPr lang="fr-FR"/>
              <a:t>Sixième niveau de plan</a:t>
            </a:r>
            <a:endParaRPr/>
          </a:p>
          <a:p>
            <a:pPr lvl="6">
              <a:buSzPct val="45000"/>
              <a:buFont typeface="StarSymbol"/>
              <a:buChar char=""/>
            </a:pPr>
            <a:r>
              <a:rPr lang="fr-FR"/>
              <a:t>Septième niveau de plan</a:t>
            </a:r>
            <a:endParaRPr/>
          </a:p>
          <a:p>
            <a:pPr lvl="7">
              <a:buSzPct val="45000"/>
              <a:buFont typeface="StarSymbol"/>
              <a:buChar char=""/>
            </a:pPr>
            <a:r>
              <a:rPr lang="fr-FR"/>
              <a:t>Huitième niveau de plan</a:t>
            </a:r>
            <a:endParaRPr/>
          </a:p>
          <a:p>
            <a:pPr lvl="8">
              <a:buSzPct val="45000"/>
              <a:buFont typeface="StarSymbol"/>
              <a:buChar char=""/>
            </a:pPr>
            <a:r>
              <a:rPr lang="fr-FR"/>
              <a:t>Neuvième niveau de plan</a:t>
            </a:r>
            <a:endParaRPr/>
          </a:p>
        </p:txBody>
      </p:sp>
    </p:spTree>
  </p:cSld>
  <p:clrMap accent1="accent1" accent2="accent2" accent3="accent3" accent4="accent4" accent5="accent5" accent6="accent6" bg1="lt1" bg2="lt2" folHlink="folHlink" hlink="hlink" tx1="dk1" tx2="dk2"/>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2.xml"/>
</Relationships>
</file>

<file path=ppt/slides/_rels/slide10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2.xml"/>
</Relationships>
</file>

<file path=ppt/slides/_rels/slide10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2.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xml"/>
</Relationships>
</file>

<file path=ppt/slides/_rels/slide106.xml.rels><?xml version="1.0" encoding="UTF-8"?>
<Relationships xmlns="http://schemas.openxmlformats.org/package/2006/relationships"><Relationship Id="rId1" Type="http://schemas.openxmlformats.org/officeDocument/2006/relationships/hyperlink" Target="mailto:thierry.gayet2@technicolor.com" TargetMode="External"/><Relationship Id="rId2" Type="http://schemas.openxmlformats.org/officeDocument/2006/relationships/image" Target="../media/image133.png"/><Relationship Id="rId3" Type="http://schemas.openxmlformats.org/officeDocument/2006/relationships/slideLayout" Target="../slideLayouts/slideLayout2.xml"/><Relationship Id="rId4"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2.xml"/>
</Relationships>
</file>

<file path=ppt/slides/_rels/slide113.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2.xml"/>
</Relationships>
</file>

<file path=ppt/slides/_rels/slide115.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2.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2.xml"/>
</Relationships>
</file>

<file path=ppt/slides/_rels/slide11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2.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2.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2.xml"/>
</Relationships>
</file>

<file path=ppt/slides/_rels/slide12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xml"/>
</Relationships>
</file>

<file path=ppt/slides/_rels/slide123.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image" Target="../media/image151.png"/><Relationship Id="rId3" Type="http://schemas.openxmlformats.org/officeDocument/2006/relationships/slideLayout" Target="../slideLayouts/slideLayout2.xml"/>
</Relationships>
</file>

<file path=ppt/slides/_rels/slide12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2.xml"/>
</Relationships>
</file>

<file path=ppt/slides/_rels/slide125.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jpeg"/><Relationship Id="rId3" Type="http://schemas.openxmlformats.org/officeDocument/2006/relationships/slideLayout" Target="../slideLayouts/slideLayout2.xml"/>
</Relationships>
</file>

<file path=ppt/slides/_rels/slide126.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xml"/>
</Relationships>
</file>

<file path=ppt/slides/_rels/slide13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xml"/>
</Relationships>
</file>

<file path=ppt/slides/_rels/slide134.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2.xml"/>
</Relationships>
</file>

<file path=ppt/slides/_rels/slide135.xml.rels><?xml version="1.0" encoding="UTF-8"?>
<Relationships xmlns="http://schemas.openxmlformats.org/package/2006/relationships"><Relationship Id="rId1" Type="http://schemas.openxmlformats.org/officeDocument/2006/relationships/image" Target="../media/image163.jpeg"/><Relationship Id="rId2" Type="http://schemas.openxmlformats.org/officeDocument/2006/relationships/image" Target="../media/image164.png"/><Relationship Id="rId3"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jpeg"/><Relationship Id="rId3" Type="http://schemas.openxmlformats.org/officeDocument/2006/relationships/slideLayout" Target="../slideLayouts/slideLayout2.xml"/>
</Relationships>
</file>

<file path=ppt/slides/_rels/slide138.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2.xml"/>
</Relationships>
</file>

<file path=ppt/slides/_rels/slide13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2.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eg"/><Relationship Id="rId3" Type="http://schemas.openxmlformats.org/officeDocument/2006/relationships/image" Target="../media/image23.png"/><Relationship Id="rId4" Type="http://schemas.openxmlformats.org/officeDocument/2006/relationships/slideLayout" Target="../slideLayouts/slideLayout2.xml"/>
</Relationships>
</file>

<file path=ppt/slides/_rels/slide1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2.xml"/><Relationship Id="rId3"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2.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2.xml"/><Relationship Id="rId3"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2.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2.xml"/><Relationship Id="rId3"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2.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hyperlink" Target="http://gcc.gnu.org/onlinedocs/gcc/Link-Options.html" TargetMode="External"/><Relationship Id="rId3" Type="http://schemas.openxmlformats.org/officeDocument/2006/relationships/hyperlink" Target="http://www.yolinux.com/TUTORIALS/LibraryArchives-StaticAndDynamic.html" TargetMode="External"/><Relationship Id="rId4" Type="http://schemas.openxmlformats.org/officeDocument/2006/relationships/slideLayout" Target="../slideLayouts/slideLayout2.xml"/>
</Relationships>
</file>

<file path=ppt/slides/_rels/slide147.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2.xml"/><Relationship Id="rId3"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2.xml"/>
</Relationships>
</file>

<file path=ppt/slides/_rels/slide149.xml.rels><?xml version="1.0" encoding="UTF-8"?>
<Relationships xmlns="http://schemas.openxmlformats.org/package/2006/relationships"><Relationship Id="rId1" Type="http://schemas.openxmlformats.org/officeDocument/2006/relationships/image" Target="../media/image179.jpeg"/><Relationship Id="rId2" Type="http://schemas.openxmlformats.org/officeDocument/2006/relationships/image" Target="../media/image180.png"/><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gcc.gnu.org/" TargetMode="External"/><Relationship Id="rId3" Type="http://schemas.openxmlformats.org/officeDocument/2006/relationships/slideLayout" Target="../slideLayouts/slideLayout2.xml"/>
</Relationships>
</file>

<file path=ppt/slides/_rels/slide150.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2.xml"/>
</Relationships>
</file>

<file path=ppt/slides/_rels/slide151.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2.xml"/>
</Relationships>
</file>

<file path=ppt/slides/_rels/slide152.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image" Target="../media/image184.png"/><Relationship Id="rId3" Type="http://schemas.openxmlformats.org/officeDocument/2006/relationships/slideLayout" Target="../slideLayouts/slideLayout2.xml"/>
</Relationships>
</file>

<file path=ppt/slides/_rels/slide1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2.xml"/>
</Relationships>
</file>

<file path=ppt/slides/_rels/slide154.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jpeg"/><Relationship Id="rId3" Type="http://schemas.openxmlformats.org/officeDocument/2006/relationships/slideLayout" Target="../slideLayouts/slideLayout2.xml"/>
</Relationships>
</file>

<file path=ppt/slides/_rels/slide155.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xml"/>
</Relationships>
</file>

<file path=ppt/slides/_rels/slide156.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2.xml"/>
</Relationships>
</file>

<file path=ppt/slides/_rels/slide157.xml.rels><?xml version="1.0" encoding="UTF-8"?>
<Relationships xmlns="http://schemas.openxmlformats.org/package/2006/relationships"><Relationship Id="rId1" Type="http://schemas.openxmlformats.org/officeDocument/2006/relationships/image" Target="../media/image190.wmf"/><Relationship Id="rId2" Type="http://schemas.openxmlformats.org/officeDocument/2006/relationships/image" Target="../media/image191.png"/><Relationship Id="rId3" Type="http://schemas.openxmlformats.org/officeDocument/2006/relationships/slideLayout" Target="../slideLayouts/slideLayout2.xml"/>
</Relationships>
</file>

<file path=ppt/slides/_rels/slide158.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2.xml"/>
</Relationships>
</file>

<file path=ppt/slides/_rels/slide159.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 Id="rId3"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194.jpeg"/><Relationship Id="rId2" Type="http://schemas.openxmlformats.org/officeDocument/2006/relationships/image" Target="../media/image195.png"/><Relationship Id="rId3" Type="http://schemas.openxmlformats.org/officeDocument/2006/relationships/slideLayout" Target="../slideLayouts/slideLayout2.xml"/>
</Relationships>
</file>

<file path=ppt/slides/_rels/slide161.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2.xml"/>
</Relationships>
</file>

<file path=ppt/slides/_rels/slide162.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jpeg"/><Relationship Id="rId3" Type="http://schemas.openxmlformats.org/officeDocument/2006/relationships/slideLayout" Target="../slideLayouts/slideLayout2.xml"/>
</Relationships>
</file>

<file path=ppt/slides/_rels/slide163.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2.xml"/>
</Relationships>
</file>

<file path=ppt/slides/_rels/slide164.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2.xml"/>
</Relationships>
</file>

<file path=ppt/slides/_rels/slide165.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xml"/>
</Relationships>
</file>

<file path=ppt/slides/_rels/slide166.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2.xml"/>
</Relationships>
</file>

<file path=ppt/slides/_rels/slide167.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2.xml"/>
</Relationships>
</file>

<file path=ppt/slides/_rels/slide168.xml.rels><?xml version="1.0" encoding="UTF-8"?>
<Relationships xmlns="http://schemas.openxmlformats.org/package/2006/relationships"><Relationship Id="rId1" Type="http://schemas.openxmlformats.org/officeDocument/2006/relationships/image" Target="../media/image204.jpeg"/><Relationship Id="rId2" Type="http://schemas.openxmlformats.org/officeDocument/2006/relationships/image" Target="../media/image205.png"/><Relationship Id="rId3" Type="http://schemas.openxmlformats.org/officeDocument/2006/relationships/slideLayout" Target="../slideLayouts/slideLayout2.xml"/>
</Relationships>
</file>

<file path=ppt/slides/_rels/slide169.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hyperlink" Target="http://www.crasseux.com/books/ctutorial/Preprocessor-directives.html" TargetMode="External"/><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hyperlink" Target="http://www.gnu.org/software/automake/manual/html_node/Optional.html#index-AC_005fCONFIG_005fHEADERS-219" TargetMode="External"/><Relationship Id="rId3" Type="http://schemas.openxmlformats.org/officeDocument/2006/relationships/slideLayout" Target="../slideLayouts/slideLayout2.xml"/>
</Relationships>
</file>

<file path=ppt/slides/_rels/slide171.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jpeg"/><Relationship Id="rId3" Type="http://schemas.openxmlformats.org/officeDocument/2006/relationships/slideLayout" Target="../slideLayouts/slideLayout2.xml"/>
</Relationships>
</file>

<file path=ppt/slides/_rels/slide172.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2.xml"/>
</Relationships>
</file>

<file path=ppt/slides/_rels/slide173.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xml"/>
</Relationships>
</file>

<file path=ppt/slides/_rels/slide174.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slideLayout" Target="../slideLayouts/slideLayout2.xml"/>
</Relationships>
</file>

<file path=ppt/slides/_rels/slide175.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slideLayout" Target="../slideLayouts/slideLayout2.xml"/>
</Relationships>
</file>

<file path=ppt/slides/_rels/slide176.xml.rels><?xml version="1.0" encoding="UTF-8"?>
<Relationships xmlns="http://schemas.openxmlformats.org/package/2006/relationships"><Relationship Id="rId1" Type="http://schemas.openxmlformats.org/officeDocument/2006/relationships/image" Target="../media/image214.jpeg"/><Relationship Id="rId2" Type="http://schemas.openxmlformats.org/officeDocument/2006/relationships/image" Target="../media/image215.png"/><Relationship Id="rId3" Type="http://schemas.openxmlformats.org/officeDocument/2006/relationships/slideLayout" Target="../slideLayouts/slideLayout2.xml"/>
</Relationships>
</file>

<file path=ppt/slides/_rels/slide177.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2.xml"/>
</Relationships>
</file>

<file path=ppt/slides/_rels/slide178.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jpeg"/><Relationship Id="rId3" Type="http://schemas.openxmlformats.org/officeDocument/2006/relationships/slideLayout" Target="../slideLayouts/slideLayout2.xml"/>
</Relationships>
</file>

<file path=ppt/slides/_rels/slide179.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jpeg"/><Relationship Id="rId3"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 Id="rId3"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xml"/>
</Relationships>
</file>

<file path=ppt/slides/_rels/slide181.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slideLayout" Target="../slideLayouts/slideLayout2.xml"/>
</Relationships>
</file>

<file path=ppt/slides/_rels/slide182.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hyperlink" Target="http://www.gnu.org/prep/standards/standards.pdf" TargetMode="External"/><Relationship Id="rId3" Type="http://schemas.openxmlformats.org/officeDocument/2006/relationships/slideLayout" Target="../slideLayouts/slideLayout2.xml"/>
</Relationships>
</file>

<file path=ppt/slides/_rels/slide183.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2.xml"/>
</Relationships>
</file>

<file path=ppt/slides/_rels/slide184.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2.xml"/>
</Relationships>
</file>

<file path=ppt/slides/_rels/slide185.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2.xml"/><Relationship Id="rId3" Type="http://schemas.openxmlformats.org/officeDocument/2006/relationships/notesSlide" Target="../notesSlides/notesSlide185.xml"/>
</Relationships>
</file>

<file path=ppt/slides/_rels/slide18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2.xml"/>
</Relationships>
</file>

<file path=ppt/slides/_rels/slide18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2.xml"/>
</Relationships>
</file>

<file path=ppt/slides/_rels/slide188.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jpeg"/><Relationship Id="rId3" Type="http://schemas.openxmlformats.org/officeDocument/2006/relationships/slideLayout" Target="../slideLayouts/slideLayout2.xml"/>
</Relationships>
</file>

<file path=ppt/slides/_rels/slide189.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 Id="rId3"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slideLayout" Target="../slideLayouts/slideLayout2.xml"/>
</Relationships>
</file>

<file path=ppt/slides/_rels/slide191.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2.xml"/>
</Relationships>
</file>

<file path=ppt/slides/_rels/slide192.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2.xml"/>
</Relationships>
</file>

<file path=ppt/slides/_rels/slide193.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2.xml"/>
</Relationships>
</file>

<file path=ppt/slides/_rels/slide194.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jpeg"/><Relationship Id="rId3" Type="http://schemas.openxmlformats.org/officeDocument/2006/relationships/slideLayout" Target="../slideLayouts/slideLayout2.xml"/>
</Relationships>
</file>

<file path=ppt/slides/_rels/slide195.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2.xml"/>
</Relationships>
</file>

<file path=ppt/slides/_rels/slide196.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2.xml"/>
</Relationships>
</file>

<file path=ppt/slides/_rels/slide197.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xml"/>
</Relationships>
</file>

<file path=ppt/slides/_rels/slide198.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2.xml"/>
</Relationships>
</file>

<file path=ppt/slides/_rels/slide199.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
</Relationships>
</file>

<file path=ppt/slides/_rels/slide200.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2.xml"/>
</Relationships>
</file>

<file path=ppt/slides/_rels/slide201.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2.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jpeg"/><Relationship Id="rId3" Type="http://schemas.openxmlformats.org/officeDocument/2006/relationships/slideLayout" Target="../slideLayouts/slideLayout2.xml"/>
</Relationships>
</file>

<file path=ppt/slides/_rels/slide203.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2.xml"/>
</Relationships>
</file>

<file path=ppt/slides/_rels/slide204.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4.png"/><Relationship Id="rId7" Type="http://schemas.openxmlformats.org/officeDocument/2006/relationships/slideLayout" Target="../slideLayouts/slideLayout2.xml"/>
</Relationships>
</file>

<file path=ppt/slides/_rels/slide205.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hyperlink" Target="http://linux.die.net/man/1/pkg-config" TargetMode="External"/><Relationship Id="rId3" Type="http://schemas.openxmlformats.org/officeDocument/2006/relationships/hyperlink" Target="http://linux.die.net/man/1/pkg-config" TargetMode="External"/><Relationship Id="rId4" Type="http://schemas.openxmlformats.org/officeDocument/2006/relationships/slideLayout" Target="../slideLayouts/slideLayout2.xml"/>
</Relationships>
</file>

<file path=ppt/slides/_rels/slide206.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jpeg"/><Relationship Id="rId3" Type="http://schemas.openxmlformats.org/officeDocument/2006/relationships/slideLayout" Target="../slideLayouts/slideLayout2.xml"/>
</Relationships>
</file>

<file path=ppt/slides/_rels/slide207.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image" Target="../media/image259.jpeg"/><Relationship Id="rId3" Type="http://schemas.openxmlformats.org/officeDocument/2006/relationships/slideLayout" Target="../slideLayouts/slideLayout2.xml"/>
</Relationships>
</file>

<file path=ppt/slides/_rels/slide208.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2.xml"/>
</Relationships>
</file>

<file path=ppt/slides/_rels/slide209.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
</Relationships>
</file>

<file path=ppt/slides/_rels/slide210.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2.xml"/>
</Relationships>
</file>

<file path=ppt/slides/_rels/slide211.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2.xml"/>
</Relationships>
</file>

<file path=ppt/slides/_rels/slide212.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2.xml"/>
</Relationships>
</file>

<file path=ppt/slides/_rels/slide213.xml.rels><?xml version="1.0" encoding="UTF-8"?>
<Relationships xmlns="http://schemas.openxmlformats.org/package/2006/relationships"><Relationship Id="rId1" Type="http://schemas.openxmlformats.org/officeDocument/2006/relationships/image" Target="../media/image265.jpeg"/><Relationship Id="rId2" Type="http://schemas.openxmlformats.org/officeDocument/2006/relationships/image" Target="../media/image266.png"/><Relationship Id="rId3" Type="http://schemas.openxmlformats.org/officeDocument/2006/relationships/slideLayout" Target="../slideLayouts/slideLayout2.xml"/>
</Relationships>
</file>

<file path=ppt/slides/_rels/slide214.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slideLayout" Target="../slideLayouts/slideLayout2.xml"/>
</Relationships>
</file>

<file path=ppt/slides/_rels/slide215.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png"/><Relationship Id="rId3" Type="http://schemas.openxmlformats.org/officeDocument/2006/relationships/slideLayout" Target="../slideLayouts/slideLayout2.xml"/>
</Relationships>
</file>

<file path=ppt/slides/_rels/slide216.xml.rels><?xml version="1.0" encoding="UTF-8"?>
<Relationships xmlns="http://schemas.openxmlformats.org/package/2006/relationships"><Relationship Id="rId1" Type="http://schemas.openxmlformats.org/officeDocument/2006/relationships/image" Target="../media/image272.jpeg"/><Relationship Id="rId2" Type="http://schemas.openxmlformats.org/officeDocument/2006/relationships/image" Target="../media/image273.png"/><Relationship Id="rId3" Type="http://schemas.openxmlformats.org/officeDocument/2006/relationships/slideLayout" Target="../slideLayouts/slideLayout2.xml"/>
</Relationships>
</file>

<file path=ppt/slides/_rels/slide217.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image" Target="../media/image275.png"/><Relationship Id="rId3" Type="http://schemas.openxmlformats.org/officeDocument/2006/relationships/slideLayout" Target="../slideLayouts/slideLayout2.xml"/>
</Relationships>
</file>

<file path=ppt/slides/_rels/slide218.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jpeg"/><Relationship Id="rId3" Type="http://schemas.openxmlformats.org/officeDocument/2006/relationships/slideLayout" Target="../slideLayouts/slideLayout2.xml"/>
</Relationships>
</file>

<file path=ppt/slides/_rels/slide219.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slideLayout" Target="../slideLayouts/slideLayout2.xml"/><Relationship Id="rId3"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slideLayout" Target="../slideLayouts/slideLayout2.xml"/>
</Relationships>
</file>

<file path=ppt/slides/_rels/slide223.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slideLayout" Target="../slideLayouts/slideLayout2.xml"/>
</Relationships>
</file>

<file path=ppt/slides/_rels/slide224.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xml"/>
</Relationships>
</file>

<file path=ppt/slides/_rels/slide225.xml.rels><?xml version="1.0" encoding="UTF-8"?>
<Relationships xmlns="http://schemas.openxmlformats.org/package/2006/relationships"><Relationship Id="rId1" Type="http://schemas.openxmlformats.org/officeDocument/2006/relationships/hyperlink" Target="http://code.google.com/p/googletest/" TargetMode="External"/><Relationship Id="rId2" Type="http://schemas.openxmlformats.org/officeDocument/2006/relationships/image" Target="../media/image282.png"/><Relationship Id="rId3" Type="http://schemas.openxmlformats.org/officeDocument/2006/relationships/slideLayout" Target="../slideLayouts/slideLayout2.xml"/>
</Relationships>
</file>

<file path=ppt/slides/_rels/slide226.xml.rels><?xml version="1.0" encoding="UTF-8"?>
<Relationships xmlns="http://schemas.openxmlformats.org/package/2006/relationships"><Relationship Id="rId1" Type="http://schemas.openxmlformats.org/officeDocument/2006/relationships/hyperlink" Target="http://code.google.com/p/googletest/" TargetMode="External"/><Relationship Id="rId2" Type="http://schemas.openxmlformats.org/officeDocument/2006/relationships/hyperlink" Target="http://code.google.com/p/googlemock/" TargetMode="External"/><Relationship Id="rId3" Type="http://schemas.openxmlformats.org/officeDocument/2006/relationships/image" Target="../media/image283.png"/><Relationship Id="rId4" Type="http://schemas.openxmlformats.org/officeDocument/2006/relationships/slideLayout" Target="../slideLayouts/slideLayout2.xml"/>
</Relationships>
</file>

<file path=ppt/slides/_rels/slide227.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slideLayout" Target="../slideLayouts/slideLayout2.xml"/>
</Relationships>
</file>

<file path=ppt/slides/_rels/slide228.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slideLayout" Target="../slideLayouts/slideLayout2.xml"/>
</Relationships>
</file>

<file path=ppt/slides/_rels/slide229.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230.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slideLayout" Target="../slideLayouts/slideLayout2.xml"/><Relationship Id="rId3"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image" Target="../media/image288.png"/><Relationship Id="rId2" Type="http://schemas.openxmlformats.org/officeDocument/2006/relationships/slideLayout" Target="../slideLayouts/slideLayout2.xml"/>
</Relationships>
</file>

<file path=ppt/slides/_rels/slide232.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slideLayout" Target="../slideLayouts/slideLayout2.xml"/>
</Relationships>
</file>

<file path=ppt/slides/_rels/slide233.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slideLayout" Target="../slideLayouts/slideLayout2.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2.xml"/>
</Relationships>
</file>

<file path=ppt/slides/_rels/slide236.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image" Target="../media/image293.png"/><Relationship Id="rId3" Type="http://schemas.openxmlformats.org/officeDocument/2006/relationships/slideLayout" Target="../slideLayouts/slideLayout2.xml"/>
</Relationships>
</file>

<file path=ppt/slides/_rels/slide237.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image" Target="../media/image295.png"/><Relationship Id="rId3" Type="http://schemas.openxmlformats.org/officeDocument/2006/relationships/slideLayout" Target="../slideLayouts/slideLayout2.xml"/>
</Relationships>
</file>

<file path=ppt/slides/_rels/slide238.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slideLayout" Target="../slideLayouts/slideLayout2.xml"/>
</Relationships>
</file>

<file path=ppt/slides/_rels/slide239.xml.rels><?xml version="1.0" encoding="UTF-8"?>
<Relationships xmlns="http://schemas.openxmlformats.org/package/2006/relationships"><Relationship Id="rId1" Type="http://schemas.openxmlformats.org/officeDocument/2006/relationships/image" Target="../media/image298.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Layout" Target="../slideLayouts/slideLayout2.xml"/>
</Relationships>
</file>

<file path=ppt/slides/_rels/slide240.xml.rels><?xml version="1.0" encoding="UTF-8"?>
<Relationships xmlns="http://schemas.openxmlformats.org/package/2006/relationships"><Relationship Id="rId1" Type="http://schemas.openxmlformats.org/officeDocument/2006/relationships/image" Target="../media/image299.jpeg"/><Relationship Id="rId2" Type="http://schemas.openxmlformats.org/officeDocument/2006/relationships/image" Target="../media/image300.png"/><Relationship Id="rId3" Type="http://schemas.openxmlformats.org/officeDocument/2006/relationships/slideLayout" Target="../slideLayouts/slideLayout2.xml"/>
</Relationships>
</file>

<file path=ppt/slides/_rels/slide241.xml.rels><?xml version="1.0" encoding="UTF-8"?>
<Relationships xmlns="http://schemas.openxmlformats.org/package/2006/relationships"><Relationship Id="rId1" Type="http://schemas.openxmlformats.org/officeDocument/2006/relationships/hyperlink" Target="http://downloads.sourceforge.net/ltp/lcov-1.9.tar.gz" TargetMode="External"/><Relationship Id="rId2" Type="http://schemas.openxmlformats.org/officeDocument/2006/relationships/hyperlink" Target="http://www.dwheeler.com/sloccount/sloccount.html" TargetMode="External"/><Relationship Id="rId3" Type="http://schemas.openxmlformats.org/officeDocument/2006/relationships/hyperlink" Target="http://www.dwheeler.com/sloccount/sloccount.html" TargetMode="External"/><Relationship Id="rId4" Type="http://schemas.openxmlformats.org/officeDocument/2006/relationships/hyperlink" Target="http://www.dwheeler.com/sloccount/sloccount.html" TargetMode="External"/><Relationship Id="rId5" Type="http://schemas.openxmlformats.org/officeDocument/2006/relationships/hyperlink" Target="http://www.dwheeler.com/sloccount/" TargetMode="External"/><Relationship Id="rId6" Type="http://schemas.openxmlformats.org/officeDocument/2006/relationships/image" Target="../media/image301.png"/><Relationship Id="rId7" Type="http://schemas.openxmlformats.org/officeDocument/2006/relationships/slideLayout" Target="../slideLayouts/slideLayout2.xml"/>
</Relationships>
</file>

<file path=ppt/slides/_rels/slide242.xml.rels><?xml version="1.0" encoding="UTF-8"?>
<Relationships xmlns="http://schemas.openxmlformats.org/package/2006/relationships"><Relationship Id="rId1" Type="http://schemas.openxmlformats.org/officeDocument/2006/relationships/hyperlink" Target="http://www.gnu.org/software/automake/" TargetMode="External"/><Relationship Id="rId2" Type="http://schemas.openxmlformats.org/officeDocument/2006/relationships/hyperlink" Target="http://www.gnu.org/software/autoconf/" TargetMode="External"/><Relationship Id="rId3" Type="http://schemas.openxmlformats.org/officeDocument/2006/relationships/hyperlink" Target="http://www.gnu.org/software/hello/manual/automake/Tests.html" TargetMode="External"/><Relationship Id="rId4" Type="http://schemas.openxmlformats.org/officeDocument/2006/relationships/hyperlink" Target="http://www.crsr.net/Notes/CheckAndAutotools.html" TargetMode="External"/><Relationship Id="rId5" Type="http://schemas.openxmlformats.org/officeDocument/2006/relationships/hyperlink" Target="http://gcc.gnu.org/onlinedocs/gcc/Gcov.html" TargetMode="External"/><Relationship Id="rId6" Type="http://schemas.openxmlformats.org/officeDocument/2006/relationships/hyperlink" Target="http://ltp.sourceforge.net/coverage/lcov.php" TargetMode="External"/><Relationship Id="rId7" Type="http://schemas.openxmlformats.org/officeDocument/2006/relationships/hyperlink" Target="http://codingfreak.blogspot.com/2009/02/gcov-analyzing-code-produced-with-gcc.html" TargetMode="External"/><Relationship Id="rId8" Type="http://schemas.openxmlformats.org/officeDocument/2006/relationships/hyperlink" Target="http://www.cmi.univ-mrs.fr/~contensi/coursC/index.php?section=env&amp;page=test" TargetMode="External"/><Relationship Id="rId9" Type="http://schemas.openxmlformats.org/officeDocument/2006/relationships/image" Target="../media/image302.png"/><Relationship Id="rId10" Type="http://schemas.openxmlformats.org/officeDocument/2006/relationships/slideLayout" Target="../slideLayouts/slideLayout2.xml"/>
</Relationships>
</file>

<file path=ppt/slides/_rels/slide243.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jpeg"/><Relationship Id="rId3" Type="http://schemas.openxmlformats.org/officeDocument/2006/relationships/slideLayout" Target="../slideLayouts/slideLayout2.xml"/>
</Relationships>
</file>

<file path=ppt/slides/_rels/slide244.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hyperlink" Target="http://gcc.gnu.org/onlinedocs/gcc/Debugging-Options.html" TargetMode="External"/><Relationship Id="rId3" Type="http://schemas.openxmlformats.org/officeDocument/2006/relationships/slideLayout" Target="../slideLayouts/slideLayout2.xml"/>
</Relationships>
</file>

<file path=ppt/slides/_rels/slide245.xml.rels><?xml version="1.0" encoding="UTF-8"?>
<Relationships xmlns="http://schemas.openxmlformats.org/package/2006/relationships"><Relationship Id="rId1" Type="http://schemas.openxmlformats.org/officeDocument/2006/relationships/image" Target="../media/image306.png"/><Relationship Id="rId2" Type="http://schemas.openxmlformats.org/officeDocument/2006/relationships/slideLayout" Target="../slideLayouts/slideLayout2.xml"/><Relationship Id="rId3" Type="http://schemas.openxmlformats.org/officeDocument/2006/relationships/notesSlide" Target="../notesSlides/notesSlide245.xml"/>
</Relationships>
</file>

<file path=ppt/slides/_rels/slide246.xml.rels><?xml version="1.0" encoding="UTF-8"?>
<Relationships xmlns="http://schemas.openxmlformats.org/package/2006/relationships"><Relationship Id="rId1" Type="http://schemas.openxmlformats.org/officeDocument/2006/relationships/image" Target="../media/image307.jpeg"/><Relationship Id="rId2" Type="http://schemas.openxmlformats.org/officeDocument/2006/relationships/image" Target="../media/image308.png"/><Relationship Id="rId3" Type="http://schemas.openxmlformats.org/officeDocument/2006/relationships/slideLayout" Target="../slideLayouts/slideLayout2.xml"/>
</Relationships>
</file>

<file path=ppt/slides/_rels/slide247.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slideLayout" Target="../slideLayouts/slideLayout2.xml"/>
</Relationships>
</file>

<file path=ppt/slides/_rels/slide248.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image" Target="../media/image311.jpeg"/><Relationship Id="rId3" Type="http://schemas.openxmlformats.org/officeDocument/2006/relationships/slideLayout" Target="../slideLayouts/slideLayout2.xml"/>
</Relationships>
</file>

<file path=ppt/slides/_rels/slide249.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2.xml"/><Relationship Id="rId3" Type="http://schemas.openxmlformats.org/officeDocument/2006/relationships/notesSlide" Target="../notesSlides/notesSlide249.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250.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slideLayout" Target="../slideLayouts/slideLayout2.xml"/><Relationship Id="rId3" Type="http://schemas.openxmlformats.org/officeDocument/2006/relationships/notesSlide" Target="../notesSlides/notesSlide250.xml"/>
</Relationships>
</file>

<file path=ppt/slides/_rels/slide251.xml.rels><?xml version="1.0" encoding="UTF-8"?>
<Relationships xmlns="http://schemas.openxmlformats.org/package/2006/relationships"><Relationship Id="rId1" Type="http://schemas.openxmlformats.org/officeDocument/2006/relationships/image" Target="../media/image314.jpeg"/><Relationship Id="rId2" Type="http://schemas.openxmlformats.org/officeDocument/2006/relationships/image" Target="../media/image315.png"/><Relationship Id="rId3" Type="http://schemas.openxmlformats.org/officeDocument/2006/relationships/slideLayout" Target="../slideLayouts/slideLayout2.xml"/>
</Relationships>
</file>

<file path=ppt/slides/_rels/slide252.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slideLayout" Target="../slideLayouts/slideLayout2.xml"/>
</Relationships>
</file>

<file path=ppt/slides/_rels/slide253.xml.rels><?xml version="1.0" encoding="UTF-8"?>
<Relationships xmlns="http://schemas.openxmlformats.org/package/2006/relationships"><Relationship Id="rId1" Type="http://schemas.openxmlformats.org/officeDocument/2006/relationships/image" Target="../media/image317.png"/><Relationship Id="rId2" Type="http://schemas.openxmlformats.org/officeDocument/2006/relationships/image" Target="../media/image318.jpeg"/><Relationship Id="rId3" Type="http://schemas.openxmlformats.org/officeDocument/2006/relationships/slideLayout" Target="../slideLayouts/slideLayout2.xml"/>
</Relationships>
</file>

<file path=ppt/slides/_rels/slide254.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slideLayout" Target="../slideLayouts/slideLayout2.xml"/><Relationship Id="rId3" Type="http://schemas.openxmlformats.org/officeDocument/2006/relationships/notesSlide" Target="../notesSlides/notesSlide254.xml"/>
</Relationships>
</file>

<file path=ppt/slides/_rels/slide255.xml.rels><?xml version="1.0" encoding="UTF-8"?>
<Relationships xmlns="http://schemas.openxmlformats.org/package/2006/relationships"><Relationship Id="rId1" Type="http://schemas.openxmlformats.org/officeDocument/2006/relationships/image" Target="../media/image320.png"/><Relationship Id="rId2" Type="http://schemas.openxmlformats.org/officeDocument/2006/relationships/image" Target="../media/image321.png"/><Relationship Id="rId3" Type="http://schemas.openxmlformats.org/officeDocument/2006/relationships/slideLayout" Target="../slideLayouts/slideLayout2.xml"/><Relationship Id="rId4" Type="http://schemas.openxmlformats.org/officeDocument/2006/relationships/notesSlide" Target="../notesSlides/notesSlide255.xml"/>
</Relationships>
</file>

<file path=ppt/slides/_rels/slide256.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hyperlink" Target="http://sam.zoy.org/writings/programming/gprof-helper.c" TargetMode="External"/><Relationship Id="rId3" Type="http://schemas.openxmlformats.org/officeDocument/2006/relationships/hyperlink" Target="http://sam.zoy.org/writings/programming/gprof.html" TargetMode="External"/><Relationship Id="rId4" Type="http://schemas.openxmlformats.org/officeDocument/2006/relationships/slideLayout" Target="../slideLayouts/slideLayout2.xml"/>
</Relationships>
</file>

<file path=ppt/slides/_rels/slide257.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slideLayout" Target="../slideLayouts/slideLayout2.xml"/><Relationship Id="rId3" Type="http://schemas.openxmlformats.org/officeDocument/2006/relationships/notesSlide" Target="../notesSlides/notesSlide257.xml"/>
</Relationships>
</file>

<file path=ppt/slides/_rels/slide258.xml.rels><?xml version="1.0" encoding="UTF-8"?>
<Relationships xmlns="http://schemas.openxmlformats.org/package/2006/relationships"><Relationship Id="rId1" Type="http://schemas.openxmlformats.org/officeDocument/2006/relationships/image" Target="../media/image324.png"/><Relationship Id="rId2" Type="http://schemas.openxmlformats.org/officeDocument/2006/relationships/slideLayout" Target="../slideLayouts/slideLayout2.xml"/><Relationship Id="rId3" Type="http://schemas.openxmlformats.org/officeDocument/2006/relationships/notesSlide" Target="../notesSlides/notesSlide258.xml"/>
</Relationships>
</file>

<file path=ppt/slides/_rels/slide259.xml.rels><?xml version="1.0" encoding="UTF-8"?>
<Relationships xmlns="http://schemas.openxmlformats.org/package/2006/relationships"><Relationship Id="rId1" Type="http://schemas.openxmlformats.org/officeDocument/2006/relationships/image" Target="../media/image325.jpeg"/><Relationship Id="rId2" Type="http://schemas.openxmlformats.org/officeDocument/2006/relationships/image" Target="../media/image326.png"/><Relationship Id="rId3"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2.xml"/><Relationship Id="rId6" Type="http://schemas.openxmlformats.org/officeDocument/2006/relationships/notesSlide" Target="../notesSlides/notesSlide26.xml"/>
</Relationships>
</file>

<file path=ppt/slides/_rels/slide260.xml.rels><?xml version="1.0" encoding="UTF-8"?>
<Relationships xmlns="http://schemas.openxmlformats.org/package/2006/relationships"><Relationship Id="rId1" Type="http://schemas.openxmlformats.org/officeDocument/2006/relationships/image" Target="../media/image327.png"/><Relationship Id="rId2" Type="http://schemas.openxmlformats.org/officeDocument/2006/relationships/slideLayout" Target="../slideLayouts/slideLayout2.xml"/>
</Relationships>
</file>

<file path=ppt/slides/_rels/slide261.xml.rels><?xml version="1.0" encoding="UTF-8"?>
<Relationships xmlns="http://schemas.openxmlformats.org/package/2006/relationships"><Relationship Id="rId1" Type="http://schemas.openxmlformats.org/officeDocument/2006/relationships/image" Target="../media/image328.png"/><Relationship Id="rId2" Type="http://schemas.openxmlformats.org/officeDocument/2006/relationships/image" Target="../media/image329.jpeg"/><Relationship Id="rId3" Type="http://schemas.openxmlformats.org/officeDocument/2006/relationships/slideLayout" Target="../slideLayouts/slideLayout2.xml"/>
</Relationships>
</file>

<file path=ppt/slides/_rels/slide262.xml.rels><?xml version="1.0" encoding="UTF-8"?>
<Relationships xmlns="http://schemas.openxmlformats.org/package/2006/relationships"><Relationship Id="rId1" Type="http://schemas.openxmlformats.org/officeDocument/2006/relationships/image" Target="../media/image330.png"/><Relationship Id="rId2" Type="http://schemas.openxmlformats.org/officeDocument/2006/relationships/slideLayout" Target="../slideLayouts/slideLayout2.xml"/>
</Relationships>
</file>

<file path=ppt/slides/_rels/slide263.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2.xml"/><Relationship Id="rId3" Type="http://schemas.openxmlformats.org/officeDocument/2006/relationships/notesSlide" Target="../notesSlides/notesSlide263.xml"/>
</Relationships>
</file>

<file path=ppt/slides/_rels/slide264.xml.rels><?xml version="1.0" encoding="UTF-8"?>
<Relationships xmlns="http://schemas.openxmlformats.org/package/2006/relationships"><Relationship Id="rId1" Type="http://schemas.openxmlformats.org/officeDocument/2006/relationships/image" Target="../media/image332.png"/><Relationship Id="rId2" Type="http://schemas.openxmlformats.org/officeDocument/2006/relationships/slideLayout" Target="../slideLayouts/slideLayout2.xml"/>
</Relationships>
</file>

<file path=ppt/slides/_rels/slide265.xml.rels><?xml version="1.0" encoding="UTF-8"?>
<Relationships xmlns="http://schemas.openxmlformats.org/package/2006/relationships"><Relationship Id="rId1" Type="http://schemas.openxmlformats.org/officeDocument/2006/relationships/image" Target="../media/image333.png"/><Relationship Id="rId2" Type="http://schemas.openxmlformats.org/officeDocument/2006/relationships/slideLayout" Target="../slideLayouts/slideLayout2.xml"/>
</Relationships>
</file>

<file path=ppt/slides/_rels/slide266.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slideLayout" Target="../slideLayouts/slideLayout2.xml"/>
</Relationships>
</file>

<file path=ppt/slides/_rels/slide267.xml.rels><?xml version="1.0" encoding="UTF-8"?>
<Relationships xmlns="http://schemas.openxmlformats.org/package/2006/relationships"><Relationship Id="rId1" Type="http://schemas.openxmlformats.org/officeDocument/2006/relationships/image" Target="../media/image335.png"/><Relationship Id="rId2" Type="http://schemas.openxmlformats.org/officeDocument/2006/relationships/slideLayout" Target="../slideLayouts/slideLayout2.xml"/>
</Relationships>
</file>

<file path=ppt/slides/_rels/slide268.xml.rels><?xml version="1.0" encoding="UTF-8"?>
<Relationships xmlns="http://schemas.openxmlformats.org/package/2006/relationships"><Relationship Id="rId1" Type="http://schemas.openxmlformats.org/officeDocument/2006/relationships/image" Target="../media/image336.png"/><Relationship Id="rId2" Type="http://schemas.openxmlformats.org/officeDocument/2006/relationships/slideLayout" Target="../slideLayouts/slideLayout2.xml"/>
</Relationships>
</file>

<file path=ppt/slides/_rels/slide269.xml.rels><?xml version="1.0" encoding="UTF-8"?>
<Relationships xmlns="http://schemas.openxmlformats.org/package/2006/relationships"><Relationship Id="rId1" Type="http://schemas.openxmlformats.org/officeDocument/2006/relationships/image" Target="../media/image337.jpeg"/><Relationship Id="rId2" Type="http://schemas.openxmlformats.org/officeDocument/2006/relationships/image" Target="../media/image338.png"/><Relationship Id="rId3"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27.xml"/>
</Relationships>
</file>

<file path=ppt/slides/_rels/slide270.xml.rels><?xml version="1.0" encoding="UTF-8"?>
<Relationships xmlns="http://schemas.openxmlformats.org/package/2006/relationships"><Relationship Id="rId1" Type="http://schemas.openxmlformats.org/officeDocument/2006/relationships/image" Target="../media/image339.png"/><Relationship Id="rId2" Type="http://schemas.openxmlformats.org/officeDocument/2006/relationships/slideLayout" Target="../slideLayouts/slideLayout2.xml"/>
</Relationships>
</file>

<file path=ppt/slides/_rels/slide271.xml.rels><?xml version="1.0" encoding="UTF-8"?>
<Relationships xmlns="http://schemas.openxmlformats.org/package/2006/relationships"><Relationship Id="rId1" Type="http://schemas.openxmlformats.org/officeDocument/2006/relationships/image" Target="../media/image340.png"/><Relationship Id="rId2" Type="http://schemas.openxmlformats.org/officeDocument/2006/relationships/image" Target="../media/image341.jpeg"/><Relationship Id="rId3" Type="http://schemas.openxmlformats.org/officeDocument/2006/relationships/slideLayout" Target="../slideLayouts/slideLayout2.xml"/>
</Relationships>
</file>

<file path=ppt/slides/_rels/slide272.xml.rels><?xml version="1.0" encoding="UTF-8"?>
<Relationships xmlns="http://schemas.openxmlformats.org/package/2006/relationships"><Relationship Id="rId1" Type="http://schemas.openxmlformats.org/officeDocument/2006/relationships/image" Target="../media/image342.png"/><Relationship Id="rId2" Type="http://schemas.openxmlformats.org/officeDocument/2006/relationships/slideLayout" Target="../slideLayouts/slideLayout2.xml"/>
</Relationships>
</file>

<file path=ppt/slides/_rels/slide273.xml.rels><?xml version="1.0" encoding="UTF-8"?>
<Relationships xmlns="http://schemas.openxmlformats.org/package/2006/relationships"><Relationship Id="rId1" Type="http://schemas.openxmlformats.org/officeDocument/2006/relationships/image" Target="../media/image343.png"/><Relationship Id="rId2" Type="http://schemas.openxmlformats.org/officeDocument/2006/relationships/slideLayout" Target="../slideLayouts/slideLayout2.xml"/><Relationship Id="rId3" Type="http://schemas.openxmlformats.org/officeDocument/2006/relationships/notesSlide" Target="../notesSlides/notesSlide273.xml"/>
</Relationships>
</file>

<file path=ppt/slides/_rels/slide274.xml.rels><?xml version="1.0" encoding="UTF-8"?>
<Relationships xmlns="http://schemas.openxmlformats.org/package/2006/relationships"><Relationship Id="rId1" Type="http://schemas.openxmlformats.org/officeDocument/2006/relationships/image" Target="../media/image344.png"/><Relationship Id="rId2" Type="http://schemas.openxmlformats.org/officeDocument/2006/relationships/slideLayout" Target="../slideLayouts/slideLayout2.xml"/>
</Relationships>
</file>

<file path=ppt/slides/_rels/slide275.xml.rels><?xml version="1.0" encoding="UTF-8"?>
<Relationships xmlns="http://schemas.openxmlformats.org/package/2006/relationships"><Relationship Id="rId1" Type="http://schemas.openxmlformats.org/officeDocument/2006/relationships/image" Target="../media/image345.jpeg"/><Relationship Id="rId2" Type="http://schemas.openxmlformats.org/officeDocument/2006/relationships/image" Target="../media/image346.png"/><Relationship Id="rId3" Type="http://schemas.openxmlformats.org/officeDocument/2006/relationships/slideLayout" Target="../slideLayouts/slideLayout2.xml"/>
</Relationships>
</file>

<file path=ppt/slides/_rels/slide276.xml.rels><?xml version="1.0" encoding="UTF-8"?>
<Relationships xmlns="http://schemas.openxmlformats.org/package/2006/relationships"><Relationship Id="rId1" Type="http://schemas.openxmlformats.org/officeDocument/2006/relationships/image" Target="../media/image347.png"/><Relationship Id="rId2" Type="http://schemas.openxmlformats.org/officeDocument/2006/relationships/slideLayout" Target="../slideLayouts/slideLayout2.xml"/>
</Relationships>
</file>

<file path=ppt/slides/_rels/slide277.xml.rels><?xml version="1.0" encoding="UTF-8"?>
<Relationships xmlns="http://schemas.openxmlformats.org/package/2006/relationships"><Relationship Id="rId1" Type="http://schemas.openxmlformats.org/officeDocument/2006/relationships/image" Target="../media/image348.png"/><Relationship Id="rId2" Type="http://schemas.openxmlformats.org/officeDocument/2006/relationships/image" Target="../media/image349.jpeg"/><Relationship Id="rId3" Type="http://schemas.openxmlformats.org/officeDocument/2006/relationships/slideLayout" Target="../slideLayouts/slideLayout2.xml"/>
</Relationships>
</file>

<file path=ppt/slides/_rels/slide278.xml.rels><?xml version="1.0" encoding="UTF-8"?>
<Relationships xmlns="http://schemas.openxmlformats.org/package/2006/relationships"><Relationship Id="rId1" Type="http://schemas.openxmlformats.org/officeDocument/2006/relationships/image" Target="../media/image350.png"/><Relationship Id="rId2" Type="http://schemas.openxmlformats.org/officeDocument/2006/relationships/slideLayout" Target="../slideLayouts/slideLayout2.xml"/>
</Relationships>
</file>

<file path=ppt/slides/_rels/slide279.xml.rels><?xml version="1.0" encoding="UTF-8"?>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Relationship Id="rId3" Type="http://schemas.openxmlformats.org/officeDocument/2006/relationships/notesSlide" Target="../notesSlides/notesSlide28.xml"/>
</Relationships>
</file>

<file path=ppt/slides/_rels/slide280.xml.rels><?xml version="1.0" encoding="UTF-8"?>
<Relationships xmlns="http://schemas.openxmlformats.org/package/2006/relationships"><Relationship Id="rId1" Type="http://schemas.openxmlformats.org/officeDocument/2006/relationships/image" Target="../media/image352.png"/><Relationship Id="rId2" Type="http://schemas.openxmlformats.org/officeDocument/2006/relationships/slideLayout" Target="../slideLayouts/slideLayout2.xml"/>
</Relationships>
</file>

<file path=ppt/slides/_rels/slide281.xml.rels><?xml version="1.0" encoding="UTF-8"?>
<Relationships xmlns="http://schemas.openxmlformats.org/package/2006/relationships"><Relationship Id="rId1" Type="http://schemas.openxmlformats.org/officeDocument/2006/relationships/image" Target="../media/image353.png"/><Relationship Id="rId2" Type="http://schemas.openxmlformats.org/officeDocument/2006/relationships/slideLayout" Target="../slideLayouts/slideLayout2.xml"/>
</Relationships>
</file>

<file path=ppt/slides/_rels/slide282.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slideLayout" Target="../slideLayouts/slideLayout2.xml"/>
</Relationships>
</file>

<file path=ppt/slides/_rels/slide283.xml.rels><?xml version="1.0" encoding="UTF-8"?>
<Relationships xmlns="http://schemas.openxmlformats.org/package/2006/relationships"><Relationship Id="rId1" Type="http://schemas.openxmlformats.org/officeDocument/2006/relationships/image" Target="../media/image355.png"/><Relationship Id="rId2" Type="http://schemas.openxmlformats.org/officeDocument/2006/relationships/slideLayout" Target="../slideLayouts/slideLayout2.xml"/>
</Relationships>
</file>

<file path=ppt/slides/_rels/slide284.xml.rels><?xml version="1.0" encoding="UTF-8"?>
<Relationships xmlns="http://schemas.openxmlformats.org/package/2006/relationships"><Relationship Id="rId1" Type="http://schemas.openxmlformats.org/officeDocument/2006/relationships/image" Target="../media/image356.png"/><Relationship Id="rId2" Type="http://schemas.openxmlformats.org/officeDocument/2006/relationships/slideLayout" Target="../slideLayouts/slideLayout2.xml"/>
</Relationships>
</file>

<file path=ppt/slides/_rels/slide285.xml.rels><?xml version="1.0" encoding="UTF-8"?>
<Relationships xmlns="http://schemas.openxmlformats.org/package/2006/relationships"><Relationship Id="rId1" Type="http://schemas.openxmlformats.org/officeDocument/2006/relationships/image" Target="../media/image357.png"/><Relationship Id="rId2" Type="http://schemas.openxmlformats.org/officeDocument/2006/relationships/slideLayout" Target="../slideLayouts/slideLayout2.xml"/>
</Relationships>
</file>

<file path=ppt/slides/_rels/slide286.xml.rels><?xml version="1.0" encoding="UTF-8"?>
<Relationships xmlns="http://schemas.openxmlformats.org/package/2006/relationships"><Relationship Id="rId1" Type="http://schemas.openxmlformats.org/officeDocument/2006/relationships/image" Target="../media/image358.png"/><Relationship Id="rId2" Type="http://schemas.openxmlformats.org/officeDocument/2006/relationships/slideLayout" Target="../slideLayouts/slideLayout2.xml"/>
</Relationships>
</file>

<file path=ppt/slides/_rels/slide287.xml.rels><?xml version="1.0" encoding="UTF-8"?>
<Relationships xmlns="http://schemas.openxmlformats.org/package/2006/relationships"><Relationship Id="rId1" Type="http://schemas.openxmlformats.org/officeDocument/2006/relationships/image" Target="../media/image359.jpeg"/><Relationship Id="rId2" Type="http://schemas.openxmlformats.org/officeDocument/2006/relationships/image" Target="../media/image360.png"/><Relationship Id="rId3" Type="http://schemas.openxmlformats.org/officeDocument/2006/relationships/slideLayout" Target="../slideLayouts/slideLayout2.xml"/>
</Relationships>
</file>

<file path=ppt/slides/_rels/slide288.xml.rels><?xml version="1.0" encoding="UTF-8"?>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2.xml"/>
</Relationships>
</file>

<file path=ppt/slides/_rels/slide289.xml.rels><?xml version="1.0" encoding="UTF-8"?>
<Relationships xmlns="http://schemas.openxmlformats.org/package/2006/relationships"><Relationship Id="rId1" Type="http://schemas.openxmlformats.org/officeDocument/2006/relationships/image" Target="../media/image362.png"/><Relationship Id="rId2" Type="http://schemas.openxmlformats.org/officeDocument/2006/relationships/image" Target="../media/image363.jpeg"/><Relationship Id="rId3" Type="http://schemas.openxmlformats.org/officeDocument/2006/relationships/slideLayout" Target="../slideLayouts/slideLayout2.xml"/><Relationship Id="rId4" Type="http://schemas.openxmlformats.org/officeDocument/2006/relationships/notesSlide" Target="../notesSlides/notesSlide289.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29.xml"/>
</Relationships>
</file>

<file path=ppt/slides/_rels/slide290.xml.rels><?xml version="1.0" encoding="UTF-8"?>
<Relationships xmlns="http://schemas.openxmlformats.org/package/2006/relationships"><Relationship Id="rId1" Type="http://schemas.openxmlformats.org/officeDocument/2006/relationships/image" Target="../media/image364.png"/><Relationship Id="rId2" Type="http://schemas.openxmlformats.org/officeDocument/2006/relationships/hyperlink" Target="http://www.gnu.org/software/make/manual/" TargetMode="External"/><Relationship Id="rId3" Type="http://schemas.openxmlformats.org/officeDocument/2006/relationships/hyperlink" Target="http://www.gnu.org/software/m4/manual/index.html" TargetMode="External"/><Relationship Id="rId4" Type="http://schemas.openxmlformats.org/officeDocument/2006/relationships/hyperlink" Target="http://www.gnu.org/software/libtool/manual/" TargetMode="External"/><Relationship Id="rId5" Type="http://schemas.openxmlformats.org/officeDocument/2006/relationships/hyperlink" Target="http://www.gnu.org/software/autoconf/" TargetMode="External"/><Relationship Id="rId6" Type="http://schemas.openxmlformats.org/officeDocument/2006/relationships/hyperlink" Target="http://www.gnu.org/software/automake/manual/" TargetMode="External"/><Relationship Id="rId7" Type="http://schemas.openxmlformats.org/officeDocument/2006/relationships/hyperlink" Target="http://sources.redhat.com/autobook/" TargetMode="External"/><Relationship Id="rId8" Type="http://schemas.openxmlformats.org/officeDocument/2006/relationships/hyperlink" Target="http://www.gnu.org/manual/manual.html" TargetMode="External"/><Relationship Id="rId9" Type="http://schemas.openxmlformats.org/officeDocument/2006/relationships/hyperlink" Target="http://systems.thomnet.com/km/STB/HybridSTB/Revolution/ProjectDocuments/AUTOTOOLS%20-%20doxygen%20documentation.docx" TargetMode="External"/><Relationship Id="rId10" Type="http://schemas.openxmlformats.org/officeDocument/2006/relationships/hyperlink" Target="http://systems.thomnet.com/km/STB/HybridSTB/Revolution/ProjectDocuments/AUTOTOOLS%20-%20integration%20of%20the%20debug%20mode.docx" TargetMode="External"/><Relationship Id="rId11" Type="http://schemas.openxmlformats.org/officeDocument/2006/relationships/hyperlink" Target="http://systems.thomnet.com/km/STB/HybridSTB/Revolution/ProjectDocuments/application%20note%20-%20int%C3%A9gration%20of%20the%20tests%20in%20autotools.docx" TargetMode="External"/><Relationship Id="rId12" Type="http://schemas.openxmlformats.org/officeDocument/2006/relationships/hyperlink" Target="http://systems.thomnet.com/km/STB/HybridSTB/Revolution/ProjectDocuments/AUTOTOOLS%20-%20managing%20dependencies%20with%20pkg-config.docx" TargetMode="External"/><Relationship Id="rId13" Type="http://schemas.openxmlformats.org/officeDocument/2006/relationships/hyperlink" Target="http://systems.thomnet.com/km/STB/HybridSTB/Revolution/ProjectDocuments/AUTOTOOLS%20-%20version%20management.docx" TargetMode="External"/><Relationship Id="rId14" Type="http://schemas.openxmlformats.org/officeDocument/2006/relationships/slideLayout" Target="../slideLayouts/slideLayout2.xml"/>
</Relationships>
</file>

<file path=ppt/slides/_rels/slide291.xml.rels><?xml version="1.0" encoding="UTF-8"?>
<Relationships xmlns="http://schemas.openxmlformats.org/package/2006/relationships"><Relationship Id="rId1" Type="http://schemas.openxmlformats.org/officeDocument/2006/relationships/hyperlink" Target="http://www.murrayc.com/learning/linux/automake/automake.shtml" TargetMode="External"/><Relationship Id="rId2" Type="http://schemas.openxmlformats.org/officeDocument/2006/relationships/hyperlink" Target="http://www.murrayc.com/learning/linux/using_libraries/using_libraries.shtml" TargetMode="External"/><Relationship Id="rId3" Type="http://schemas.openxmlformats.org/officeDocument/2006/relationships/hyperlink" Target="http://www.murrayc.com/learning/linux/building_libraries/building_libraries.shtml" TargetMode="External"/><Relationship Id="rId4" Type="http://schemas.openxmlformats.org/officeDocument/2006/relationships/hyperlink" Target="http://www.gnu.org/software/libtool/" TargetMode="External"/><Relationship Id="rId5" Type="http://schemas.openxmlformats.org/officeDocument/2006/relationships/hyperlink" Target="http://www.gnu.org/software/make/" TargetMode="External"/><Relationship Id="rId6" Type="http://schemas.openxmlformats.org/officeDocument/2006/relationships/hyperlink" Target="http://www.gnu.org/software/m4/m4.html" TargetMode="External"/><Relationship Id="rId7" Type="http://schemas.openxmlformats.org/officeDocument/2006/relationships/hyperlink" Target="http://www.gnu.org/software/m4/manual/m4.html" TargetMode="External"/><Relationship Id="rId8" Type="http://schemas.openxmlformats.org/officeDocument/2006/relationships/hyperlink" Target="http://www.developingprogrammers.com/index.php/2006/01/05/autotools-tutorial/" TargetMode="External"/><Relationship Id="rId9" Type="http://schemas.openxmlformats.org/officeDocument/2006/relationships/hyperlink" Target="http://www.cppfrance.com/tutoriaux/AUTOTOOLS-AUTOCONF-AUTOMAKE-LIBTOOL_876.aspx" TargetMode="External"/><Relationship Id="rId10" Type="http://schemas.openxmlformats.org/officeDocument/2006/relationships/hyperlink" Target="http://www.lrde.epita.fr/~adl/autotools.html" TargetMode="External"/><Relationship Id="rId11" Type="http://schemas.openxmlformats.org/officeDocument/2006/relationships/hyperlink" Target="http://inti.sourceforge.net/tutorial/libinti/autotoolsproject.html" TargetMode="External"/><Relationship Id="rId12" Type="http://schemas.openxmlformats.org/officeDocument/2006/relationships/hyperlink" Target="http://www.cs.wmich.edu/~kkaugars/projects/Automake.html" TargetMode="External"/><Relationship Id="rId13" Type="http://schemas.openxmlformats.org/officeDocument/2006/relationships/hyperlink" Target="http://www.st-andrews.ac.uk/~iam/docs/tutorial.html" TargetMode="External"/><Relationship Id="rId14" Type="http://schemas.openxmlformats.org/officeDocument/2006/relationships/hyperlink" Target="http://autotoolset.sourceforge.net/tutorial.html" TargetMode="External"/><Relationship Id="rId15" Type="http://schemas.openxmlformats.org/officeDocument/2006/relationships/hyperlink" Target="http://www.linuxselfhelp.com/gnu/autoconf/html_chapter/autoconf_toc.html" TargetMode="External"/><Relationship Id="rId16" Type="http://schemas.openxmlformats.org/officeDocument/2006/relationships/hyperlink" Target="http://media.vodka-pomme.net/autotools/autotools.pdf" TargetMode="External"/><Relationship Id="rId17" Type="http://schemas.openxmlformats.org/officeDocument/2006/relationships/hyperlink" Target="http://www-igm.univ-mlv.fr/~dr/XPOSE/Breugnot/" TargetMode="External"/><Relationship Id="rId18" Type="http://schemas.openxmlformats.org/officeDocument/2006/relationships/hyperlink" Target="http://irt.enseeiht.fr/boyer/Automake-Autoconf/Automake.htm" TargetMode="External"/><Relationship Id="rId19" Type="http://schemas.openxmlformats.org/officeDocument/2006/relationships/hyperlink" Target="http://ymettier.free.fr/articles_lmag/lmag75/lmag75.html" TargetMode="External"/><Relationship Id="rId20" Type="http://schemas.openxmlformats.org/officeDocument/2006/relationships/hyperlink" Target="http://sourceware.org/autobook/autobook/autobook_toc.html#SEC_Contents" TargetMode="External"/><Relationship Id="rId21" Type="http://schemas.openxmlformats.org/officeDocument/2006/relationships/hyperlink" Target="http://developer.kde.org/documentation/other/makefile_am_howto/en/index.html" TargetMode="External"/><Relationship Id="rId22" Type="http://schemas.openxmlformats.org/officeDocument/2006/relationships/hyperlink" Target="http://git.ademar.org/gitweb.cgi?p=autotools.git;a=summary" TargetMode="External"/><Relationship Id="rId23" Type="http://schemas.openxmlformats.org/officeDocument/2006/relationships/hyperlink" Target="http://www.flameeyes.eu/autotools-mythbuster/" TargetMode="External"/><Relationship Id="rId24" Type="http://schemas.openxmlformats.org/officeDocument/2006/relationships/hyperlink" Target="http://www-igm.univ-mlv.fr/~dr/XPOSE/Breugnot/" TargetMode="External"/><Relationship Id="rId25" Type="http://schemas.openxmlformats.org/officeDocument/2006/relationships/hyperlink" Target="http://www.gnu.org/software/gnuradio/doc/howto-write-a-block.html" TargetMode="External"/><Relationship Id="rId26" Type="http://schemas.openxmlformats.org/officeDocument/2006/relationships/hyperlink" Target="http://www.seul.org/docs/autotut/" TargetMode="External"/><Relationship Id="rId27" Type="http://schemas.openxmlformats.org/officeDocument/2006/relationships/hyperlink" Target="http://www-lil.univ-littoral.fr/~quesnel/download/autotools.pdf" TargetMode="External"/><Relationship Id="rId28" Type="http://schemas.openxmlformats.org/officeDocument/2006/relationships/image" Target="../media/image365.png"/><Relationship Id="rId29" Type="http://schemas.openxmlformats.org/officeDocument/2006/relationships/slideLayout" Target="../slideLayouts/slideLayout2.xml"/>
</Relationships>
</file>

<file path=ppt/slides/_rels/slide292.xml.rels><?xml version="1.0" encoding="UTF-8"?>
<Relationships xmlns="http://schemas.openxmlformats.org/package/2006/relationships"><Relationship Id="rId1" Type="http://schemas.openxmlformats.org/officeDocument/2006/relationships/image" Target="../media/image366.png"/><Relationship Id="rId2" Type="http://schemas.openxmlformats.org/officeDocument/2006/relationships/image" Target="../media/image367.jpeg"/><Relationship Id="rId3" Type="http://schemas.openxmlformats.org/officeDocument/2006/relationships/image" Target="../media/image368.jpeg"/><Relationship Id="rId4" Type="http://schemas.openxmlformats.org/officeDocument/2006/relationships/image" Target="../media/image369.jpeg"/><Relationship Id="rId5" Type="http://schemas.openxmlformats.org/officeDocument/2006/relationships/image" Target="../media/image370.jpeg"/><Relationship Id="rId6" Type="http://schemas.openxmlformats.org/officeDocument/2006/relationships/image" Target="../media/image371.jpeg"/><Relationship Id="rId7" Type="http://schemas.openxmlformats.org/officeDocument/2006/relationships/image" Target="../media/image372.jpeg"/><Relationship Id="rId8" Type="http://schemas.openxmlformats.org/officeDocument/2006/relationships/image" Target="../media/image373.jpeg"/><Relationship Id="rId9" Type="http://schemas.openxmlformats.org/officeDocument/2006/relationships/slideLayout" Target="../slideLayouts/slideLayout2.xml"/>
</Relationships>
</file>

<file path=ppt/slides/_rels/slide293.xml.rels><?xml version="1.0" encoding="UTF-8"?>
<Relationships xmlns="http://schemas.openxmlformats.org/package/2006/relationships"><Relationship Id="rId1" Type="http://schemas.openxmlformats.org/officeDocument/2006/relationships/image" Target="../media/image374.png"/><Relationship Id="rId2" Type="http://schemas.openxmlformats.org/officeDocument/2006/relationships/image" Target="../media/image375.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hyperlink" Target="http://www.cmake.org/" TargetMode="External"/><Relationship Id="rId2" Type="http://schemas.openxmlformats.org/officeDocument/2006/relationships/hyperlink" Target="http://doc.qt.nokia.com/4.4/qmake-manual.html" TargetMode="External"/><Relationship Id="rId3" Type="http://schemas.openxmlformats.org/officeDocument/2006/relationships/hyperlink" Target="http://doc.qt.nokia.com/4.4/qmake-manual.html" TargetMode="External"/><Relationship Id="rId4" Type="http://schemas.openxmlformats.org/officeDocument/2006/relationships/hyperlink" Target="http://oreilly.com/catalog/make3/book/index.csp" TargetMode="External"/><Relationship Id="rId5" Type="http://schemas.openxmlformats.org/officeDocument/2006/relationships/hyperlink" Target="http://www.wanderinghorse.net/computing/make/book/ManagingProjectsWithGNUMake-3.1.3.pdf" TargetMode="External"/><Relationship Id="rId6" Type="http://schemas.openxmlformats.org/officeDocument/2006/relationships/hyperlink" Target="http://www.wanderinghorse.net/computing/make/book/ManagingProjectsWithGNUMake-3.1.3.pdf" TargetMode="External"/><Relationship Id="rId7" Type="http://schemas.openxmlformats.org/officeDocument/2006/relationships/hyperlink" Target="http://www.wanderinghorse.net/computing/make/book/ManagingProjectsWithGNUMake-3.1.3.pdf" TargetMode="External"/><Relationship Id="rId8" Type="http://schemas.openxmlformats.org/officeDocument/2006/relationships/hyperlink" Target="http://notendur.hi.is/~jonasson/software/make-book/" TargetMode="External"/><Relationship Id="rId9" Type="http://schemas.openxmlformats.org/officeDocument/2006/relationships/hyperlink" Target="http://www.gnu.org/software/make/manual/make.pdf" TargetMode="External"/><Relationship Id="rId10" Type="http://schemas.openxmlformats.org/officeDocument/2006/relationships/hyperlink" Target="http://en.wikipedia.org/wiki/Make_(software)#Modern_versions" TargetMode="External"/><Relationship Id="rId11" Type="http://schemas.openxmlformats.org/officeDocument/2006/relationships/hyperlink" Target="http://ecee.colorado.edu/~mcclurel/gnu_make_overview.pdf" TargetMode="External"/><Relationship Id="rId12" Type="http://schemas.openxmlformats.org/officeDocument/2006/relationships/hyperlink" Target="http://static.maemo.org/static/d/dcacc028fda611dd9062b3dd54505f765f76_gnu_make_and_makefiles.pdf" TargetMode="External"/><Relationship Id="rId13" Type="http://schemas.openxmlformats.org/officeDocument/2006/relationships/image" Target="../media/image47.png"/><Relationship Id="rId14"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4.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hyperlink" Target="mailto:Autoconf:2.63b.95-3963:bug-autoconf@gnu.org" TargetMode="External"/><Relationship Id="rId3"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jpeg"/><Relationship Id="rId3"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image" Target="../media/image77.png"/><Relationship Id="rId3"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jpeg"/><Relationship Id="rId3"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hyperlink" Target="http://buildconf.brlcad.org/" TargetMode="External"/><Relationship Id="rId3" Type="http://schemas.openxmlformats.org/officeDocument/2006/relationships/hyperlink" Target="http://downloads.sourceforge.net/project/buildconf/autogen/2009.12.23/buildconf.2009.12.23.tar.gz?use_mirror=freefr&amp;ts=1278845776" TargetMode="External"/><Relationship Id="rId4"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hyperlink" Target="http://configure.ac/" TargetMode="External"/><Relationship Id="rId3" Type="http://schemas.openxmlformats.org/officeDocument/2006/relationships/hyperlink" Target="http://configure.ac/" TargetMode="External"/><Relationship Id="rId4"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jpeg"/><Relationship Id="rId3"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jpeg"/><Relationship Id="rId4"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www.gnu.org/software/automake/" TargetMode="External"/><Relationship Id="rId3" Type="http://schemas.openxmlformats.org/officeDocument/2006/relationships/hyperlink" Target="http://www.gnu.org/software/m4/m4.html" TargetMode="External"/><Relationship Id="rId4" Type="http://schemas.openxmlformats.org/officeDocument/2006/relationships/hyperlink" Target="http://www.gnu.org/software/autoconf/" TargetMode="External"/><Relationship Id="rId5" Type="http://schemas.openxmlformats.org/officeDocument/2006/relationships/hyperlink" Target="http://www.gnu.org/software/libtool/" TargetMode="External"/><Relationship Id="rId6" Type="http://schemas.openxmlformats.org/officeDocument/2006/relationships/hyperlink" Target="http://www.freedesktop.org/wiki/Software/pkg-config" TargetMode="External"/><Relationship Id="rId7" Type="http://schemas.openxmlformats.org/officeDocument/2006/relationships/hyperlink" Target="http://www.gnu.org/software/m4/" TargetMode="External"/><Relationship Id="rId8" Type="http://schemas.openxmlformats.org/officeDocument/2006/relationships/hyperlink" Target="http://buildconf.brlcad.org/" TargetMode="External"/><Relationship Id="rId9"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xml"/>
</Relationships>
</file>

<file path=ppt/slides/_rels/slide73.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xml"/>
</Relationships>
</file>

<file path=ppt/slides/_rels/slide7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xml"/>
</Relationships>
</file>

<file path=ppt/slides/_rels/slide8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2.xml"/>
</Relationships>
</file>

<file path=ppt/slides/_rels/slide8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xml"/>
</Relationships>
</file>

<file path=ppt/slides/_rels/slide8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xml"/>
</Relationships>
</file>

<file path=ppt/slides/_rels/slide8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xml"/>
</Relationships>
</file>

<file path=ppt/slides/_rels/slide8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jpeg"/><Relationship Id="rId3" Type="http://schemas.openxmlformats.org/officeDocument/2006/relationships/slideLayout" Target="../slideLayouts/slideLayout2.xml"/>
</Relationships>
</file>

<file path=ppt/slides/_rels/slide8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xml"/>
</Relationships>
</file>

<file path=ppt/slides/_rels/slide87.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jpeg"/><Relationship Id="rId3" Type="http://schemas.openxmlformats.org/officeDocument/2006/relationships/slideLayout" Target="../slideLayouts/slideLayout2.xml"/>
</Relationships>
</file>

<file path=ppt/slides/_rels/slide88.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xml"/>
</Relationships>
</file>

<file path=ppt/slides/_rels/slide8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xml"/>
</Relationships>
</file>

<file path=ppt/slides/_rels/slide91.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hyperlink" Target="http://www.gnu.org/software/hello/manual/autoconf/Preset-Output-Variables.html" TargetMode="External"/><Relationship Id="rId3" Type="http://schemas.openxmlformats.org/officeDocument/2006/relationships/hyperlink" Target="http://www.gnu.org/software/hello/manual/autoconf/Preset-Output-Variables.html" TargetMode="External"/><Relationship Id="rId4" Type="http://schemas.openxmlformats.org/officeDocument/2006/relationships/slideLayout" Target="../slideLayouts/slideLayout2.xml"/>
</Relationships>
</file>

<file path=ppt/slides/_rels/slide92.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xml"/>
</Relationships>
</file>

<file path=ppt/slides/_rels/slide93.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2.xml"/>
</Relationships>
</file>

<file path=ppt/slides/_rels/slide94.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2.xml"/>
</Relationships>
</file>

<file path=ppt/slides/_rels/slide95.xml.rels><?xml version="1.0" encoding="UTF-8"?>
<Relationships xmlns="http://schemas.openxmlformats.org/package/2006/relationships"><Relationship Id="rId1" Type="http://schemas.openxmlformats.org/officeDocument/2006/relationships/hyperlink" Target="mailto:thierry.gayet2@technicolor.com" TargetMode="External"/><Relationship Id="rId2" Type="http://schemas.openxmlformats.org/officeDocument/2006/relationships/image" Target="../media/image122.png"/><Relationship Id="rId3" Type="http://schemas.openxmlformats.org/officeDocument/2006/relationships/slideLayout" Target="../slideLayouts/slideLayout2.xml"/><Relationship Id="rId4"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2.xml"/>
</Relationships>
</file>

<file path=ppt/slides/_rels/slide98.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xml"/>
</Relationships>
</file>

<file path=ppt/slides/_rels/slide99.xml.rels><?xml version="1.0" encoding="UTF-8"?>
<Relationships xmlns="http://schemas.openxmlformats.org/package/2006/relationships"><Relationship Id="rId1" Type="http://schemas.openxmlformats.org/officeDocument/2006/relationships/hyperlink" Target="mailto:thierry.gayet2@technicolor.com" TargetMode="External"/><Relationship Id="rId2" Type="http://schemas.openxmlformats.org/officeDocument/2006/relationships/image" Target="../media/image126.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99" name="CustomShape 1"/>
          <p:cNvSpPr/>
          <p:nvPr/>
        </p:nvSpPr>
        <p:spPr>
          <a:xfrm>
            <a:off x="709560" y="1457280"/>
            <a:ext cx="215280" cy="580320"/>
          </a:xfrm>
          <a:prstGeom prst="rect">
            <a:avLst/>
          </a:prstGeom>
        </p:spPr>
      </p:sp>
      <p:sp>
        <p:nvSpPr>
          <p:cNvPr id="100" name="CustomShape 2"/>
          <p:cNvSpPr/>
          <p:nvPr/>
        </p:nvSpPr>
        <p:spPr>
          <a:xfrm>
            <a:off x="5315040" y="3886200"/>
            <a:ext cx="4134600" cy="397800"/>
          </a:xfrm>
          <a:prstGeom prst="rect">
            <a:avLst/>
          </a:prstGeom>
        </p:spPr>
      </p:sp>
      <p:sp>
        <p:nvSpPr>
          <p:cNvPr id="101" name="CustomShape 3"/>
          <p:cNvSpPr/>
          <p:nvPr/>
        </p:nvSpPr>
        <p:spPr>
          <a:xfrm>
            <a:off x="-6840" y="720"/>
            <a:ext cx="9906840" cy="6857280"/>
          </a:xfrm>
          <a:prstGeom prst="rect">
            <a:avLst/>
          </a:prstGeom>
          <a:solidFill>
            <a:srgbClr val="2a2a2a"/>
          </a:solidFill>
        </p:spPr>
      </p:sp>
      <p:sp>
        <p:nvSpPr>
          <p:cNvPr id="102" name="CustomShape 4"/>
          <p:cNvSpPr/>
          <p:nvPr/>
        </p:nvSpPr>
        <p:spPr>
          <a:xfrm>
            <a:off x="1201680" y="1112760"/>
            <a:ext cx="8158320" cy="1766160"/>
          </a:xfrm>
          <a:prstGeom prst="rect">
            <a:avLst/>
          </a:prstGeom>
        </p:spPr>
        <p:txBody>
          <a:bodyPr bIns="45000" lIns="90000" rIns="90000" tIns="45000"/>
          <a:p>
            <a:pPr algn="ctr">
              <a:lnSpc>
                <a:spcPct val="100000"/>
              </a:lnSpc>
              <a:buSzPct val="45000"/>
              <a:buFont typeface="Prototype"/>
              <a:buChar char="•"/>
            </a:pPr>
            <a:r>
              <a:rPr b="1" lang="fr-FR" sz="11000">
                <a:solidFill>
                  <a:srgbClr val="ffffff"/>
                </a:solidFill>
                <a:latin typeface="Prototype"/>
              </a:rPr>
              <a:t>AVI</a:t>
            </a:r>
            <a:r>
              <a:rPr b="1" lang="fr-FR" sz="11000">
                <a:solidFill>
                  <a:srgbClr val="f87508"/>
                </a:solidFill>
                <a:latin typeface="Prototype"/>
              </a:rPr>
              <a:t>WEST</a:t>
            </a:r>
            <a:endParaRPr/>
          </a:p>
        </p:txBody>
      </p:sp>
      <p:sp>
        <p:nvSpPr>
          <p:cNvPr id="103" name="CustomShape 5"/>
          <p:cNvSpPr/>
          <p:nvPr/>
        </p:nvSpPr>
        <p:spPr>
          <a:xfrm>
            <a:off x="1671480" y="2825640"/>
            <a:ext cx="5928840" cy="516240"/>
          </a:xfrm>
          <a:prstGeom prst="rect">
            <a:avLst/>
          </a:prstGeom>
        </p:spPr>
        <p:txBody>
          <a:bodyPr bIns="45000" lIns="90000" rIns="90000" tIns="45000"/>
          <a:p>
            <a:pPr algn="ctr">
              <a:lnSpc>
                <a:spcPct val="100000"/>
              </a:lnSpc>
              <a:buSzPct val="45000"/>
              <a:buFont typeface="Arial Unicode MS"/>
              <a:buChar char="•"/>
            </a:pPr>
            <a:r>
              <a:rPr b="1" lang="fr-FR" sz="2800">
                <a:solidFill>
                  <a:srgbClr val="ffffff"/>
                </a:solidFill>
                <a:latin typeface="Arial Unicode MS"/>
                <a:ea typeface="Arial Unicode MS"/>
              </a:rPr>
              <a:t>VIDEO BROADCAST &amp; SECURITY</a:t>
            </a:r>
            <a:endParaRPr/>
          </a:p>
        </p:txBody>
      </p:sp>
      <p:sp>
        <p:nvSpPr>
          <p:cNvPr id="104" name="CustomShape 6"/>
          <p:cNvSpPr/>
          <p:nvPr/>
        </p:nvSpPr>
        <p:spPr>
          <a:xfrm>
            <a:off x="396720" y="4316400"/>
            <a:ext cx="9143280" cy="1613520"/>
          </a:xfrm>
          <a:prstGeom prst="rect">
            <a:avLst/>
          </a:prstGeom>
        </p:spPr>
        <p:txBody>
          <a:bodyPr bIns="45000" lIns="90000" rIns="90000" tIns="45000"/>
          <a:p>
            <a:pPr algn="ctr">
              <a:lnSpc>
                <a:spcPct val="100000"/>
              </a:lnSpc>
              <a:buSzPct val="45000"/>
              <a:buFont typeface="Prototype"/>
              <a:buChar char="•"/>
            </a:pPr>
            <a:r>
              <a:rPr b="1" lang="fr-FR" sz="3600">
                <a:solidFill>
                  <a:srgbClr val="ffffff"/>
                </a:solidFill>
                <a:latin typeface="Prototype"/>
              </a:rPr>
              <a:t>Autotools practical training</a:t>
            </a:r>
            <a:endParaRPr/>
          </a:p>
          <a:p>
            <a:pPr algn="ctr">
              <a:lnSpc>
                <a:spcPct val="100000"/>
              </a:lnSpc>
            </a:pPr>
            <a:endParaRPr/>
          </a:p>
          <a:p>
            <a:pPr algn="ctr">
              <a:lnSpc>
                <a:spcPct val="100000"/>
              </a:lnSpc>
              <a:buSzPct val="45000"/>
              <a:buFont typeface="Prototype"/>
              <a:buChar char="•"/>
            </a:pPr>
            <a:r>
              <a:rPr b="1" i="1" lang="fr-FR" sz="2800">
                <a:solidFill>
                  <a:srgbClr val="ffffff"/>
                </a:solidFill>
                <a:latin typeface="Prototype"/>
              </a:rPr>
              <a:t>Thierry GAYET – November 2011</a:t>
            </a:r>
            <a:endParaRPr/>
          </a:p>
        </p:txBody>
      </p:sp>
      <p:pic>
        <p:nvPicPr>
          <p:cNvPr descr="" id="105" name=""/>
          <p:cNvPicPr/>
          <p:nvPr/>
        </p:nvPicPr>
        <p:blipFill>
          <a:blip r:embed="rId1"/>
          <a:stretch>
            <a:fillRect/>
          </a:stretch>
        </p:blipFill>
        <p:spPr>
          <a:xfrm>
            <a:off x="180000" y="1980000"/>
            <a:ext cx="1475640" cy="1475640"/>
          </a:xfrm>
          <a:prstGeom prst="rect">
            <a:avLst/>
          </a:prstGeom>
        </p:spPr>
      </p:pic>
    </p:spTree>
  </p:cSld>
  <p:transition>
    <p:wipe dir="l"/>
  </p:transition>
  <p:timing>
    <p:tnLst>
      <p:par>
        <p:cTn dur="indefinite" id="1" nodeType="tmRoot" restart="never">
          <p:childTnLst>
            <p:seq>
              <p:cTn dur="indefinite"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319320" y="762120"/>
            <a:ext cx="660816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Focus on the staging_dir (aka SDK environment) :</a:t>
            </a:r>
            <a:endParaRPr/>
          </a:p>
        </p:txBody>
      </p:sp>
      <p:sp>
        <p:nvSpPr>
          <p:cNvPr id="146" name="CustomShape 2"/>
          <p:cNvSpPr/>
          <p:nvPr/>
        </p:nvSpPr>
        <p:spPr>
          <a:xfrm>
            <a:off x="990720" y="1676520"/>
            <a:ext cx="7695000" cy="3047040"/>
          </a:xfrm>
          <a:prstGeom prst="rect">
            <a:avLst/>
          </a:prstGeom>
          <a:gradFill>
            <a:gsLst>
              <a:gs pos="0">
                <a:srgbClr val="ffffff"/>
              </a:gs>
              <a:gs pos="100000">
                <a:srgbClr val="7e7e7e"/>
              </a:gs>
            </a:gsLst>
            <a:path path="circle"/>
          </a:gradFill>
          <a:ln w="9360">
            <a:solidFill>
              <a:srgbClr val="000000"/>
            </a:solidFill>
            <a:round/>
          </a:ln>
        </p:spPr>
      </p:sp>
      <p:sp>
        <p:nvSpPr>
          <p:cNvPr id="147" name="Line 3"/>
          <p:cNvSpPr/>
          <p:nvPr/>
        </p:nvSpPr>
        <p:spPr>
          <a:xfrm>
            <a:off x="1447920" y="1828800"/>
            <a:ext cx="0" cy="2514600"/>
          </a:xfrm>
          <a:prstGeom prst="line">
            <a:avLst/>
          </a:prstGeom>
          <a:ln w="9360">
            <a:solidFill>
              <a:srgbClr val="000000"/>
            </a:solidFill>
            <a:round/>
          </a:ln>
        </p:spPr>
      </p:sp>
      <p:cxnSp>
        <p:nvCxnSpPr>
          <p:cNvPr id="148" name="Line 4"/>
          <p:cNvCxnSpPr/>
          <p:nvPr/>
        </p:nvCxnSpPr>
        <p:spPr>
          <xfrm>
            <a:off x="0" y="0"/>
            <a:ext cx="360" cy="360"/>
          </xfrm>
          <a:prstGeom prst="line">
            <a:avLst/>
          </a:prstGeom>
          <a:ln w="38160">
            <a:solidFill>
              <a:srgbClr val="000000"/>
            </a:solidFill>
            <a:round/>
            <a:tailEnd len="med" type="triangle" w="med"/>
          </a:ln>
        </p:spPr>
      </p:cxnSp>
      <p:sp>
        <p:nvSpPr>
          <p:cNvPr id="149" name="Line 5"/>
          <p:cNvSpPr/>
          <p:nvPr/>
        </p:nvSpPr>
        <p:spPr>
          <a:xfrm>
            <a:off x="1447560" y="1828800"/>
            <a:ext cx="381240" cy="0"/>
          </a:xfrm>
          <a:prstGeom prst="line">
            <a:avLst/>
          </a:prstGeom>
          <a:ln w="9360">
            <a:solidFill>
              <a:srgbClr val="000000"/>
            </a:solidFill>
            <a:round/>
          </a:ln>
        </p:spPr>
      </p:sp>
      <p:sp>
        <p:nvSpPr>
          <p:cNvPr id="150" name="Line 6"/>
          <p:cNvSpPr/>
          <p:nvPr/>
        </p:nvSpPr>
        <p:spPr>
          <a:xfrm>
            <a:off x="1447560" y="2209680"/>
            <a:ext cx="381240" cy="0"/>
          </a:xfrm>
          <a:prstGeom prst="line">
            <a:avLst/>
          </a:prstGeom>
          <a:ln w="9360">
            <a:solidFill>
              <a:srgbClr val="000000"/>
            </a:solidFill>
            <a:round/>
          </a:ln>
        </p:spPr>
      </p:sp>
      <p:sp>
        <p:nvSpPr>
          <p:cNvPr id="151" name="Line 7"/>
          <p:cNvSpPr/>
          <p:nvPr/>
        </p:nvSpPr>
        <p:spPr>
          <a:xfrm>
            <a:off x="1447560" y="2590560"/>
            <a:ext cx="381240" cy="0"/>
          </a:xfrm>
          <a:prstGeom prst="line">
            <a:avLst/>
          </a:prstGeom>
          <a:ln w="9360">
            <a:solidFill>
              <a:srgbClr val="000000"/>
            </a:solidFill>
            <a:round/>
          </a:ln>
        </p:spPr>
      </p:sp>
      <p:sp>
        <p:nvSpPr>
          <p:cNvPr id="152" name="CustomShape 8"/>
          <p:cNvSpPr/>
          <p:nvPr/>
        </p:nvSpPr>
        <p:spPr>
          <a:xfrm>
            <a:off x="1830600" y="2362320"/>
            <a:ext cx="562680" cy="394560"/>
          </a:xfrm>
          <a:prstGeom prst="rect">
            <a:avLst/>
          </a:prstGeom>
        </p:spPr>
        <p:txBody>
          <a:bodyPr bIns="45000" lIns="90000" rIns="90000" tIns="45000" wrap="none"/>
          <a:p>
            <a:r>
              <a:rPr lang="fr-FR" sz="2000">
                <a:solidFill>
                  <a:srgbClr val="000000"/>
                </a:solidFill>
                <a:latin typeface="Times New Roman"/>
                <a:ea typeface="ＭＳ Ｐゴシック"/>
              </a:rPr>
              <a:t>/usr</a:t>
            </a:r>
            <a:endParaRPr/>
          </a:p>
        </p:txBody>
      </p:sp>
      <p:sp>
        <p:nvSpPr>
          <p:cNvPr id="153" name="Line 9"/>
          <p:cNvSpPr/>
          <p:nvPr/>
        </p:nvSpPr>
        <p:spPr>
          <a:xfrm>
            <a:off x="2361960" y="2590560"/>
            <a:ext cx="533520" cy="0"/>
          </a:xfrm>
          <a:prstGeom prst="line">
            <a:avLst/>
          </a:prstGeom>
          <a:ln w="9360">
            <a:solidFill>
              <a:srgbClr val="000000"/>
            </a:solidFill>
            <a:round/>
          </a:ln>
        </p:spPr>
      </p:sp>
      <p:sp>
        <p:nvSpPr>
          <p:cNvPr id="154" name="CustomShape 10"/>
          <p:cNvSpPr/>
          <p:nvPr/>
        </p:nvSpPr>
        <p:spPr>
          <a:xfrm>
            <a:off x="2858400" y="2419200"/>
            <a:ext cx="518400" cy="394560"/>
          </a:xfrm>
          <a:prstGeom prst="rect">
            <a:avLst/>
          </a:prstGeom>
        </p:spPr>
        <p:txBody>
          <a:bodyPr bIns="45000" lIns="90000" rIns="90000" tIns="45000" wrap="none"/>
          <a:p>
            <a:r>
              <a:rPr lang="fr-FR" sz="2000">
                <a:solidFill>
                  <a:srgbClr val="000000"/>
                </a:solidFill>
                <a:latin typeface="Times New Roman"/>
                <a:ea typeface="ＭＳ Ｐゴシック"/>
              </a:rPr>
              <a:t>/lib</a:t>
            </a:r>
            <a:endParaRPr/>
          </a:p>
        </p:txBody>
      </p:sp>
      <p:sp>
        <p:nvSpPr>
          <p:cNvPr id="155" name="CustomShape 11"/>
          <p:cNvSpPr/>
          <p:nvPr/>
        </p:nvSpPr>
        <p:spPr>
          <a:xfrm>
            <a:off x="2811240" y="3562200"/>
            <a:ext cx="3238560" cy="394560"/>
          </a:xfrm>
          <a:prstGeom prst="rect">
            <a:avLst/>
          </a:prstGeom>
        </p:spPr>
        <p:txBody>
          <a:bodyPr bIns="45000" lIns="90000" rIns="90000" tIns="45000" wrap="none"/>
          <a:p>
            <a:r>
              <a:rPr lang="fr-FR" sz="2000">
                <a:solidFill>
                  <a:srgbClr val="000000"/>
                </a:solidFill>
                <a:latin typeface="Times New Roman"/>
                <a:ea typeface="ＭＳ Ｐゴシック"/>
              </a:rPr>
              <a:t>/include/&lt;comp_namespace&gt;/</a:t>
            </a:r>
            <a:endParaRPr/>
          </a:p>
        </p:txBody>
      </p:sp>
      <p:sp>
        <p:nvSpPr>
          <p:cNvPr id="156" name="Line 12"/>
          <p:cNvSpPr/>
          <p:nvPr/>
        </p:nvSpPr>
        <p:spPr>
          <a:xfrm>
            <a:off x="2590920" y="2590920"/>
            <a:ext cx="0" cy="1218960"/>
          </a:xfrm>
          <a:prstGeom prst="line">
            <a:avLst/>
          </a:prstGeom>
          <a:ln w="9360">
            <a:solidFill>
              <a:srgbClr val="000000"/>
            </a:solidFill>
            <a:round/>
          </a:ln>
        </p:spPr>
      </p:sp>
      <p:sp>
        <p:nvSpPr>
          <p:cNvPr id="157" name="Line 13"/>
          <p:cNvSpPr/>
          <p:nvPr/>
        </p:nvSpPr>
        <p:spPr>
          <a:xfrm>
            <a:off x="2590560" y="3809880"/>
            <a:ext cx="228600" cy="0"/>
          </a:xfrm>
          <a:prstGeom prst="line">
            <a:avLst/>
          </a:prstGeom>
          <a:ln w="9360">
            <a:solidFill>
              <a:srgbClr val="000000"/>
            </a:solidFill>
            <a:round/>
          </a:ln>
        </p:spPr>
      </p:sp>
      <p:sp>
        <p:nvSpPr>
          <p:cNvPr id="158" name="Line 14"/>
          <p:cNvSpPr/>
          <p:nvPr/>
        </p:nvSpPr>
        <p:spPr>
          <a:xfrm>
            <a:off x="3124080" y="3124080"/>
            <a:ext cx="228600" cy="0"/>
          </a:xfrm>
          <a:prstGeom prst="line">
            <a:avLst/>
          </a:prstGeom>
          <a:ln w="9360">
            <a:solidFill>
              <a:srgbClr val="000000"/>
            </a:solidFill>
            <a:round/>
          </a:ln>
        </p:spPr>
      </p:sp>
      <p:sp>
        <p:nvSpPr>
          <p:cNvPr id="159" name="Line 15"/>
          <p:cNvSpPr/>
          <p:nvPr/>
        </p:nvSpPr>
        <p:spPr>
          <a:xfrm flipV="1">
            <a:off x="3123720" y="2819520"/>
            <a:ext cx="0" cy="304560"/>
          </a:xfrm>
          <a:prstGeom prst="line">
            <a:avLst/>
          </a:prstGeom>
          <a:ln w="9360">
            <a:solidFill>
              <a:srgbClr val="000000"/>
            </a:solidFill>
            <a:round/>
          </a:ln>
        </p:spPr>
      </p:sp>
      <p:sp>
        <p:nvSpPr>
          <p:cNvPr id="160" name="CustomShape 16"/>
          <p:cNvSpPr/>
          <p:nvPr/>
        </p:nvSpPr>
        <p:spPr>
          <a:xfrm>
            <a:off x="6168960" y="2362320"/>
            <a:ext cx="1975320" cy="363960"/>
          </a:xfrm>
          <a:prstGeom prst="rect">
            <a:avLst/>
          </a:prstGeom>
        </p:spPr>
        <p:txBody>
          <a:bodyPr bIns="45000" lIns="90000" rIns="90000" tIns="45000" wrap="none"/>
          <a:p>
            <a:r>
              <a:rPr i="1" lang="fr-FR">
                <a:solidFill>
                  <a:srgbClr val="000000"/>
                </a:solidFill>
                <a:latin typeface="Times New Roman"/>
                <a:ea typeface="ＭＳ Ｐゴシック"/>
              </a:rPr>
              <a:t>libraries (.a/.so/.la)</a:t>
            </a:r>
            <a:endParaRPr/>
          </a:p>
        </p:txBody>
      </p:sp>
      <p:sp>
        <p:nvSpPr>
          <p:cNvPr id="161" name="CustomShape 17"/>
          <p:cNvSpPr/>
          <p:nvPr/>
        </p:nvSpPr>
        <p:spPr>
          <a:xfrm>
            <a:off x="3355920" y="2895480"/>
            <a:ext cx="1286280" cy="394560"/>
          </a:xfrm>
          <a:prstGeom prst="rect">
            <a:avLst/>
          </a:prstGeom>
        </p:spPr>
        <p:txBody>
          <a:bodyPr bIns="45000" lIns="90000" rIns="90000" tIns="45000" wrap="none"/>
          <a:p>
            <a:r>
              <a:rPr lang="fr-FR" sz="2000">
                <a:solidFill>
                  <a:srgbClr val="000000"/>
                </a:solidFill>
                <a:latin typeface="Times New Roman"/>
                <a:ea typeface="ＭＳ Ｐゴシック"/>
              </a:rPr>
              <a:t>pkgconfig/</a:t>
            </a:r>
            <a:endParaRPr/>
          </a:p>
        </p:txBody>
      </p:sp>
      <p:sp>
        <p:nvSpPr>
          <p:cNvPr id="162" name="CustomShape 18"/>
          <p:cNvSpPr/>
          <p:nvPr/>
        </p:nvSpPr>
        <p:spPr>
          <a:xfrm>
            <a:off x="6187320" y="2819520"/>
            <a:ext cx="1493640" cy="638280"/>
          </a:xfrm>
          <a:prstGeom prst="rect">
            <a:avLst/>
          </a:prstGeom>
        </p:spPr>
        <p:txBody>
          <a:bodyPr bIns="45000" lIns="90000" rIns="90000" tIns="45000" wrap="none"/>
          <a:p>
            <a:r>
              <a:rPr lang="fr-FR">
                <a:solidFill>
                  <a:srgbClr val="000000"/>
                </a:solidFill>
                <a:latin typeface="Times New Roman"/>
                <a:ea typeface="ＭＳ Ｐゴシック"/>
              </a:rPr>
              <a:t>pkg-config</a:t>
            </a:r>
            <a:endParaRPr/>
          </a:p>
          <a:p>
            <a:r>
              <a:rPr lang="fr-FR">
                <a:solidFill>
                  <a:srgbClr val="000000"/>
                </a:solidFill>
                <a:latin typeface="Times New Roman"/>
                <a:ea typeface="ＭＳ Ｐゴシック"/>
              </a:rPr>
              <a:t>metadata (.pc)</a:t>
            </a:r>
            <a:endParaRPr/>
          </a:p>
        </p:txBody>
      </p:sp>
      <p:sp>
        <p:nvSpPr>
          <p:cNvPr id="163" name="CustomShape 19"/>
          <p:cNvSpPr/>
          <p:nvPr/>
        </p:nvSpPr>
        <p:spPr>
          <a:xfrm>
            <a:off x="6181200" y="3581280"/>
            <a:ext cx="2360880" cy="363960"/>
          </a:xfrm>
          <a:prstGeom prst="rect">
            <a:avLst/>
          </a:prstGeom>
        </p:spPr>
        <p:txBody>
          <a:bodyPr bIns="45000" lIns="90000" rIns="90000" tIns="45000" wrap="none"/>
          <a:p>
            <a:r>
              <a:rPr i="1" lang="fr-FR">
                <a:solidFill>
                  <a:srgbClr val="000000"/>
                </a:solidFill>
                <a:latin typeface="Times New Roman"/>
                <a:ea typeface="ＭＳ Ｐゴシック"/>
              </a:rPr>
              <a:t>header / public API (.h)</a:t>
            </a:r>
            <a:endParaRPr/>
          </a:p>
        </p:txBody>
      </p:sp>
      <p:sp>
        <p:nvSpPr>
          <p:cNvPr id="164" name="CustomShape 20"/>
          <p:cNvSpPr/>
          <p:nvPr/>
        </p:nvSpPr>
        <p:spPr>
          <a:xfrm>
            <a:off x="228600" y="2057400"/>
            <a:ext cx="545400" cy="2361240"/>
          </a:xfrm>
          <a:prstGeom prst="rect">
            <a:avLst/>
          </a:prstGeom>
          <a:gradFill>
            <a:gsLst>
              <a:gs pos="0">
                <a:srgbClr val="a6a6ff"/>
              </a:gs>
              <a:gs pos="100000">
                <a:srgbClr val="e7e7ff"/>
              </a:gs>
            </a:gsLst>
            <a:lin ang="16200000"/>
          </a:gradFill>
          <a:ln w="9360">
            <a:solidFill>
              <a:srgbClr val="2d2dcb"/>
            </a:solidFill>
            <a:round/>
          </a:ln>
        </p:spPr>
        <p:txBody>
          <a:bodyPr anchor="b" bIns="45000" lIns="90000" rIns="90000" tIns="45000" vert="vert"/>
          <a:p>
            <a:pPr algn="ctr"/>
            <a:r>
              <a:rPr b="1" lang="fr-FR" sz="2400">
                <a:solidFill>
                  <a:srgbClr val="000000"/>
                </a:solidFill>
                <a:latin typeface="Times New Roman"/>
                <a:ea typeface="ＭＳ Ｐゴシック"/>
              </a:rPr>
              <a:t>STAGING_DIR</a:t>
            </a:r>
            <a:endParaRPr/>
          </a:p>
        </p:txBody>
      </p:sp>
      <p:sp>
        <p:nvSpPr>
          <p:cNvPr id="165" name="CustomShape 21"/>
          <p:cNvSpPr/>
          <p:nvPr/>
        </p:nvSpPr>
        <p:spPr>
          <a:xfrm>
            <a:off x="1376640" y="4724280"/>
            <a:ext cx="2171880" cy="760320"/>
          </a:xfrm>
          <a:prstGeom prst="rect">
            <a:avLst/>
          </a:prstGeom>
        </p:spPr>
        <p:txBody>
          <a:bodyPr bIns="45000" lIns="90000" rIns="90000" tIns="45000" wrap="none"/>
          <a:p>
            <a:r>
              <a:rPr b="1" lang="fr-FR" sz="2400">
                <a:solidFill>
                  <a:srgbClr val="000000"/>
                </a:solidFill>
                <a:latin typeface="Times New Roman"/>
                <a:ea typeface="ＭＳ Ｐゴシック"/>
              </a:rPr>
              <a:t>PREFIX</a:t>
            </a:r>
            <a:endParaRPr/>
          </a:p>
          <a:p>
            <a:r>
              <a:rPr lang="fr-FR" sz="2000">
                <a:solidFill>
                  <a:srgbClr val="000000"/>
                </a:solidFill>
                <a:latin typeface="Times New Roman"/>
                <a:ea typeface="ＭＳ Ｐゴシック"/>
              </a:rPr>
              <a:t>(eg: /usr, /local/usr)</a:t>
            </a:r>
            <a:endParaRPr/>
          </a:p>
        </p:txBody>
      </p:sp>
      <p:sp>
        <p:nvSpPr>
          <p:cNvPr id="166" name="CustomShape 22"/>
          <p:cNvSpPr/>
          <p:nvPr/>
        </p:nvSpPr>
        <p:spPr>
          <a:xfrm>
            <a:off x="228600" y="5562720"/>
            <a:ext cx="8533440" cy="118692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The staging directory is used as an intermediate filesystem for development purpose.</a:t>
            </a:r>
            <a:endParaRPr/>
          </a:p>
          <a:p>
            <a:pPr>
              <a:buSzPct val="45000"/>
              <a:buFont charset="2" typeface="Wingdings"/>
              <a:buChar char=""/>
            </a:pPr>
            <a:r>
              <a:rPr lang="fr-FR">
                <a:solidFill>
                  <a:srgbClr val="000000"/>
                </a:solidFill>
                <a:latin typeface="Times New Roman"/>
                <a:ea typeface="ＭＳ Ｐゴシック"/>
              </a:rPr>
              <a:t>All packages should install their build into (</a:t>
            </a:r>
            <a:r>
              <a:rPr lang="fr-FR" sz="1600">
                <a:solidFill>
                  <a:srgbClr val="000000"/>
                </a:solidFill>
                <a:latin typeface="Times New Roman"/>
                <a:ea typeface="ＭＳ Ｐゴシック"/>
              </a:rPr>
              <a:t>make DESTDIR=&lt;STAGINGDIR&gt; install).</a:t>
            </a:r>
            <a:endParaRPr/>
          </a:p>
          <a:p>
            <a:pPr>
              <a:buSzPct val="45000"/>
              <a:buFont charset="2" typeface="Wingdings"/>
              <a:buChar char=""/>
            </a:pPr>
            <a:r>
              <a:rPr lang="fr-FR" sz="1600">
                <a:solidFill>
                  <a:srgbClr val="000000"/>
                </a:solidFill>
                <a:latin typeface="Times New Roman"/>
                <a:ea typeface="ＭＳ Ｐゴシック"/>
              </a:rPr>
              <a:t>This is a reference between packages that need to compile and link with (in other words that have depencencies with external packages).</a:t>
            </a:r>
            <a:endParaRPr/>
          </a:p>
        </p:txBody>
      </p:sp>
      <p:sp>
        <p:nvSpPr>
          <p:cNvPr id="167" name="CustomShape 23"/>
          <p:cNvSpPr/>
          <p:nvPr/>
        </p:nvSpPr>
        <p:spPr>
          <a:xfrm>
            <a:off x="5277960" y="4800600"/>
            <a:ext cx="3397320" cy="363960"/>
          </a:xfrm>
          <a:prstGeom prst="rect">
            <a:avLst/>
          </a:prstGeom>
        </p:spPr>
        <p:txBody>
          <a:bodyPr bIns="45000" lIns="90000" rIns="90000" tIns="45000" wrap="none"/>
          <a:p>
            <a:r>
              <a:rPr lang="fr-FR">
                <a:solidFill>
                  <a:srgbClr val="000000"/>
                </a:solidFill>
                <a:latin typeface="Times New Roman"/>
                <a:ea typeface="ＭＳ Ｐゴシック"/>
              </a:rPr>
              <a:t>Example: </a:t>
            </a:r>
            <a:r>
              <a:rPr b="1" lang="fr-FR" sz="1600">
                <a:solidFill>
                  <a:srgbClr val="000000"/>
                </a:solidFill>
                <a:latin typeface="Times New Roman"/>
                <a:ea typeface="ＭＳ Ｐゴシック"/>
              </a:rPr>
              <a:t>./configure--prefix=/usr …</a:t>
            </a:r>
            <a:endParaRPr/>
          </a:p>
        </p:txBody>
      </p:sp>
      <p:cxnSp>
        <p:nvCxnSpPr>
          <p:cNvPr id="168" name="Line 24"/>
          <p:cNvCxnSpPr/>
          <p:nvPr/>
        </p:nvCxnSpPr>
        <p:spPr>
          <xfrm>
            <a:off x="0" y="0"/>
            <a:ext cx="360" cy="360"/>
          </xfrm>
          <a:prstGeom prst="line">
            <a:avLst/>
          </a:prstGeom>
          <a:ln w="9360">
            <a:solidFill>
              <a:srgbClr val="000000"/>
            </a:solidFill>
            <a:round/>
            <a:tailEnd len="med" type="triangle" w="med"/>
          </a:ln>
        </p:spPr>
      </p:cxnSp>
      <p:pic>
        <p:nvPicPr>
          <p:cNvPr descr="" id="169" name="Picture 29"/>
          <p:cNvPicPr/>
          <p:nvPr/>
        </p:nvPicPr>
        <p:blipFill>
          <a:blip r:embed="rId1"/>
          <a:stretch>
            <a:fillRect/>
          </a:stretch>
        </p:blipFill>
        <p:spPr>
          <a:xfrm>
            <a:off x="271440" y="22320"/>
            <a:ext cx="649800" cy="656280"/>
          </a:xfrm>
          <a:prstGeom prst="rect">
            <a:avLst/>
          </a:prstGeom>
        </p:spPr>
      </p:pic>
      <p:sp>
        <p:nvSpPr>
          <p:cNvPr id="170" name="CustomShape 25"/>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Tree>
  </p:cSld>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2"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93" name="Picture 3"/>
          <p:cNvPicPr/>
          <p:nvPr/>
        </p:nvPicPr>
        <p:blipFill>
          <a:blip r:embed="rId1"/>
          <a:stretch>
            <a:fillRect/>
          </a:stretch>
        </p:blipFill>
        <p:spPr>
          <a:xfrm>
            <a:off x="271440" y="22320"/>
            <a:ext cx="649800" cy="656280"/>
          </a:xfrm>
          <a:prstGeom prst="rect">
            <a:avLst/>
          </a:prstGeom>
        </p:spPr>
      </p:pic>
      <p:sp>
        <p:nvSpPr>
          <p:cNvPr id="794" name="CustomShape 2"/>
          <p:cNvSpPr/>
          <p:nvPr/>
        </p:nvSpPr>
        <p:spPr>
          <a:xfrm>
            <a:off x="228600" y="1219320"/>
            <a:ext cx="8609400" cy="4835160"/>
          </a:xfrm>
          <a:prstGeom prst="rect">
            <a:avLst/>
          </a:prstGeom>
        </p:spPr>
        <p:txBody>
          <a:bodyPr bIns="45000" lIns="90000" rIns="90000" tIns="45000"/>
          <a:p>
            <a:r>
              <a:rPr b="1" lang="fr-FR" sz="1200">
                <a:solidFill>
                  <a:srgbClr val="000000"/>
                </a:solidFill>
                <a:latin typeface="Times New Roman"/>
                <a:ea typeface="ＭＳ Ｐゴシック"/>
              </a:rPr>
              <a:t>AC_CONFIG_SRCDIR(unique-file-in-source-dir)</a:t>
            </a:r>
            <a:endParaRPr/>
          </a:p>
          <a:p>
            <a:r>
              <a:rPr lang="fr-FR" sz="1200">
                <a:solidFill>
                  <a:srgbClr val="000000"/>
                </a:solidFill>
                <a:latin typeface="Times New Roman"/>
                <a:ea typeface="ＭＳ Ｐゴシック"/>
              </a:rPr>
              <a:t>unique-file-in-source-dir is some file that is in the package's source directory; configure checks for this file's existence to make sure that the directory that it is told contains the source code in fact does. Occasionally people accidentally specify the wrong directory with --srcdir; this is a safety check. Packages that do manual configuration or use the install program might need to tell configure where to find some other shell scripts by calling AC_CONFIG_AUX_DIR, though the default places it looks are correct for most cases.</a:t>
            </a:r>
            <a:endParaRPr/>
          </a:p>
          <a:p>
            <a:endParaRPr/>
          </a:p>
          <a:p>
            <a:r>
              <a:rPr b="1" lang="fr-FR" sz="1200">
                <a:solidFill>
                  <a:srgbClr val="000000"/>
                </a:solidFill>
                <a:latin typeface="Times New Roman"/>
                <a:ea typeface="ＭＳ Ｐゴシック"/>
              </a:rPr>
              <a:t>AC_CONFIG_AUX_DIR(dir)</a:t>
            </a:r>
            <a:endParaRPr/>
          </a:p>
          <a:p>
            <a:r>
              <a:rPr lang="fr-FR" sz="1200">
                <a:solidFill>
                  <a:srgbClr val="000000"/>
                </a:solidFill>
                <a:latin typeface="Times New Roman"/>
                <a:ea typeface="ＭＳ Ｐゴシック"/>
              </a:rPr>
              <a:t>Use the auxiliary build tools (e.g., install-sh, config.sub, config.guess, Cygnus configure, Automake and Libtool scripts, etc.) that are in directory dir. These are auxiliary files used in configuration. dir can be either absolute or relative to srcdir. The default is srcdir or srcdir/.. or srcdir/../.., whichever is the first that contains install-sh. The other files are not checked for, so that using AC_PROG_INSTALL does not automatically require distributing the other auxiliary files. It checks for install.sh also, but that name is obsolete because some make have a rule that creates install from it if there is no makefile. The auxiliary directory is commonly named build-aux. If you need portability to DOS variants, do not name the auxiliary directory aux. </a:t>
            </a:r>
            <a:endParaRPr/>
          </a:p>
          <a:p>
            <a:endParaRPr/>
          </a:p>
          <a:p>
            <a:r>
              <a:rPr b="1" lang="fr-FR" sz="1200">
                <a:solidFill>
                  <a:srgbClr val="000000"/>
                </a:solidFill>
                <a:latin typeface="Times New Roman"/>
                <a:ea typeface="ＭＳ Ｐゴシック"/>
              </a:rPr>
              <a:t>AC_REQUIRE_AUX_FILE(file)</a:t>
            </a:r>
            <a:endParaRPr/>
          </a:p>
          <a:p>
            <a:r>
              <a:rPr lang="fr-FR" sz="1200">
                <a:solidFill>
                  <a:srgbClr val="000000"/>
                </a:solidFill>
                <a:latin typeface="Times New Roman"/>
                <a:ea typeface="ＭＳ Ｐゴシック"/>
              </a:rPr>
              <a:t>Declares that file is expected in the directory defined above. In Autoconf proper, this macro does nothing: its sole purpose is to be traced by third-party tools to produce a list of expected auxiliary files. For instance it is called by macros like AC_PROG_INSTALL (see Particular Programs) or AC_CANONICAL_BUILD (see Canonicalizing) to register the auxiliary files they need. Similarly, packages that use aclocal should declare where local macros can be found using AC_CONFIG_MACRO_DIR.</a:t>
            </a:r>
            <a:endParaRPr/>
          </a:p>
          <a:p>
            <a:endParaRPr/>
          </a:p>
          <a:p>
            <a:r>
              <a:rPr b="1" lang="fr-FR" sz="1200">
                <a:solidFill>
                  <a:srgbClr val="000000"/>
                </a:solidFill>
                <a:latin typeface="Times New Roman"/>
                <a:ea typeface="ＭＳ Ｐゴシック"/>
              </a:rPr>
              <a:t>AC_CONFIG_MACRO_DIR(dir)</a:t>
            </a:r>
            <a:endParaRPr/>
          </a:p>
          <a:p>
            <a:r>
              <a:rPr lang="fr-FR" sz="1200">
                <a:solidFill>
                  <a:srgbClr val="000000"/>
                </a:solidFill>
                <a:latin typeface="Times New Roman"/>
                <a:ea typeface="ＭＳ Ｐゴシック"/>
              </a:rPr>
              <a:t>Specify dir as the location of additional local Autoconf macros. This macro is intended for use by future versions of commands like autoreconf that trace macro calls. It should be called directly from configure.ac so that tools that install macros for aclocal can find the macros' declarations. Note that if you use aclocal from Automake to generate aclocal.m4, you must also set ACLOCAL_AMFLAGS = -I dir in your top-level Makefile.am. Due to a limitation in the Autoconf implementation of autoreconf, these include directives currently must be set on a single line in Makefile.am, without any backslash-newlines.</a:t>
            </a:r>
            <a:endParaRPr/>
          </a:p>
        </p:txBody>
      </p:sp>
      <p:sp>
        <p:nvSpPr>
          <p:cNvPr id="795" name="CustomShape 3"/>
          <p:cNvSpPr/>
          <p:nvPr/>
        </p:nvSpPr>
        <p:spPr>
          <a:xfrm>
            <a:off x="389520" y="762120"/>
            <a:ext cx="347652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PATH and source code definition :</a:t>
            </a:r>
            <a:endParaRPr/>
          </a:p>
        </p:txBody>
      </p:sp>
    </p:spTree>
  </p:cSld>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6"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97" name="Picture 3"/>
          <p:cNvPicPr/>
          <p:nvPr/>
        </p:nvPicPr>
        <p:blipFill>
          <a:blip r:embed="rId1"/>
          <a:stretch>
            <a:fillRect/>
          </a:stretch>
        </p:blipFill>
        <p:spPr>
          <a:xfrm>
            <a:off x="271440" y="22320"/>
            <a:ext cx="649800" cy="656280"/>
          </a:xfrm>
          <a:prstGeom prst="rect">
            <a:avLst/>
          </a:prstGeom>
        </p:spPr>
      </p:pic>
      <p:sp>
        <p:nvSpPr>
          <p:cNvPr id="798" name="CustomShape 2"/>
          <p:cNvSpPr/>
          <p:nvPr/>
        </p:nvSpPr>
        <p:spPr>
          <a:xfrm>
            <a:off x="228600" y="838080"/>
            <a:ext cx="8304840" cy="2340720"/>
          </a:xfrm>
          <a:prstGeom prst="rect">
            <a:avLst/>
          </a:prstGeom>
        </p:spPr>
        <p:txBody>
          <a:bodyPr bIns="45000" lIns="90000" rIns="90000" tIns="45000"/>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Checking for specific headers:</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AC_CHECK_HEADERS([unistd.h]) </a:t>
            </a:r>
            <a:endParaRPr/>
          </a:p>
          <a:p>
            <a:pPr algn="just"/>
            <a:r>
              <a:rPr lang="fr-FR" sz="1200">
                <a:solidFill>
                  <a:srgbClr val="000000"/>
                </a:solidFill>
                <a:latin typeface="Times New Roman"/>
                <a:ea typeface="ＭＳ Ｐゴシック"/>
              </a:rPr>
              <a:t>Then you could have code like the following in conf.h.in. The conf.h created by configure defines ‘HAVE_UNISTD_H’ to 1, if and only if the system has unistd.h.</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Define as 1 if you have unistd.h.  */     #undef HAVE_UNISTD_H </a:t>
            </a:r>
            <a:endParaRPr/>
          </a:p>
          <a:p>
            <a:pPr algn="just"/>
            <a:endParaRPr/>
          </a:p>
          <a:p>
            <a:pPr algn="just"/>
            <a:r>
              <a:rPr lang="fr-FR" sz="1200">
                <a:solidFill>
                  <a:srgbClr val="000000"/>
                </a:solidFill>
                <a:latin typeface="Times New Roman"/>
                <a:ea typeface="ＭＳ Ｐゴシック"/>
              </a:rPr>
              <a:t>The format of the template file is stricter than what the C preprocessor is required to accept. A directive line should contain only whitespace, ‘#undef’, and ‘HAVE_UNISTD_H’. The use of ‘#define’ instead of ‘#undef’, or of comments on the same line as ‘#undef’, is strongly discouraged. Each hook should only be listed once. Other preprocessor lines, such as ‘#ifdef’ or ‘#include’, are copied verbatim from the template into the generated header.</a:t>
            </a:r>
            <a:endParaRPr/>
          </a:p>
        </p:txBody>
      </p:sp>
    </p:spTree>
  </p:cSld>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9"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00" name="Picture 3"/>
          <p:cNvPicPr/>
          <p:nvPr/>
        </p:nvPicPr>
        <p:blipFill>
          <a:blip r:embed="rId1"/>
          <a:stretch>
            <a:fillRect/>
          </a:stretch>
        </p:blipFill>
        <p:spPr>
          <a:xfrm>
            <a:off x="271440" y="22320"/>
            <a:ext cx="649800" cy="656280"/>
          </a:xfrm>
          <a:prstGeom prst="rect">
            <a:avLst/>
          </a:prstGeom>
        </p:spPr>
      </p:pic>
      <p:sp>
        <p:nvSpPr>
          <p:cNvPr id="801" name="CustomShape 2"/>
          <p:cNvSpPr/>
          <p:nvPr/>
        </p:nvSpPr>
        <p:spPr>
          <a:xfrm>
            <a:off x="244440" y="762120"/>
            <a:ext cx="2388240" cy="455400"/>
          </a:xfrm>
          <a:prstGeom prst="rect">
            <a:avLst/>
          </a:prstGeom>
        </p:spPr>
        <p:txBody>
          <a:bodyPr bIns="45000" lIns="90000" rIns="90000" tIns="45000" wrap="none"/>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Default prefix :</a:t>
            </a:r>
            <a:endParaRPr/>
          </a:p>
        </p:txBody>
      </p:sp>
      <p:sp>
        <p:nvSpPr>
          <p:cNvPr id="802" name="CustomShape 3"/>
          <p:cNvSpPr/>
          <p:nvPr/>
        </p:nvSpPr>
        <p:spPr>
          <a:xfrm>
            <a:off x="152280" y="1295280"/>
            <a:ext cx="8609400" cy="3557520"/>
          </a:xfrm>
          <a:prstGeom prst="rect">
            <a:avLst/>
          </a:prstGeom>
        </p:spPr>
        <p:txBody>
          <a:bodyPr bIns="45000" lIns="90000" rIns="90000" tIns="45000"/>
          <a:p>
            <a:pPr algn="just"/>
            <a:r>
              <a:rPr lang="fr-FR" sz="1200">
                <a:solidFill>
                  <a:srgbClr val="000000"/>
                </a:solidFill>
                <a:latin typeface="Times New Roman"/>
                <a:ea typeface="ＭＳ Ｐゴシック"/>
              </a:rPr>
              <a:t>By default, configure sets the prefix for files it installs to /usr/local. The user of configure can select a different prefix using the --prefix and --exec-prefix options. There are two ways to change the default: when creating configure, and when running it. Some software packages might want to install in a directory other than /usr/local by default. To accomplish that, use the AC_PREFIX_DEFAULT macro.</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AC_PREFIX_DEFAULT(</a:t>
            </a:r>
            <a:r>
              <a:rPr b="1" i="1" lang="fr-FR" sz="1200">
                <a:solidFill>
                  <a:srgbClr val="000000"/>
                </a:solidFill>
                <a:latin typeface="Times New Roman"/>
                <a:ea typeface="ＭＳ Ｐゴシック"/>
              </a:rPr>
              <a:t>prefix)</a:t>
            </a:r>
            <a:endParaRPr/>
          </a:p>
          <a:p>
            <a:pPr algn="just"/>
            <a:r>
              <a:rPr lang="fr-FR" sz="1200">
                <a:solidFill>
                  <a:srgbClr val="000000"/>
                </a:solidFill>
                <a:latin typeface="Times New Roman"/>
                <a:ea typeface="ＭＳ Ｐゴシック"/>
              </a:rPr>
              <a:t>Set the default installation prefix to </a:t>
            </a:r>
            <a:r>
              <a:rPr i="1" lang="fr-FR" sz="1200">
                <a:solidFill>
                  <a:srgbClr val="000000"/>
                </a:solidFill>
                <a:latin typeface="Times New Roman"/>
                <a:ea typeface="ＭＳ Ｐゴシック"/>
              </a:rPr>
              <a:t>prefix instead of /usr/local.</a:t>
            </a:r>
            <a:endParaRPr/>
          </a:p>
          <a:p>
            <a:pPr algn="just"/>
            <a:r>
              <a:rPr lang="fr-FR" sz="1200">
                <a:solidFill>
                  <a:srgbClr val="000000"/>
                </a:solidFill>
                <a:latin typeface="Times New Roman"/>
                <a:ea typeface="ＭＳ Ｐゴシック"/>
              </a:rPr>
              <a:t>It may be convenient for users to have configure guess the installation prefix from the location of a related program that they have already installed. If you wish to do that, you can call AC_PREFIX_PROGRAM.</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AC_PREFIX_PROGRAM(</a:t>
            </a:r>
            <a:r>
              <a:rPr b="1" i="1" lang="fr-FR" sz="1200">
                <a:solidFill>
                  <a:srgbClr val="000000"/>
                </a:solidFill>
                <a:latin typeface="Times New Roman"/>
                <a:ea typeface="ＭＳ Ｐゴシック"/>
              </a:rPr>
              <a:t>program)</a:t>
            </a:r>
            <a:endParaRPr/>
          </a:p>
          <a:p>
            <a:pPr algn="just"/>
            <a:r>
              <a:rPr lang="fr-FR" sz="1200">
                <a:solidFill>
                  <a:srgbClr val="000000"/>
                </a:solidFill>
                <a:latin typeface="Times New Roman"/>
                <a:ea typeface="ＭＳ Ｐゴシック"/>
              </a:rPr>
              <a:t>If the user did not specify an installation prefix (using the --prefix option), guess a value for it by looking for </a:t>
            </a:r>
            <a:r>
              <a:rPr i="1" lang="fr-FR" sz="1200">
                <a:solidFill>
                  <a:srgbClr val="000000"/>
                </a:solidFill>
                <a:latin typeface="Times New Roman"/>
                <a:ea typeface="ＭＳ Ｐゴシック"/>
              </a:rPr>
              <a:t>program in PATH, the way the shell does. If program is found, set the prefix to the parent of the directory containing program, else default the prefix as described above (/usr/local or AC_PREFIX_DEFAULT). For example, if program is gcc and the PATH contains /usr/local/gnu/bin/gcc, set the prefix to /usr/local/gnu.</a:t>
            </a:r>
            <a:endParaRPr/>
          </a:p>
          <a:p>
            <a:pPr algn="just"/>
            <a:endParaRPr/>
          </a:p>
          <a:p>
            <a:pPr algn="just"/>
            <a:r>
              <a:rPr lang="fr-FR" sz="1200">
                <a:solidFill>
                  <a:srgbClr val="000000"/>
                </a:solidFill>
                <a:latin typeface="Times New Roman"/>
                <a:ea typeface="ＭＳ Ｐゴシック"/>
              </a:rPr>
              <a:t>For example, if the AC_PREFIX_DEFAULT(/usr) is defined within a configure.ac, it won’t be mandatory to specify the prefix at the configure launch.</a:t>
            </a:r>
            <a:endParaRPr/>
          </a:p>
          <a:p>
            <a:pPr algn="just"/>
            <a:r>
              <a:rPr lang="fr-FR" sz="1200">
                <a:solidFill>
                  <a:srgbClr val="000000"/>
                </a:solidFill>
                <a:latin typeface="Times New Roman"/>
                <a:ea typeface="ＭＳ Ｐゴシック"/>
              </a:rPr>
              <a:t>	</a:t>
            </a:r>
            <a:endParaRPr/>
          </a:p>
          <a:p>
            <a:pPr algn="just"/>
            <a:r>
              <a:rPr lang="fr-FR" sz="1200">
                <a:solidFill>
                  <a:srgbClr val="000000"/>
                </a:solidFill>
                <a:latin typeface="Times New Roman"/>
                <a:ea typeface="ＭＳ Ｐゴシック"/>
              </a:rPr>
              <a:t>If not we should mantadory specify the prefix: ./configure --prefix=/usr</a:t>
            </a:r>
            <a:r>
              <a:rPr lang="fr-FR" sz="1200">
                <a:solidFill>
                  <a:srgbClr val="000000"/>
                </a:solidFill>
                <a:latin typeface="Times New Roman"/>
                <a:ea typeface="ＭＳ Ｐゴシック"/>
              </a:rPr>
              <a:t>	</a:t>
            </a:r>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3" name="CustomShape 1"/>
          <p:cNvSpPr/>
          <p:nvPr/>
        </p:nvSpPr>
        <p:spPr>
          <a:xfrm>
            <a:off x="304920" y="795600"/>
            <a:ext cx="8457120" cy="3986280"/>
          </a:xfrm>
          <a:prstGeom prst="rect">
            <a:avLst/>
          </a:prstGeom>
        </p:spPr>
        <p:txBody>
          <a:bodyPr bIns="45000" lIns="90000" rIns="90000" tIns="45000"/>
          <a:p>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In order to prevent autotools re-generating configure script automatically this is possible to specify that we are in maintainer mode :</a:t>
            </a:r>
            <a:endParaRPr/>
          </a:p>
          <a:p>
            <a:endParaRPr/>
          </a:p>
          <a:p>
            <a:pPr algn="just"/>
            <a:r>
              <a:rPr lang="fr-FR" sz="1400">
                <a:solidFill>
                  <a:srgbClr val="000000"/>
                </a:solidFill>
                <a:latin typeface="Times New Roman"/>
                <a:ea typeface="ＭＳ Ｐゴシック"/>
              </a:rPr>
              <a:t>Sometimes due to the SCM not strictly remembering the timestamp of files the generated Makefile will think that it needs to re-run "autoreconf -i" or equivalent to re-generate Makefile.in from Makefile.am, configure from configure.ac, etc.</a:t>
            </a:r>
            <a:endParaRPr/>
          </a:p>
          <a:p>
            <a:pPr algn="just"/>
            <a:endParaRPr/>
          </a:p>
          <a:p>
            <a:pPr algn="just"/>
            <a:r>
              <a:rPr lang="fr-FR" sz="1400">
                <a:solidFill>
                  <a:srgbClr val="000000"/>
                </a:solidFill>
                <a:latin typeface="Times New Roman"/>
                <a:ea typeface="ＭＳ Ｐゴシック"/>
              </a:rPr>
              <a:t>You need to look into maintainer mode - that should prevent the autoreconf step, which will fix the end-users' problems.</a:t>
            </a:r>
            <a:endParaRPr/>
          </a:p>
          <a:p>
            <a:pPr algn="just"/>
            <a:endParaRPr/>
          </a:p>
          <a:p>
            <a:pPr algn="just"/>
            <a:r>
              <a:rPr lang="fr-FR" sz="1400">
                <a:solidFill>
                  <a:srgbClr val="000000"/>
                </a:solidFill>
                <a:latin typeface="Times New Roman"/>
                <a:ea typeface="ＭＳ Ｐゴシック"/>
              </a:rPr>
              <a:t>In order to proceed, the following line should be add to the configure.ac:</a:t>
            </a:r>
            <a:endParaRPr/>
          </a:p>
          <a:p>
            <a:pPr algn="just"/>
            <a:endParaRPr/>
          </a:p>
          <a:p>
            <a:pPr algn="just"/>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AM_MAINTAINER_MODE</a:t>
            </a:r>
            <a:endParaRPr/>
          </a:p>
          <a:p>
            <a:pPr algn="just"/>
            <a:endParaRPr/>
          </a:p>
          <a:p>
            <a:pPr algn="just"/>
            <a:r>
              <a:rPr lang="fr-FR" sz="1400">
                <a:solidFill>
                  <a:srgbClr val="000000"/>
                </a:solidFill>
                <a:latin typeface="Times New Roman"/>
                <a:ea typeface="ＭＳ Ｐゴシック"/>
              </a:rPr>
              <a:t>Or provide set the --enable-maintainer-mode parameter to the configure script :</a:t>
            </a:r>
            <a:endParaRPr/>
          </a:p>
          <a:p>
            <a:pPr algn="just"/>
            <a:endParaRPr/>
          </a:p>
          <a:p>
            <a:pPr algn="just"/>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./configure --prefix=/usr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a:t>
            </a:r>
            <a:endParaRPr/>
          </a:p>
          <a:p>
            <a:pPr algn="just"/>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--enable-maintainer-mode </a:t>
            </a:r>
            <a:endParaRPr/>
          </a:p>
        </p:txBody>
      </p:sp>
      <p:sp>
        <p:nvSpPr>
          <p:cNvPr id="804"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05" name="Picture 3"/>
          <p:cNvPicPr/>
          <p:nvPr/>
        </p:nvPicPr>
        <p:blipFill>
          <a:blip r:embed="rId1"/>
          <a:stretch>
            <a:fillRect/>
          </a:stretch>
        </p:blipFill>
        <p:spPr>
          <a:xfrm>
            <a:off x="271440" y="22320"/>
            <a:ext cx="649800" cy="656280"/>
          </a:xfrm>
          <a:prstGeom prst="rect">
            <a:avLst/>
          </a:prstGeom>
        </p:spPr>
      </p:pic>
    </p:spTree>
  </p:cSld>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6" name="CustomShape 1"/>
          <p:cNvSpPr/>
          <p:nvPr/>
        </p:nvSpPr>
        <p:spPr>
          <a:xfrm>
            <a:off x="457200" y="1143000"/>
            <a:ext cx="9034920" cy="4796280"/>
          </a:xfrm>
          <a:prstGeom prst="rect">
            <a:avLst/>
          </a:prstGeom>
        </p:spPr>
        <p:txBody>
          <a:bodyPr bIns="0" lIns="0" rIns="0" tIns="0"/>
          <a:p>
            <a:endParaRPr/>
          </a:p>
          <a:p>
            <a:endParaRPr/>
          </a:p>
          <a:p>
            <a:endParaRPr/>
          </a:p>
        </p:txBody>
      </p:sp>
      <p:sp>
        <p:nvSpPr>
          <p:cNvPr id="807" name="CustomShape 2"/>
          <p:cNvSpPr/>
          <p:nvPr/>
        </p:nvSpPr>
        <p:spPr>
          <a:xfrm>
            <a:off x="304920" y="579960"/>
            <a:ext cx="8685720" cy="6182640"/>
          </a:xfrm>
          <a:prstGeom prst="rect">
            <a:avLst/>
          </a:prstGeom>
          <a:solidFill>
            <a:srgbClr val="ffffff"/>
          </a:solidFill>
        </p:spPr>
        <p:txBody>
          <a:bodyPr anchor="ctr" bIns="158760" lIns="0" rIns="0" tIns="0"/>
          <a:p>
            <a:pPr algn="just"/>
            <a:r>
              <a:rPr b="1" lang="fr-FR" sz="1400">
                <a:solidFill>
                  <a:srgbClr val="000000"/>
                </a:solidFill>
                <a:latin typeface="Lucida Grande"/>
                <a:ea typeface="ＭＳ Ｐゴシック"/>
              </a:rPr>
              <a:t> </a:t>
            </a:r>
            <a:r>
              <a:rPr b="1" lang="fr-FR" sz="1400">
                <a:solidFill>
                  <a:srgbClr val="000000"/>
                </a:solidFill>
                <a:latin typeface="Lucida Grande"/>
                <a:ea typeface="ＭＳ Ｐゴシック"/>
              </a:rPr>
              <a:t>Managing version numbers for dynamic libraries:</a:t>
            </a:r>
            <a:endParaRPr/>
          </a:p>
          <a:p>
            <a:pPr algn="just"/>
            <a:endParaRPr/>
          </a:p>
          <a:p>
            <a:pPr algn="just"/>
            <a:r>
              <a:rPr lang="fr-FR" sz="1200">
                <a:solidFill>
                  <a:srgbClr val="000000"/>
                </a:solidFill>
                <a:latin typeface="Lucida Grande"/>
                <a:ea typeface="ＭＳ Ｐゴシック"/>
              </a:rPr>
              <a:t>Your library can have two numbers - the 'release number' and the 'version number'.</a:t>
            </a:r>
            <a:endParaRPr/>
          </a:p>
          <a:p>
            <a:pPr algn="just"/>
            <a:endParaRPr/>
          </a:p>
          <a:p>
            <a:pPr algn="just">
              <a:buSzPct val="45000"/>
              <a:buFont charset="2" typeface="Wingdings"/>
              <a:buChar char=""/>
            </a:pPr>
            <a:r>
              <a:rPr lang="fr-FR" sz="1200">
                <a:solidFill>
                  <a:srgbClr val="000000"/>
                </a:solidFill>
                <a:latin typeface="Lucida Grande"/>
                <a:ea typeface="ＭＳ Ｐゴシック"/>
              </a:rPr>
              <a:t> </a:t>
            </a:r>
            <a:r>
              <a:rPr lang="fr-FR" sz="1200">
                <a:solidFill>
                  <a:srgbClr val="000000"/>
                </a:solidFill>
                <a:latin typeface="Lucida Grande"/>
                <a:ea typeface="ＭＳ Ｐゴシック"/>
              </a:rPr>
              <a:t>The </a:t>
            </a:r>
            <a:r>
              <a:rPr i="1" lang="fr-FR" sz="1200">
                <a:solidFill>
                  <a:srgbClr val="000000"/>
                </a:solidFill>
                <a:latin typeface="Lucida Grande"/>
                <a:ea typeface="ＭＳ Ｐゴシック"/>
              </a:rPr>
              <a:t>release number </a:t>
            </a:r>
            <a:r>
              <a:rPr lang="fr-FR" sz="1200">
                <a:solidFill>
                  <a:srgbClr val="000000"/>
                </a:solidFill>
                <a:latin typeface="Lucida Grande"/>
                <a:ea typeface="ＭＳ Ｐゴシック"/>
              </a:rPr>
              <a:t>uses a scheme of your own devising. Generally it indicates how much functionality has been added since the last version, and how many bugs were fixed.</a:t>
            </a:r>
            <a:endParaRPr/>
          </a:p>
          <a:p>
            <a:pPr algn="just"/>
            <a:endParaRPr/>
          </a:p>
          <a:p>
            <a:pPr algn="just">
              <a:buSzPct val="45000"/>
              <a:buFont charset="2" typeface="Wingdings"/>
              <a:buChar char=""/>
            </a:pPr>
            <a:r>
              <a:rPr lang="fr-FR" sz="1200">
                <a:solidFill>
                  <a:srgbClr val="000000"/>
                </a:solidFill>
                <a:latin typeface="Lucida Grande"/>
                <a:ea typeface="ＭＳ Ｐゴシック"/>
              </a:rPr>
              <a:t> </a:t>
            </a:r>
            <a:r>
              <a:rPr lang="fr-FR" sz="1200">
                <a:solidFill>
                  <a:srgbClr val="000000"/>
                </a:solidFill>
                <a:latin typeface="Lucida Grande"/>
                <a:ea typeface="ＭＳ Ｐゴシック"/>
              </a:rPr>
              <a:t>The </a:t>
            </a:r>
            <a:r>
              <a:rPr i="1" lang="fr-FR" sz="1200">
                <a:solidFill>
                  <a:srgbClr val="000000"/>
                </a:solidFill>
                <a:latin typeface="Lucida Grande"/>
                <a:ea typeface="ＭＳ Ｐゴシック"/>
              </a:rPr>
              <a:t>version number </a:t>
            </a:r>
            <a:r>
              <a:rPr lang="fr-FR" sz="1200">
                <a:solidFill>
                  <a:srgbClr val="000000"/>
                </a:solidFill>
                <a:latin typeface="Lucida Grande"/>
                <a:ea typeface="ＭＳ Ｐゴシック"/>
              </a:rPr>
              <a:t>uses an established scheme to indicate what type of changes happened to your library's interface. The following diagram can be found in many configure.ac files:</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FOO_LIBRARY_RELEASE=2:1:3 FOO_LIBRARY_VERSION=3:0:0</a:t>
            </a:r>
            <a:endParaRPr/>
          </a:p>
          <a:p>
            <a:pPr algn="just"/>
            <a:endParaRPr/>
          </a:p>
          <a:p>
            <a:pPr algn="just"/>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current : revision : age</a:t>
            </a:r>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r>
              <a:rPr lang="fr-FR" sz="1200">
                <a:solidFill>
                  <a:srgbClr val="000000"/>
                </a:solidFill>
                <a:latin typeface="Lucida Grande"/>
                <a:ea typeface="ＭＳ Ｐゴシック"/>
              </a:rPr>
              <a:t> </a:t>
            </a:r>
            <a:r>
              <a:rPr lang="fr-FR" sz="1200">
                <a:solidFill>
                  <a:srgbClr val="000000"/>
                </a:solidFill>
                <a:latin typeface="Lucida Grande"/>
                <a:ea typeface="ＭＳ Ｐゴシック"/>
              </a:rPr>
              <a:t>Use this version number in your Makefile.am file:</a:t>
            </a:r>
            <a:endParaRPr/>
          </a:p>
          <a:p>
            <a:pPr algn="just"/>
            <a:endParaRPr/>
          </a:p>
          <a:p>
            <a:pPr algn="just"/>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lfoo_la_LDFLAGS= -version-info $(FOO_LIBRARY_VERSION) -release $(FOO_LIBRARY__RELEASE)</a:t>
            </a:r>
            <a:endParaRPr/>
          </a:p>
          <a:p>
            <a:pPr algn="just"/>
            <a:endParaRPr/>
          </a:p>
          <a:p>
            <a:pPr algn="just"/>
            <a:r>
              <a:rPr lang="fr-FR" sz="1400">
                <a:solidFill>
                  <a:srgbClr val="000000"/>
                </a:solidFill>
                <a:latin typeface="Arial Unicode MS"/>
                <a:ea typeface="ＭＳ Ｐゴシック"/>
              </a:rPr>
              <a:t> </a:t>
            </a:r>
            <a:r>
              <a:rPr lang="fr-FR" sz="1400">
                <a:solidFill>
                  <a:srgbClr val="000000"/>
                </a:solidFill>
                <a:latin typeface="Arial Unicode MS"/>
                <a:ea typeface="ＭＳ Ｐゴシック"/>
              </a:rPr>
              <a:t>If the config.h header is used, the version will be pushed into this file. In the other case, it will be provided into the compilation line. For a library, the delivery will generate a dynamic library using the version (eg: libfake.so.1.0.2) using a symbolic link to the native dynamic library (eg: libfake.so). This is nice to also have a buildin function (eg: get_API_version) that can provide the PACKAGE_VERSION metadata.</a:t>
            </a:r>
            <a:endParaRPr/>
          </a:p>
        </p:txBody>
      </p:sp>
      <p:sp>
        <p:nvSpPr>
          <p:cNvPr id="808" name="CustomShape 3"/>
          <p:cNvSpPr/>
          <p:nvPr/>
        </p:nvSpPr>
        <p:spPr>
          <a:xfrm>
            <a:off x="6286680" y="4097160"/>
            <a:ext cx="2665800" cy="569880"/>
          </a:xfrm>
          <a:prstGeom prst="rect">
            <a:avLst/>
          </a:prstGeom>
          <a:solidFill>
            <a:srgbClr val="f7f9fa"/>
          </a:solidFill>
        </p:spPr>
        <p:txBody>
          <a:bodyPr anchor="ctr" bIns="158760" lIns="0" rIns="0" tIns="0"/>
          <a:p>
            <a:pPr algn="just"/>
            <a:r>
              <a:rPr lang="fr-FR" sz="900">
                <a:solidFill>
                  <a:srgbClr val="000000"/>
                </a:solidFill>
                <a:latin typeface="Arial Unicode MS"/>
                <a:ea typeface="ＭＳ Ｐゴシック"/>
              </a:rPr>
              <a:t>increment if interfaces have been added | | set to zero if interfaces have been removed | | or changed</a:t>
            </a:r>
            <a:r>
              <a:rPr b="1" lang="fr-FR" sz="900">
                <a:solidFill>
                  <a:srgbClr val="ffffff"/>
                </a:solidFill>
                <a:latin typeface="Times New Roman"/>
                <a:ea typeface="ＭＳ Ｐゴシック"/>
              </a:rPr>
              <a:t> </a:t>
            </a:r>
            <a:endParaRPr/>
          </a:p>
        </p:txBody>
      </p:sp>
      <p:sp>
        <p:nvSpPr>
          <p:cNvPr id="809" name="CustomShape 4"/>
          <p:cNvSpPr/>
          <p:nvPr/>
        </p:nvSpPr>
        <p:spPr>
          <a:xfrm>
            <a:off x="3200400" y="4192560"/>
            <a:ext cx="2513520" cy="432720"/>
          </a:xfrm>
          <a:prstGeom prst="rect">
            <a:avLst/>
          </a:prstGeom>
          <a:solidFill>
            <a:srgbClr val="f7f9fa"/>
          </a:solidFill>
        </p:spPr>
        <p:txBody>
          <a:bodyPr anchor="ctr" bIns="158760" lIns="0" rIns="0" tIns="0"/>
          <a:p>
            <a:pPr algn="just"/>
            <a:r>
              <a:rPr lang="fr-FR" sz="900">
                <a:solidFill>
                  <a:srgbClr val="000000"/>
                </a:solidFill>
                <a:latin typeface="Arial Unicode MS"/>
                <a:ea typeface="ＭＳ Ｐゴシック"/>
              </a:rPr>
              <a:t>Increment if source code has changed | set to zero if current is incremented</a:t>
            </a:r>
            <a:r>
              <a:rPr b="1" lang="fr-FR" sz="900">
                <a:solidFill>
                  <a:srgbClr val="ffffff"/>
                </a:solidFill>
                <a:latin typeface="Times New Roman"/>
                <a:ea typeface="ＭＳ Ｐゴシック"/>
              </a:rPr>
              <a:t> </a:t>
            </a:r>
            <a:endParaRPr/>
          </a:p>
        </p:txBody>
      </p:sp>
      <p:sp>
        <p:nvSpPr>
          <p:cNvPr id="810" name="CustomShape 5"/>
          <p:cNvSpPr/>
          <p:nvPr/>
        </p:nvSpPr>
        <p:spPr>
          <a:xfrm>
            <a:off x="876240" y="4136760"/>
            <a:ext cx="2132640" cy="432720"/>
          </a:xfrm>
          <a:prstGeom prst="rect">
            <a:avLst/>
          </a:prstGeom>
          <a:solidFill>
            <a:srgbClr val="f7f9fa"/>
          </a:solidFill>
        </p:spPr>
        <p:txBody>
          <a:bodyPr anchor="ctr" bIns="158760" lIns="0" rIns="0" tIns="0"/>
          <a:p>
            <a:pPr algn="just"/>
            <a:r>
              <a:rPr lang="fr-FR" sz="900">
                <a:solidFill>
                  <a:srgbClr val="000000"/>
                </a:solidFill>
                <a:latin typeface="Arial Unicode MS"/>
                <a:ea typeface="ＭＳ Ｐゴシック"/>
              </a:rPr>
              <a:t>increment if interfaces have been added, removed or changed</a:t>
            </a:r>
            <a:r>
              <a:rPr b="1" lang="fr-FR" sz="900">
                <a:solidFill>
                  <a:srgbClr val="ffffff"/>
                </a:solidFill>
                <a:latin typeface="Times New Roman"/>
                <a:ea typeface="ＭＳ Ｐゴシック"/>
              </a:rPr>
              <a:t> </a:t>
            </a:r>
            <a:endParaRPr/>
          </a:p>
        </p:txBody>
      </p:sp>
      <p:sp>
        <p:nvSpPr>
          <p:cNvPr id="811" name="Line 6"/>
          <p:cNvSpPr/>
          <p:nvPr/>
        </p:nvSpPr>
        <p:spPr>
          <a:xfrm>
            <a:off x="5523480" y="2828520"/>
            <a:ext cx="76320" cy="533520"/>
          </a:xfrm>
          <a:prstGeom prst="line">
            <a:avLst/>
          </a:prstGeom>
          <a:ln w="9360">
            <a:solidFill>
              <a:srgbClr val="000000"/>
            </a:solidFill>
            <a:round/>
          </a:ln>
        </p:spPr>
      </p:sp>
      <p:sp>
        <p:nvSpPr>
          <p:cNvPr id="812" name="Line 7"/>
          <p:cNvSpPr/>
          <p:nvPr/>
        </p:nvSpPr>
        <p:spPr>
          <a:xfrm>
            <a:off x="5638680" y="2831760"/>
            <a:ext cx="457200" cy="533160"/>
          </a:xfrm>
          <a:prstGeom prst="line">
            <a:avLst/>
          </a:prstGeom>
          <a:ln w="9360">
            <a:solidFill>
              <a:srgbClr val="000000"/>
            </a:solidFill>
            <a:round/>
          </a:ln>
        </p:spPr>
      </p:sp>
      <p:sp>
        <p:nvSpPr>
          <p:cNvPr id="813" name="Line 8"/>
          <p:cNvSpPr/>
          <p:nvPr/>
        </p:nvSpPr>
        <p:spPr>
          <a:xfrm flipH="1">
            <a:off x="5105160" y="2819160"/>
            <a:ext cx="304920" cy="533520"/>
          </a:xfrm>
          <a:prstGeom prst="line">
            <a:avLst/>
          </a:prstGeom>
          <a:ln w="9360">
            <a:solidFill>
              <a:srgbClr val="000000"/>
            </a:solidFill>
            <a:round/>
          </a:ln>
        </p:spPr>
      </p:sp>
      <p:sp>
        <p:nvSpPr>
          <p:cNvPr id="814" name="Line 9"/>
          <p:cNvSpPr/>
          <p:nvPr/>
        </p:nvSpPr>
        <p:spPr>
          <a:xfrm>
            <a:off x="6095880" y="3581280"/>
            <a:ext cx="1475640" cy="486720"/>
          </a:xfrm>
          <a:prstGeom prst="line">
            <a:avLst/>
          </a:prstGeom>
          <a:ln w="9360">
            <a:solidFill>
              <a:srgbClr val="000000"/>
            </a:solidFill>
            <a:round/>
          </a:ln>
        </p:spPr>
      </p:sp>
      <p:sp>
        <p:nvSpPr>
          <p:cNvPr id="815" name="Line 10"/>
          <p:cNvSpPr/>
          <p:nvPr/>
        </p:nvSpPr>
        <p:spPr>
          <a:xfrm flipH="1">
            <a:off x="4267080" y="3581280"/>
            <a:ext cx="1371600" cy="533520"/>
          </a:xfrm>
          <a:prstGeom prst="line">
            <a:avLst/>
          </a:prstGeom>
          <a:ln w="9360">
            <a:solidFill>
              <a:srgbClr val="000000"/>
            </a:solidFill>
            <a:round/>
          </a:ln>
        </p:spPr>
      </p:sp>
      <p:sp>
        <p:nvSpPr>
          <p:cNvPr id="816" name="Line 11"/>
          <p:cNvSpPr/>
          <p:nvPr/>
        </p:nvSpPr>
        <p:spPr>
          <a:xfrm flipH="1">
            <a:off x="1575000" y="3581280"/>
            <a:ext cx="3454200" cy="439920"/>
          </a:xfrm>
          <a:prstGeom prst="line">
            <a:avLst/>
          </a:prstGeom>
          <a:ln w="9360">
            <a:solidFill>
              <a:srgbClr val="000000"/>
            </a:solidFill>
            <a:round/>
          </a:ln>
        </p:spPr>
      </p:sp>
      <p:sp>
        <p:nvSpPr>
          <p:cNvPr id="817" name="CustomShape 1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18" name="Picture 3"/>
          <p:cNvPicPr/>
          <p:nvPr/>
        </p:nvPicPr>
        <p:blipFill>
          <a:blip r:embed="rId1"/>
          <a:stretch>
            <a:fillRect/>
          </a:stretch>
        </p:blipFill>
        <p:spPr>
          <a:xfrm>
            <a:off x="271440" y="22320"/>
            <a:ext cx="649800" cy="656280"/>
          </a:xfrm>
          <a:prstGeom prst="rect">
            <a:avLst/>
          </a:prstGeom>
        </p:spPr>
      </p:pic>
    </p:spTree>
  </p:cSld>
  <p:timing>
    <p:tnLst>
      <p:par>
        <p:cTn dur="indefinite" id="37" nodeType="tmRoot" restart="never">
          <p:childTnLst>
            <p:seq>
              <p:cTn dur="indefinite" id="38" nodeType="mainSeq">
                <p:childTnLst/>
              </p:cTn>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9"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20" name="Picture 3"/>
          <p:cNvPicPr/>
          <p:nvPr/>
        </p:nvPicPr>
        <p:blipFill>
          <a:blip r:embed="rId1"/>
          <a:stretch>
            <a:fillRect/>
          </a:stretch>
        </p:blipFill>
        <p:spPr>
          <a:xfrm>
            <a:off x="271440" y="22320"/>
            <a:ext cx="649800" cy="656280"/>
          </a:xfrm>
          <a:prstGeom prst="rect">
            <a:avLst/>
          </a:prstGeom>
        </p:spPr>
      </p:pic>
      <p:sp>
        <p:nvSpPr>
          <p:cNvPr id="821" name="CustomShape 2"/>
          <p:cNvSpPr/>
          <p:nvPr/>
        </p:nvSpPr>
        <p:spPr>
          <a:xfrm>
            <a:off x="228600" y="762120"/>
            <a:ext cx="8685720" cy="1793160"/>
          </a:xfrm>
          <a:prstGeom prst="rect">
            <a:avLst/>
          </a:prstGeom>
        </p:spPr>
        <p:txBody>
          <a:bodyPr bIns="45000" lIns="90000" rIns="90000" tIns="45000"/>
          <a:p>
            <a:pPr algn="just">
              <a:buSzPct val="45000"/>
              <a:buFont charset="2" typeface="Wingdings"/>
              <a:buChar char=""/>
            </a:pPr>
            <a:r>
              <a:rPr lang="fr-FR" sz="1600">
                <a:solidFill>
                  <a:srgbClr val="000000"/>
                </a:solidFill>
                <a:latin typeface="Times New Roman"/>
                <a:ea typeface="ＭＳ Ｐゴシック"/>
              </a:rPr>
              <a:t>The version scheme used by Libtool tracks interfaces, where an interface is the set of exported entry points into the library. </a:t>
            </a:r>
            <a:endParaRPr/>
          </a:p>
          <a:p>
            <a:pPr algn="just"/>
            <a:endParaRPr/>
          </a:p>
          <a:p>
            <a:pPr algn="just">
              <a:buSzPct val="45000"/>
              <a:buFont charset="2" typeface="Wingdings"/>
              <a:buChar char=""/>
            </a:pPr>
            <a:r>
              <a:rPr lang="fr-FR" sz="1600">
                <a:solidFill>
                  <a:srgbClr val="000000"/>
                </a:solidFill>
                <a:latin typeface="Times New Roman"/>
                <a:ea typeface="ＭＳ Ｐゴシック"/>
              </a:rPr>
              <a:t>All Libtool libraries start with `-version-info' set to `0:0:0' -- this will be the default version number if you don't explicitly set it on the Libtool link command line. </a:t>
            </a:r>
            <a:endParaRPr/>
          </a:p>
          <a:p>
            <a:pPr algn="just"/>
            <a:endParaRPr/>
          </a:p>
          <a:p>
            <a:pPr algn="just">
              <a:buSzPct val="45000"/>
              <a:buFont charset="2" typeface="Wingdings"/>
              <a:buChar char=""/>
            </a:pPr>
            <a:r>
              <a:rPr lang="fr-FR" sz="1600">
                <a:solidFill>
                  <a:srgbClr val="000000"/>
                </a:solidFill>
                <a:latin typeface="Times New Roman"/>
                <a:ea typeface="ＭＳ Ｐゴシック"/>
              </a:rPr>
              <a:t>The meaning of these numbers (from left to right) is as follows:</a:t>
            </a:r>
            <a:endParaRPr/>
          </a:p>
        </p:txBody>
      </p:sp>
      <p:sp>
        <p:nvSpPr>
          <p:cNvPr id="822" name="CustomShape 3"/>
          <p:cNvSpPr/>
          <p:nvPr/>
        </p:nvSpPr>
        <p:spPr>
          <a:xfrm>
            <a:off x="152280" y="5715000"/>
            <a:ext cx="8457120" cy="33300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Beware, this can generate a warning if you want to generate a static library.</a:t>
            </a:r>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3" name="CustomShape 1"/>
          <p:cNvSpPr/>
          <p:nvPr/>
        </p:nvSpPr>
        <p:spPr>
          <a:xfrm>
            <a:off x="457200" y="1143000"/>
            <a:ext cx="9034920" cy="4796280"/>
          </a:xfrm>
          <a:prstGeom prst="rect">
            <a:avLst/>
          </a:prstGeom>
        </p:spPr>
        <p:txBody>
          <a:bodyPr bIns="0" lIns="0" rIns="0" tIns="0"/>
          <a:p>
            <a:endParaRPr/>
          </a:p>
          <a:p>
            <a:endParaRPr/>
          </a:p>
          <a:p>
            <a:endParaRPr/>
          </a:p>
        </p:txBody>
      </p:sp>
      <p:sp>
        <p:nvSpPr>
          <p:cNvPr id="824" name="CustomShape 2"/>
          <p:cNvSpPr/>
          <p:nvPr/>
        </p:nvSpPr>
        <p:spPr>
          <a:xfrm>
            <a:off x="408960" y="998640"/>
            <a:ext cx="7967520" cy="5417640"/>
          </a:xfrm>
          <a:prstGeom prst="rect">
            <a:avLst/>
          </a:prstGeom>
        </p:spPr>
        <p:txBody>
          <a:bodyPr bIns="45000" lIns="90000" rIns="90000" tIns="45000" wrap="none"/>
          <a:p>
            <a:r>
              <a:rPr lang="fr-FR" sz="1400">
                <a:solidFill>
                  <a:srgbClr val="262699"/>
                </a:solidFill>
                <a:latin typeface="Courier New"/>
                <a:ea typeface="ＭＳ Ｐゴシック"/>
              </a:rPr>
              <a:t>m4_define([gm_os_major_version], [1])</a:t>
            </a:r>
            <a:endParaRPr/>
          </a:p>
          <a:p>
            <a:r>
              <a:rPr lang="fr-FR" sz="1400">
                <a:solidFill>
                  <a:srgbClr val="262699"/>
                </a:solidFill>
                <a:latin typeface="Courier New"/>
                <a:ea typeface="ＭＳ Ｐゴシック"/>
              </a:rPr>
              <a:t>m4_define([gm_os_minor_version], [0])</a:t>
            </a:r>
            <a:endParaRPr/>
          </a:p>
          <a:p>
            <a:r>
              <a:rPr lang="fr-FR" sz="1400">
                <a:solidFill>
                  <a:srgbClr val="262699"/>
                </a:solidFill>
                <a:latin typeface="Courier New"/>
                <a:ea typeface="ＭＳ Ｐゴシック"/>
              </a:rPr>
              <a:t>m4_define([gm_os_micro_version], [0])</a:t>
            </a:r>
            <a:endParaRPr/>
          </a:p>
          <a:p>
            <a:r>
              <a:rPr lang="fr-FR" sz="1400">
                <a:solidFill>
                  <a:srgbClr val="262699"/>
                </a:solidFill>
                <a:latin typeface="Courier New"/>
                <a:ea typeface="ＭＳ Ｐゴシック"/>
              </a:rPr>
              <a:t>m4_define([gm_os_version],</a:t>
            </a:r>
            <a:endParaRPr/>
          </a:p>
          <a:p>
            <a:r>
              <a:rPr lang="fr-FR" sz="1400">
                <a:solidFill>
                  <a:srgbClr val="262699"/>
                </a:solidFill>
                <a:latin typeface="Courier New"/>
                <a:ea typeface="ＭＳ Ｐゴシック"/>
              </a:rPr>
              <a:t>          </a:t>
            </a:r>
            <a:r>
              <a:rPr lang="fr-FR" sz="1400">
                <a:solidFill>
                  <a:srgbClr val="262699"/>
                </a:solidFill>
                <a:latin typeface="Courier New"/>
                <a:ea typeface="ＭＳ Ｐゴシック"/>
              </a:rPr>
              <a:t>[gm_os_major_version.gm_os_minor_version.gm_os_micro_version])</a:t>
            </a:r>
            <a:endParaRPr/>
          </a:p>
          <a:p>
            <a:r>
              <a:rPr lang="fr-FR" sz="1400">
                <a:solidFill>
                  <a:srgbClr val="262699"/>
                </a:solidFill>
                <a:latin typeface="Courier New"/>
                <a:ea typeface="ＭＳ Ｐゴシック"/>
              </a:rPr>
              <a:t>AC_INIT([gm_os_posix],[gm_os_version],[</a:t>
            </a:r>
            <a:r>
              <a:rPr lang="fr-FR" sz="1400" u="sng">
                <a:solidFill>
                  <a:srgbClr val="262699"/>
                </a:solidFill>
                <a:latin typeface="Courier New"/>
                <a:ea typeface="ＭＳ Ｐゴシック"/>
                <a:hlinkClick r:id="rId1"/>
              </a:rPr>
              <a:t>thierry.gayet2@technicolor.com</a:t>
            </a:r>
            <a:r>
              <a:rPr lang="fr-FR" sz="1400">
                <a:solidFill>
                  <a:srgbClr val="262699"/>
                </a:solidFill>
                <a:latin typeface="Courier New"/>
                <a:ea typeface="ＭＳ Ｐゴシック"/>
              </a:rPr>
              <a:t>])</a:t>
            </a:r>
            <a:endParaRPr/>
          </a:p>
          <a:p>
            <a:endParaRPr/>
          </a:p>
          <a:p>
            <a:r>
              <a:rPr lang="fr-FR" sz="1400">
                <a:solidFill>
                  <a:srgbClr val="262699"/>
                </a:solidFill>
                <a:latin typeface="Courier New"/>
                <a:ea typeface="ＭＳ Ｐゴシック"/>
              </a:rPr>
              <a:t>LT_CURRENT=0</a:t>
            </a:r>
            <a:endParaRPr/>
          </a:p>
          <a:p>
            <a:r>
              <a:rPr lang="fr-FR" sz="1400">
                <a:solidFill>
                  <a:srgbClr val="262699"/>
                </a:solidFill>
                <a:latin typeface="Courier New"/>
                <a:ea typeface="ＭＳ Ｐゴシック"/>
              </a:rPr>
              <a:t>LT_REVISION=0</a:t>
            </a:r>
            <a:endParaRPr/>
          </a:p>
          <a:p>
            <a:r>
              <a:rPr lang="fr-FR" sz="1400">
                <a:solidFill>
                  <a:srgbClr val="262699"/>
                </a:solidFill>
                <a:latin typeface="Courier New"/>
                <a:ea typeface="ＭＳ Ｐゴシック"/>
              </a:rPr>
              <a:t>LT_AGE=0</a:t>
            </a:r>
            <a:endParaRPr/>
          </a:p>
          <a:p>
            <a:endParaRPr/>
          </a:p>
          <a:p>
            <a:r>
              <a:rPr lang="fr-FR" sz="1400">
                <a:solidFill>
                  <a:srgbClr val="262699"/>
                </a:solidFill>
                <a:latin typeface="Courier New"/>
                <a:ea typeface="ＭＳ Ｐゴシック"/>
              </a:rPr>
              <a:t>AC_SUBST(LT_CURRENT)</a:t>
            </a:r>
            <a:endParaRPr/>
          </a:p>
          <a:p>
            <a:r>
              <a:rPr lang="fr-FR" sz="1400">
                <a:solidFill>
                  <a:srgbClr val="262699"/>
                </a:solidFill>
                <a:latin typeface="Courier New"/>
                <a:ea typeface="ＭＳ Ｐゴシック"/>
              </a:rPr>
              <a:t>AC_SUBST(LT_REVISION)</a:t>
            </a:r>
            <a:endParaRPr/>
          </a:p>
          <a:p>
            <a:r>
              <a:rPr lang="fr-FR" sz="1400">
                <a:solidFill>
                  <a:srgbClr val="262699"/>
                </a:solidFill>
                <a:latin typeface="Courier New"/>
                <a:ea typeface="ＭＳ Ｐゴシック"/>
              </a:rPr>
              <a:t>AC_SUBST(LT_AGE)</a:t>
            </a:r>
            <a:endParaRPr/>
          </a:p>
          <a:p>
            <a:endParaRPr/>
          </a:p>
          <a:p>
            <a:r>
              <a:rPr lang="fr-FR" sz="1400">
                <a:solidFill>
                  <a:srgbClr val="262699"/>
                </a:solidFill>
                <a:latin typeface="Courier New"/>
                <a:ea typeface="ＭＳ Ｐゴシック"/>
              </a:rPr>
              <a:t>GM_OS_MAJOR_VERSION=gm_os_major_version</a:t>
            </a:r>
            <a:endParaRPr/>
          </a:p>
          <a:p>
            <a:r>
              <a:rPr lang="fr-FR" sz="1400">
                <a:solidFill>
                  <a:srgbClr val="262699"/>
                </a:solidFill>
                <a:latin typeface="Courier New"/>
                <a:ea typeface="ＭＳ Ｐゴシック"/>
              </a:rPr>
              <a:t>GM_OS_MINOR_VERSION=gm_os_minor_version</a:t>
            </a:r>
            <a:endParaRPr/>
          </a:p>
          <a:p>
            <a:r>
              <a:rPr lang="fr-FR" sz="1400">
                <a:solidFill>
                  <a:srgbClr val="262699"/>
                </a:solidFill>
                <a:latin typeface="Courier New"/>
                <a:ea typeface="ＭＳ Ｐゴシック"/>
              </a:rPr>
              <a:t>GM_OS_MICRO_VERSION=gm_os_micro_version</a:t>
            </a:r>
            <a:endParaRPr/>
          </a:p>
          <a:p>
            <a:r>
              <a:rPr lang="fr-FR" sz="1400">
                <a:solidFill>
                  <a:srgbClr val="262699"/>
                </a:solidFill>
                <a:latin typeface="Courier New"/>
                <a:ea typeface="ＭＳ Ｐゴシック"/>
              </a:rPr>
              <a:t>GM_OS_VERSION=gm_os_major_version.gm_os_minor_version.gm_os_micro_version</a:t>
            </a:r>
            <a:endParaRPr/>
          </a:p>
          <a:p>
            <a:endParaRPr/>
          </a:p>
          <a:p>
            <a:r>
              <a:rPr lang="fr-FR" sz="1400">
                <a:solidFill>
                  <a:srgbClr val="262699"/>
                </a:solidFill>
                <a:latin typeface="Courier New"/>
                <a:ea typeface="ＭＳ Ｐゴシック"/>
              </a:rPr>
              <a:t>AC_SUBST(GM_OS_MAJOR_VERSION)</a:t>
            </a:r>
            <a:endParaRPr/>
          </a:p>
          <a:p>
            <a:r>
              <a:rPr lang="fr-FR" sz="1400">
                <a:solidFill>
                  <a:srgbClr val="262699"/>
                </a:solidFill>
                <a:latin typeface="Courier New"/>
                <a:ea typeface="ＭＳ Ｐゴシック"/>
              </a:rPr>
              <a:t>AC_SUBST(GM_OS_MINOR_VERSION)</a:t>
            </a:r>
            <a:endParaRPr/>
          </a:p>
          <a:p>
            <a:r>
              <a:rPr lang="fr-FR" sz="1400">
                <a:solidFill>
                  <a:srgbClr val="262699"/>
                </a:solidFill>
                <a:latin typeface="Courier New"/>
                <a:ea typeface="ＭＳ Ｐゴシック"/>
              </a:rPr>
              <a:t>AC_SUBST(GM_OS_MICRO_VERSION)</a:t>
            </a:r>
            <a:endParaRPr/>
          </a:p>
          <a:p>
            <a:r>
              <a:rPr lang="fr-FR" sz="1400">
                <a:solidFill>
                  <a:srgbClr val="262699"/>
                </a:solidFill>
                <a:latin typeface="Courier New"/>
                <a:ea typeface="ＭＳ Ｐゴシック"/>
              </a:rPr>
              <a:t>AC_SUBST(GM_OS_VERSION)</a:t>
            </a:r>
            <a:endParaRPr/>
          </a:p>
          <a:p>
            <a:r>
              <a:rPr lang="fr-FR" sz="1400">
                <a:solidFill>
                  <a:srgbClr val="262699"/>
                </a:solidFill>
                <a:latin typeface="Courier New"/>
                <a:ea typeface="ＭＳ Ｐゴシック"/>
              </a:rPr>
              <a:t>AM_INIT_AUTOMAKE(AC_PACKAGE_NAME, AC_PACKAGE_VERSION)</a:t>
            </a:r>
            <a:endParaRPr/>
          </a:p>
        </p:txBody>
      </p:sp>
      <p:sp>
        <p:nvSpPr>
          <p:cNvPr id="825" name="CustomShape 3"/>
          <p:cNvSpPr/>
          <p:nvPr/>
        </p:nvSpPr>
        <p:spPr>
          <a:xfrm>
            <a:off x="383040" y="657360"/>
            <a:ext cx="499140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In few steps, we can manage a package’s version:  </a:t>
            </a:r>
            <a:endParaRPr/>
          </a:p>
        </p:txBody>
      </p:sp>
      <p:sp>
        <p:nvSpPr>
          <p:cNvPr id="826" name="CustomShape 4"/>
          <p:cNvSpPr/>
          <p:nvPr/>
        </p:nvSpPr>
        <p:spPr>
          <a:xfrm>
            <a:off x="990720" y="5400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27" name="Picture 3"/>
          <p:cNvPicPr/>
          <p:nvPr/>
        </p:nvPicPr>
        <p:blipFill>
          <a:blip r:embed="rId2"/>
          <a:stretch>
            <a:fillRect/>
          </a:stretch>
        </p:blipFill>
        <p:spPr>
          <a:xfrm>
            <a:off x="271440" y="0"/>
            <a:ext cx="649800" cy="656280"/>
          </a:xfrm>
          <a:prstGeom prst="rect">
            <a:avLst/>
          </a:prstGeom>
        </p:spPr>
      </p:pic>
      <p:sp>
        <p:nvSpPr>
          <p:cNvPr id="828" name="CustomShape 5"/>
          <p:cNvSpPr/>
          <p:nvPr/>
        </p:nvSpPr>
        <p:spPr>
          <a:xfrm>
            <a:off x="6655680" y="3048120"/>
            <a:ext cx="19526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Configure.ac</a:t>
            </a:r>
            <a:endParaRPr/>
          </a:p>
        </p:txBody>
      </p:sp>
    </p:spTree>
  </p:cSld>
  <p:timing>
    <p:tnLst>
      <p:par>
        <p:cTn dur="indefinite" id="39" nodeType="tmRoot" restart="never">
          <p:childTnLst>
            <p:seq>
              <p:cTn dur="indefinite" id="40" nodeType="mainSeq">
                <p:childTnLst/>
              </p:cTn>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9" name="CustomShape 1"/>
          <p:cNvSpPr/>
          <p:nvPr/>
        </p:nvSpPr>
        <p:spPr>
          <a:xfrm>
            <a:off x="6654240" y="3048120"/>
            <a:ext cx="192060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Makefile.am</a:t>
            </a:r>
            <a:endParaRPr/>
          </a:p>
        </p:txBody>
      </p:sp>
      <p:sp>
        <p:nvSpPr>
          <p:cNvPr id="830" name="CustomShape 2"/>
          <p:cNvSpPr/>
          <p:nvPr/>
        </p:nvSpPr>
        <p:spPr>
          <a:xfrm>
            <a:off x="990720" y="5400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31" name="Picture 3"/>
          <p:cNvPicPr/>
          <p:nvPr/>
        </p:nvPicPr>
        <p:blipFill>
          <a:blip r:embed="rId1"/>
          <a:stretch>
            <a:fillRect/>
          </a:stretch>
        </p:blipFill>
        <p:spPr>
          <a:xfrm>
            <a:off x="271440" y="0"/>
            <a:ext cx="649800" cy="656280"/>
          </a:xfrm>
          <a:prstGeom prst="rect">
            <a:avLst/>
          </a:prstGeom>
        </p:spPr>
      </p:pic>
      <p:sp>
        <p:nvSpPr>
          <p:cNvPr id="832" name="CustomShape 3"/>
          <p:cNvSpPr/>
          <p:nvPr/>
        </p:nvSpPr>
        <p:spPr>
          <a:xfrm>
            <a:off x="228600" y="1102680"/>
            <a:ext cx="8609400" cy="5443560"/>
          </a:xfrm>
          <a:prstGeom prst="rect">
            <a:avLst/>
          </a:prstGeom>
        </p:spPr>
        <p:txBody>
          <a:bodyPr bIns="45000" lIns="90000" rIns="90000" tIns="45000"/>
          <a:p>
            <a:r>
              <a:rPr lang="fr-FR" sz="1600">
                <a:solidFill>
                  <a:srgbClr val="262699"/>
                </a:solidFill>
                <a:latin typeface="Times New Roman"/>
                <a:ea typeface="ＭＳ Ｐゴシック"/>
              </a:rPr>
              <a:t>lib_LTLIBRARIES = libtoe.la</a:t>
            </a:r>
            <a:endParaRPr/>
          </a:p>
          <a:p>
            <a:r>
              <a:rPr lang="fr-FR" sz="1600">
                <a:solidFill>
                  <a:srgbClr val="262699"/>
                </a:solidFill>
                <a:latin typeface="Times New Roman"/>
                <a:ea typeface="ＭＳ Ｐゴシック"/>
              </a:rPr>
              <a:t>libtoe_la_SOURCES = src/toe_assert.c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src/toe_memory.c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src/toe_thread.c</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src/toe_messageQueue.c</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inc/utlist.h</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inc/internal_api.h</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inc/internal_config.h</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libtoe_la_CFLAGS  = -I$(HEADER_DIR)</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$(LIBCONFIG_CFLAGS)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$(LIBLOG_CFLAGS)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-DLOG_NAME=TOE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-DLOG_MASK_PRIO=LOG_PRIO_ALL</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libtoe_la_</a:t>
            </a:r>
            <a:r>
              <a:rPr b="1" lang="fr-FR" sz="1600">
                <a:solidFill>
                  <a:srgbClr val="262699"/>
                </a:solidFill>
                <a:latin typeface="Times New Roman"/>
                <a:ea typeface="ＭＳ Ｐゴシック"/>
              </a:rPr>
              <a:t>LDFLAGS</a:t>
            </a:r>
            <a:r>
              <a:rPr lang="fr-FR" sz="1600">
                <a:solidFill>
                  <a:srgbClr val="262699"/>
                </a:solidFill>
                <a:latin typeface="Times New Roman"/>
                <a:ea typeface="ＭＳ Ｐゴシック"/>
              </a:rPr>
              <a:t> = </a:t>
            </a:r>
            <a:r>
              <a:rPr lang="fr-FR" sz="1600">
                <a:solidFill>
                  <a:srgbClr val="c00000"/>
                </a:solidFill>
                <a:latin typeface="Times New Roman"/>
                <a:ea typeface="ＭＳ Ｐゴシック"/>
              </a:rPr>
              <a:t>-version-info $(LT_CURRENT):$(LT_REVISION):$(LT_AGE)  </a:t>
            </a:r>
            <a:r>
              <a:rPr lang="fr-FR" sz="1600">
                <a:solidFill>
                  <a:srgbClr val="000000"/>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-lpthread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-lrt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libtoe_la_LIBADD = $(LIBCONFIG_LIBS)</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$(LIBLOG_LIBS)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$(EFENCE_LIBS)</a:t>
            </a:r>
            <a:endParaRPr/>
          </a:p>
        </p:txBody>
      </p:sp>
      <p:sp>
        <p:nvSpPr>
          <p:cNvPr id="833" name="CustomShape 4"/>
          <p:cNvSpPr/>
          <p:nvPr/>
        </p:nvSpPr>
        <p:spPr>
          <a:xfrm>
            <a:off x="344880" y="685800"/>
            <a:ext cx="714636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Example of Makefile.am template that use the version: </a:t>
            </a:r>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4" name="CustomShape 1"/>
          <p:cNvSpPr/>
          <p:nvPr/>
        </p:nvSpPr>
        <p:spPr>
          <a:xfrm>
            <a:off x="457200" y="1143000"/>
            <a:ext cx="9034920" cy="4796280"/>
          </a:xfrm>
          <a:prstGeom prst="rect">
            <a:avLst/>
          </a:prstGeom>
        </p:spPr>
        <p:txBody>
          <a:bodyPr bIns="0" lIns="0" rIns="0" tIns="0"/>
          <a:p>
            <a:endParaRPr/>
          </a:p>
          <a:p>
            <a:endParaRPr/>
          </a:p>
          <a:p>
            <a:endParaRPr/>
          </a:p>
        </p:txBody>
      </p:sp>
      <p:sp>
        <p:nvSpPr>
          <p:cNvPr id="835" name="CustomShape 2"/>
          <p:cNvSpPr/>
          <p:nvPr/>
        </p:nvSpPr>
        <p:spPr>
          <a:xfrm>
            <a:off x="457200" y="1407960"/>
            <a:ext cx="8512560" cy="5067720"/>
          </a:xfrm>
          <a:prstGeom prst="rect">
            <a:avLst/>
          </a:prstGeom>
        </p:spPr>
        <p:txBody>
          <a:bodyPr bIns="45000" lIns="90000" rIns="90000" tIns="45000"/>
          <a:p>
            <a:r>
              <a:rPr lang="fr-FR" sz="1400">
                <a:solidFill>
                  <a:srgbClr val="000000"/>
                </a:solidFill>
                <a:latin typeface="Times New Roman"/>
                <a:ea typeface="ＭＳ Ｐゴシック"/>
              </a:rPr>
              <a:t>Then we can check if the tools needed for the compilation exist as well as their version:</a:t>
            </a:r>
            <a:endParaRPr/>
          </a:p>
          <a:p>
            <a:r>
              <a:rPr lang="fr-FR" sz="1400">
                <a:solidFill>
                  <a:srgbClr val="000000"/>
                </a:solidFill>
                <a:latin typeface="Times New Roman"/>
                <a:ea typeface="ＭＳ Ｐゴシック"/>
              </a:rPr>
              <a:t> </a:t>
            </a:r>
            <a:endParaRPr/>
          </a:p>
          <a:p>
            <a:pPr>
              <a:buSzPct val="45000"/>
              <a:buFont charset="2" typeface="Wingdings"/>
              <a:buChar char=""/>
            </a:pPr>
            <a:r>
              <a:rPr lang="fr-FR" sz="1400">
                <a:solidFill>
                  <a:srgbClr val="000000"/>
                </a:solidFill>
                <a:latin typeface="Times New Roman"/>
                <a:ea typeface="ＭＳ Ｐゴシック"/>
              </a:rPr>
              <a:t>Some are buildin m4 macro povided by the autoconf package :</a:t>
            </a:r>
            <a:endParaRPr/>
          </a:p>
          <a:p>
            <a:endParaRPr/>
          </a:p>
          <a:p>
            <a:r>
              <a:rPr lang="fr-FR" sz="1400">
                <a:solidFill>
                  <a:srgbClr val="22228b"/>
                </a:solidFill>
                <a:latin typeface="Courier New"/>
                <a:ea typeface="ＭＳ Ｐゴシック"/>
              </a:rPr>
              <a:t>   </a:t>
            </a:r>
            <a:r>
              <a:rPr lang="fr-FR" sz="1400">
                <a:solidFill>
                  <a:srgbClr val="22228b"/>
                </a:solidFill>
                <a:latin typeface="Courier New"/>
                <a:ea typeface="ＭＳ Ｐゴシック"/>
              </a:rPr>
              <a:t>AC_C_CONST</a:t>
            </a:r>
            <a:endParaRPr/>
          </a:p>
          <a:p>
            <a:r>
              <a:rPr lang="fr-FR" sz="1400">
                <a:solidFill>
                  <a:srgbClr val="22228b"/>
                </a:solidFill>
                <a:latin typeface="Courier New"/>
                <a:ea typeface="ＭＳ Ｐゴシック"/>
              </a:rPr>
              <a:t>AC_ISC_POSIX</a:t>
            </a:r>
            <a:endParaRPr/>
          </a:p>
          <a:p>
            <a:r>
              <a:rPr lang="fr-FR" sz="1400">
                <a:solidFill>
                  <a:srgbClr val="22228b"/>
                </a:solidFill>
                <a:latin typeface="Courier New"/>
                <a:ea typeface="ＭＳ Ｐゴシック"/>
              </a:rPr>
              <a:t>AC_HEADER_STDC</a:t>
            </a:r>
            <a:endParaRPr/>
          </a:p>
          <a:p>
            <a:r>
              <a:rPr lang="fr-FR" sz="1400">
                <a:solidFill>
                  <a:srgbClr val="22228b"/>
                </a:solidFill>
                <a:latin typeface="Courier New"/>
                <a:ea typeface="ＭＳ Ｐゴシック"/>
              </a:rPr>
              <a:t>AC_PROG_CC</a:t>
            </a:r>
            <a:endParaRPr/>
          </a:p>
          <a:p>
            <a:r>
              <a:rPr lang="fr-FR" sz="1400">
                <a:solidFill>
                  <a:srgbClr val="22228b"/>
                </a:solidFill>
                <a:latin typeface="Courier New"/>
                <a:ea typeface="ＭＳ Ｐゴシック"/>
              </a:rPr>
              <a:t>AC_PROG_CC_STDC</a:t>
            </a:r>
            <a:endParaRPr/>
          </a:p>
          <a:p>
            <a:r>
              <a:rPr lang="fr-FR" sz="1400">
                <a:solidFill>
                  <a:srgbClr val="22228b"/>
                </a:solidFill>
                <a:latin typeface="Courier New"/>
                <a:ea typeface="ＭＳ Ｐゴシック"/>
              </a:rPr>
              <a:t>AC_PROG_CXX</a:t>
            </a:r>
            <a:endParaRPr/>
          </a:p>
          <a:p>
            <a:r>
              <a:rPr lang="fr-FR" sz="1400">
                <a:solidFill>
                  <a:srgbClr val="22228b"/>
                </a:solidFill>
                <a:latin typeface="Courier New"/>
                <a:ea typeface="ＭＳ Ｐゴシック"/>
              </a:rPr>
              <a:t>AC_PROG_CPP</a:t>
            </a:r>
            <a:endParaRPr/>
          </a:p>
          <a:p>
            <a:r>
              <a:rPr lang="fr-FR" sz="1400">
                <a:solidFill>
                  <a:srgbClr val="22228b"/>
                </a:solidFill>
                <a:latin typeface="Courier New"/>
                <a:ea typeface="ＭＳ Ｐゴシック"/>
              </a:rPr>
              <a:t>AC_PROG_LN_S</a:t>
            </a:r>
            <a:endParaRPr/>
          </a:p>
          <a:p>
            <a:r>
              <a:rPr lang="fr-FR" sz="1400">
                <a:solidFill>
                  <a:srgbClr val="22228b"/>
                </a:solidFill>
                <a:latin typeface="Courier New"/>
                <a:ea typeface="ＭＳ Ｐゴシック"/>
              </a:rPr>
              <a:t>AC_PROG_INSTALL</a:t>
            </a:r>
            <a:endParaRPr/>
          </a:p>
          <a:p>
            <a:r>
              <a:rPr lang="fr-FR" sz="1400">
                <a:solidFill>
                  <a:srgbClr val="22228b"/>
                </a:solidFill>
                <a:latin typeface="Courier New"/>
                <a:ea typeface="ＭＳ Ｐゴシック"/>
              </a:rPr>
              <a:t>AC_PROG_LIBTOOL</a:t>
            </a:r>
            <a:endParaRPr/>
          </a:p>
          <a:p>
            <a:r>
              <a:rPr lang="fr-FR" sz="1400">
                <a:solidFill>
                  <a:srgbClr val="22228b"/>
                </a:solidFill>
                <a:latin typeface="Courier New"/>
                <a:ea typeface="ＭＳ Ｐゴシック"/>
              </a:rPr>
              <a:t>AC_PROG_MAKE_SET</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Others can be test manualy:</a:t>
            </a:r>
            <a:endParaRPr/>
          </a:p>
          <a:p>
            <a:endParaRPr/>
          </a:p>
          <a:p>
            <a:r>
              <a:rPr lang="fr-FR" sz="1400">
                <a:solidFill>
                  <a:srgbClr val="22228b"/>
                </a:solidFill>
                <a:latin typeface="Courier New"/>
                <a:ea typeface="ＭＳ Ｐゴシック"/>
              </a:rPr>
              <a:t>   </a:t>
            </a:r>
            <a:r>
              <a:rPr lang="fr-FR" sz="1400">
                <a:solidFill>
                  <a:srgbClr val="22228b"/>
                </a:solidFill>
                <a:latin typeface="Courier New"/>
                <a:ea typeface="ＭＳ Ｐゴシック"/>
              </a:rPr>
              <a:t>AC_PATH_PROG([PKG_CONFIG], [pkg-config])</a:t>
            </a:r>
            <a:endParaRPr/>
          </a:p>
          <a:p>
            <a:r>
              <a:rPr lang="fr-FR" sz="1400">
                <a:solidFill>
                  <a:srgbClr val="22228b"/>
                </a:solidFill>
                <a:latin typeface="Courier New"/>
                <a:ea typeface="ＭＳ Ｐゴシック"/>
              </a:rPr>
              <a:t>if test -z "$PKG_CONFIG" ; then</a:t>
            </a:r>
            <a:endParaRPr/>
          </a:p>
          <a:p>
            <a:r>
              <a:rPr lang="fr-FR" sz="1400">
                <a:solidFill>
                  <a:srgbClr val="22228b"/>
                </a:solidFill>
                <a:latin typeface="Courier New"/>
                <a:ea typeface="ＭＳ Ｐゴシック"/>
              </a:rPr>
              <a:t>    </a:t>
            </a:r>
            <a:r>
              <a:rPr lang="fr-FR" sz="1400">
                <a:solidFill>
                  <a:srgbClr val="22228b"/>
                </a:solidFill>
                <a:latin typeface="Courier New"/>
                <a:ea typeface="ＭＳ Ｐゴシック"/>
              </a:rPr>
              <a:t>AC_MSG_ERROR([pkg-config not found])</a:t>
            </a:r>
            <a:endParaRPr/>
          </a:p>
          <a:p>
            <a:r>
              <a:rPr lang="fr-FR" sz="1400">
                <a:solidFill>
                  <a:srgbClr val="22228b"/>
                </a:solidFill>
                <a:latin typeface="Courier New"/>
                <a:ea typeface="ＭＳ Ｐゴシック"/>
              </a:rPr>
              <a:t>fi</a:t>
            </a:r>
            <a:endParaRPr/>
          </a:p>
          <a:p>
            <a:endParaRPr/>
          </a:p>
          <a:p>
            <a:endParaRPr/>
          </a:p>
        </p:txBody>
      </p:sp>
      <p:sp>
        <p:nvSpPr>
          <p:cNvPr id="836" name="CustomShape 3"/>
          <p:cNvSpPr/>
          <p:nvPr/>
        </p:nvSpPr>
        <p:spPr>
          <a:xfrm>
            <a:off x="304920" y="762120"/>
            <a:ext cx="8228520" cy="363960"/>
          </a:xfrm>
          <a:prstGeom prst="rect">
            <a:avLst/>
          </a:prstGeom>
        </p:spPr>
        <p:txBody>
          <a:bodyPr bIns="45000" lIns="90000" rIns="90000" tIns="45000"/>
          <a:p>
            <a:pPr algn="just"/>
            <a:r>
              <a:rPr b="1" lang="fr-FR">
                <a:solidFill>
                  <a:srgbClr val="000000"/>
                </a:solidFill>
                <a:latin typeface="Lucida Grande"/>
                <a:ea typeface="ＭＳ Ｐゴシック"/>
              </a:rPr>
              <a:t> </a:t>
            </a:r>
            <a:r>
              <a:rPr b="1" lang="fr-FR">
                <a:solidFill>
                  <a:srgbClr val="000000"/>
                </a:solidFill>
                <a:latin typeface="Lucida Grande"/>
                <a:ea typeface="ＭＳ Ｐゴシック"/>
              </a:rPr>
              <a:t>Checking for the tools expected for the build:</a:t>
            </a:r>
            <a:endParaRPr/>
          </a:p>
        </p:txBody>
      </p:sp>
      <p:sp>
        <p:nvSpPr>
          <p:cNvPr id="837" name="CustomShape 4"/>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38" name="Picture 3"/>
          <p:cNvPicPr/>
          <p:nvPr/>
        </p:nvPicPr>
        <p:blipFill>
          <a:blip r:embed="rId1"/>
          <a:stretch>
            <a:fillRect/>
          </a:stretch>
        </p:blipFill>
        <p:spPr>
          <a:xfrm>
            <a:off x="271440" y="22320"/>
            <a:ext cx="649800" cy="656280"/>
          </a:xfrm>
          <a:prstGeom prst="rect">
            <a:avLst/>
          </a:prstGeom>
        </p:spPr>
      </p:pic>
    </p:spTree>
  </p:cSld>
  <p:timing>
    <p:tnLst>
      <p:par>
        <p:cTn dur="indefinite" id="41" nodeType="tmRoot" restart="never">
          <p:childTnLst>
            <p:seq>
              <p:cTn dur="indefinite" id="42" nodeType="mainSeq">
                <p:childTnLst/>
              </p:cTn>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9" name="CustomShape 1"/>
          <p:cNvSpPr/>
          <p:nvPr/>
        </p:nvSpPr>
        <p:spPr>
          <a:xfrm>
            <a:off x="304920" y="545760"/>
            <a:ext cx="8228520" cy="606960"/>
          </a:xfrm>
          <a:prstGeom prst="rect">
            <a:avLst/>
          </a:prstGeom>
        </p:spPr>
        <p:txBody>
          <a:bodyPr anchor="ctr" bIns="0" lIns="0" rIns="0" tIns="0"/>
          <a:p>
            <a:r>
              <a:rPr b="1" lang="fr-FR" sz="1400">
                <a:solidFill>
                  <a:srgbClr val="333333"/>
                </a:solidFill>
                <a:latin typeface="Trebuchet MS"/>
                <a:ea typeface="ＭＳ Ｐゴシック"/>
              </a:rPr>
              <a:t> </a:t>
            </a:r>
            <a:r>
              <a:rPr b="1" lang="fr-FR" sz="1400">
                <a:solidFill>
                  <a:srgbClr val="333333"/>
                </a:solidFill>
                <a:latin typeface="Trebuchet MS"/>
                <a:ea typeface="ＭＳ Ｐゴシック"/>
              </a:rPr>
              <a:t>Checking for the dependencies (static/dynamic libraries) :</a:t>
            </a:r>
            <a:endParaRPr/>
          </a:p>
        </p:txBody>
      </p:sp>
      <p:sp>
        <p:nvSpPr>
          <p:cNvPr id="840" name="CustomShape 2"/>
          <p:cNvSpPr/>
          <p:nvPr/>
        </p:nvSpPr>
        <p:spPr>
          <a:xfrm>
            <a:off x="457200" y="1143000"/>
            <a:ext cx="9034920" cy="4796280"/>
          </a:xfrm>
          <a:prstGeom prst="rect">
            <a:avLst/>
          </a:prstGeom>
        </p:spPr>
        <p:txBody>
          <a:bodyPr bIns="0" lIns="0" rIns="0" tIns="0"/>
          <a:p>
            <a:endParaRPr/>
          </a:p>
          <a:p>
            <a:endParaRPr/>
          </a:p>
          <a:p>
            <a:endParaRPr/>
          </a:p>
        </p:txBody>
      </p:sp>
      <p:sp>
        <p:nvSpPr>
          <p:cNvPr id="841" name="CustomShape 3"/>
          <p:cNvSpPr/>
          <p:nvPr/>
        </p:nvSpPr>
        <p:spPr>
          <a:xfrm>
            <a:off x="306360" y="1119960"/>
            <a:ext cx="8533440" cy="5417640"/>
          </a:xfrm>
          <a:prstGeom prst="rect">
            <a:avLst/>
          </a:prstGeom>
        </p:spPr>
        <p:txBody>
          <a:bodyPr bIns="45000" lIns="90000" rIns="90000" tIns="45000"/>
          <a:p>
            <a:pPr algn="just"/>
            <a:r>
              <a:rPr lang="fr-FR" sz="1400">
                <a:solidFill>
                  <a:srgbClr val="000000"/>
                </a:solidFill>
                <a:latin typeface="Times New Roman"/>
                <a:ea typeface="ＭＳ Ｐゴシック"/>
              </a:rPr>
              <a:t>For a complete automatic build process, it can be useful to get metadata from a library (version, name, cflags, ldflags, …. ). This is what pkg-config brings to the OSS community: </a:t>
            </a:r>
            <a:endParaRPr/>
          </a:p>
          <a:p>
            <a:pPr algn="just"/>
            <a:endParaRPr/>
          </a:p>
          <a:p>
            <a:pPr algn="just"/>
            <a:r>
              <a:rPr lang="fr-FR" sz="1400">
                <a:solidFill>
                  <a:srgbClr val="000000"/>
                </a:solidFill>
                <a:latin typeface="Times New Roman"/>
                <a:ea typeface="ＭＳ Ｐゴシック"/>
              </a:rPr>
              <a:t>Example: resolution of a dependancy:</a:t>
            </a:r>
            <a:endParaRPr/>
          </a:p>
          <a:p>
            <a:pPr algn="just"/>
            <a:r>
              <a:rPr lang="fr-FR" sz="1400">
                <a:solidFill>
                  <a:srgbClr val="000000"/>
                </a:solidFill>
                <a:latin typeface="Times New Roman"/>
                <a:ea typeface="ＭＳ Ｐゴシック"/>
              </a:rPr>
              <a:t> </a:t>
            </a:r>
            <a:endParaRPr/>
          </a:p>
          <a:p>
            <a:pPr algn="just"/>
            <a:r>
              <a:rPr lang="fr-FR" sz="1400">
                <a:solidFill>
                  <a:srgbClr val="262699"/>
                </a:solidFill>
                <a:latin typeface="Courier New"/>
                <a:ea typeface="ＭＳ Ｐゴシック"/>
              </a:rPr>
              <a:t># libglib2.0 dependency</a:t>
            </a:r>
            <a:endParaRPr/>
          </a:p>
          <a:p>
            <a:pPr algn="just"/>
            <a:r>
              <a:rPr lang="fr-FR" sz="1400">
                <a:solidFill>
                  <a:srgbClr val="262699"/>
                </a:solidFill>
                <a:latin typeface="Courier New"/>
                <a:ea typeface="ＭＳ Ｐゴシック"/>
              </a:rPr>
              <a:t>PKG_CHECK_MODULES([GLIB2],[glib-2.0],[have_libglib=yes],[have_libglib=no])</a:t>
            </a:r>
            <a:endParaRPr/>
          </a:p>
          <a:p>
            <a:pPr algn="just"/>
            <a:r>
              <a:rPr lang="fr-FR" sz="1400">
                <a:solidFill>
                  <a:srgbClr val="262699"/>
                </a:solidFill>
                <a:latin typeface="Courier New"/>
                <a:ea typeface="ＭＳ Ｐゴシック"/>
              </a:rPr>
              <a:t>if test "$have_libglib" = no ; then</a:t>
            </a:r>
            <a:endParaRPr/>
          </a:p>
          <a:p>
            <a:pPr algn="just"/>
            <a:r>
              <a:rPr lang="fr-FR" sz="1400">
                <a:solidFill>
                  <a:srgbClr val="262699"/>
                </a:solidFill>
                <a:latin typeface="Courier New"/>
                <a:ea typeface="ＭＳ Ｐゴシック"/>
              </a:rPr>
              <a:t>    </a:t>
            </a:r>
            <a:r>
              <a:rPr lang="fr-FR" sz="1400">
                <a:solidFill>
                  <a:srgbClr val="262699"/>
                </a:solidFill>
                <a:latin typeface="Courier New"/>
                <a:ea typeface="ＭＳ Ｐゴシック"/>
              </a:rPr>
              <a:t>AC_MSG_ERROR([Missing libglib-2.0 library])</a:t>
            </a:r>
            <a:endParaRPr/>
          </a:p>
          <a:p>
            <a:pPr algn="just"/>
            <a:r>
              <a:rPr lang="fr-FR" sz="1400">
                <a:solidFill>
                  <a:srgbClr val="262699"/>
                </a:solidFill>
                <a:latin typeface="Courier New"/>
                <a:ea typeface="ＭＳ Ｐゴシック"/>
              </a:rPr>
              <a:t>else</a:t>
            </a:r>
            <a:endParaRPr/>
          </a:p>
          <a:p>
            <a:pPr algn="just"/>
            <a:r>
              <a:rPr lang="fr-FR" sz="1400">
                <a:solidFill>
                  <a:srgbClr val="262699"/>
                </a:solidFill>
                <a:latin typeface="Courier New"/>
                <a:ea typeface="ＭＳ Ｐゴシック"/>
              </a:rPr>
              <a:t>	</a:t>
            </a:r>
            <a:r>
              <a:rPr lang="fr-FR" sz="1400">
                <a:solidFill>
                  <a:srgbClr val="262699"/>
                </a:solidFill>
                <a:latin typeface="Courier New"/>
                <a:ea typeface="ＭＳ Ｐゴシック"/>
              </a:rPr>
              <a:t>	</a:t>
            </a:r>
            <a:r>
              <a:rPr lang="fr-FR" sz="1400">
                <a:solidFill>
                  <a:srgbClr val="262699"/>
                </a:solidFill>
                <a:latin typeface="Courier New"/>
                <a:ea typeface="ＭＳ Ｐゴシック"/>
              </a:rPr>
              <a:t>  </a:t>
            </a:r>
            <a:r>
              <a:rPr lang="fr-FR" sz="1400">
                <a:solidFill>
                  <a:srgbClr val="262699"/>
                </a:solidFill>
                <a:latin typeface="Courier New"/>
                <a:ea typeface="ＭＳ Ｐゴシック"/>
              </a:rPr>
              <a:t>AC_SUBST(GLIB2_CFLAGS)</a:t>
            </a:r>
            <a:endParaRPr/>
          </a:p>
          <a:p>
            <a:pPr algn="just"/>
            <a:r>
              <a:rPr lang="fr-FR" sz="1400">
                <a:solidFill>
                  <a:srgbClr val="262699"/>
                </a:solidFill>
                <a:latin typeface="Courier New"/>
                <a:ea typeface="ＭＳ Ｐゴシック"/>
              </a:rPr>
              <a:t>	</a:t>
            </a:r>
            <a:r>
              <a:rPr lang="fr-FR" sz="1400">
                <a:solidFill>
                  <a:srgbClr val="262699"/>
                </a:solidFill>
                <a:latin typeface="Courier New"/>
                <a:ea typeface="ＭＳ Ｐゴシック"/>
              </a:rPr>
              <a:t>	</a:t>
            </a:r>
            <a:r>
              <a:rPr lang="fr-FR" sz="1400">
                <a:solidFill>
                  <a:srgbClr val="262699"/>
                </a:solidFill>
                <a:latin typeface="Courier New"/>
                <a:ea typeface="ＭＳ Ｐゴシック"/>
              </a:rPr>
              <a:t>  </a:t>
            </a:r>
            <a:r>
              <a:rPr lang="fr-FR" sz="1400">
                <a:solidFill>
                  <a:srgbClr val="262699"/>
                </a:solidFill>
                <a:latin typeface="Courier New"/>
                <a:ea typeface="ＭＳ Ｐゴシック"/>
              </a:rPr>
              <a:t>AC_SUBST(GLIB2_LIBS)</a:t>
            </a:r>
            <a:endParaRPr/>
          </a:p>
          <a:p>
            <a:pPr algn="just"/>
            <a:r>
              <a:rPr lang="fr-FR" sz="1400">
                <a:solidFill>
                  <a:srgbClr val="262699"/>
                </a:solidFill>
                <a:latin typeface="Courier New"/>
                <a:ea typeface="ＭＳ Ｐゴシック"/>
              </a:rPr>
              <a:t>fi</a:t>
            </a:r>
            <a:endParaRPr/>
          </a:p>
          <a:p>
            <a:pPr algn="just"/>
            <a:endParaRPr/>
          </a:p>
          <a:p>
            <a:pPr algn="just"/>
            <a:r>
              <a:rPr lang="fr-FR" sz="1400">
                <a:solidFill>
                  <a:srgbClr val="000000"/>
                </a:solidFill>
                <a:latin typeface="Times New Roman"/>
                <a:ea typeface="ＭＳ Ｐゴシック"/>
              </a:rPr>
              <a:t>This will check the presence of the .pc file that contains the metdata (usually in /usr/local/lib/pkg-config): </a:t>
            </a:r>
            <a:endParaRPr/>
          </a:p>
          <a:p>
            <a:pPr algn="just"/>
            <a:r>
              <a:rPr lang="fr-FR" sz="1400">
                <a:solidFill>
                  <a:srgbClr val="000000"/>
                </a:solidFill>
                <a:latin typeface="Courier New"/>
                <a:ea typeface="ＭＳ Ｐゴシック"/>
              </a:rPr>
              <a:t>	</a:t>
            </a:r>
            <a:r>
              <a:rPr lang="fr-FR" sz="1400">
                <a:solidFill>
                  <a:srgbClr val="262699"/>
                </a:solidFill>
                <a:latin typeface="Courier New"/>
                <a:ea typeface="ＭＳ Ｐゴシック"/>
              </a:rPr>
              <a:t>$ pkg-config –-exist libname</a:t>
            </a:r>
            <a:endParaRPr/>
          </a:p>
          <a:p>
            <a:pPr algn="just"/>
            <a:endParaRPr/>
          </a:p>
          <a:p>
            <a:pPr algn="just"/>
            <a:r>
              <a:rPr lang="fr-FR" sz="1400">
                <a:solidFill>
                  <a:srgbClr val="000000"/>
                </a:solidFill>
                <a:latin typeface="Times New Roman"/>
                <a:ea typeface="ＭＳ Ｐゴシック"/>
              </a:rPr>
              <a:t>The PKG_CONFIG_PATH should be set to the directory that contain the .pc files.</a:t>
            </a:r>
            <a:endParaRPr/>
          </a:p>
          <a:p>
            <a:pPr algn="just"/>
            <a:endParaRPr/>
          </a:p>
          <a:p>
            <a:pPr algn="just"/>
            <a:r>
              <a:rPr lang="fr-FR" sz="1400">
                <a:solidFill>
                  <a:srgbClr val="000000"/>
                </a:solidFill>
                <a:latin typeface="Times New Roman"/>
                <a:ea typeface="ＭＳ Ｐゴシック"/>
              </a:rPr>
              <a:t>Then the M4 macro will export both the CFLAGS and the CFLAGS :</a:t>
            </a:r>
            <a:endParaRPr/>
          </a:p>
          <a:p>
            <a:pPr algn="just"/>
            <a:r>
              <a:rPr lang="fr-FR" sz="1400">
                <a:solidFill>
                  <a:srgbClr val="000000"/>
                </a:solidFill>
                <a:latin typeface="Times New Roman"/>
                <a:ea typeface="ＭＳ Ｐゴシック"/>
              </a:rPr>
              <a:t>	</a:t>
            </a:r>
            <a:r>
              <a:rPr lang="fr-FR" sz="1400">
                <a:solidFill>
                  <a:srgbClr val="262699"/>
                </a:solidFill>
                <a:latin typeface="Courier New"/>
                <a:ea typeface="ＭＳ Ｐゴシック"/>
              </a:rPr>
              <a:t>$ pkg-config –-cflags libname</a:t>
            </a:r>
            <a:endParaRPr/>
          </a:p>
          <a:p>
            <a:pPr algn="just"/>
            <a:r>
              <a:rPr lang="fr-FR" sz="1400">
                <a:solidFill>
                  <a:srgbClr val="262699"/>
                </a:solidFill>
                <a:latin typeface="Courier New"/>
                <a:ea typeface="ＭＳ Ｐゴシック"/>
              </a:rPr>
              <a:t>	</a:t>
            </a:r>
            <a:r>
              <a:rPr lang="fr-FR" sz="1400">
                <a:solidFill>
                  <a:srgbClr val="262699"/>
                </a:solidFill>
                <a:latin typeface="Courier New"/>
                <a:ea typeface="ＭＳ Ｐゴシック"/>
              </a:rPr>
              <a:t>$ pkg-config –-libs libname</a:t>
            </a:r>
            <a:endParaRPr/>
          </a:p>
          <a:p>
            <a:pPr algn="just"/>
            <a:endParaRPr/>
          </a:p>
          <a:p>
            <a:pPr algn="just"/>
            <a:r>
              <a:rPr b="1" lang="fr-FR" sz="1400">
                <a:solidFill>
                  <a:srgbClr val="c00000"/>
                </a:solidFill>
                <a:latin typeface="Courier New"/>
                <a:ea typeface="ＭＳ Ｐゴシック"/>
              </a:rPr>
              <a:t> </a:t>
            </a:r>
            <a:r>
              <a:rPr b="1" lang="fr-FR" sz="1400">
                <a:solidFill>
                  <a:srgbClr val="c00000"/>
                </a:solidFill>
                <a:latin typeface="Courier New"/>
                <a:ea typeface="ＭＳ Ｐゴシック"/>
              </a:rPr>
              <a:t>This topic will be detail with the chapter related to pkg-config.</a:t>
            </a:r>
            <a:endParaRPr/>
          </a:p>
          <a:p>
            <a:pPr algn="just"/>
            <a:endParaRPr/>
          </a:p>
        </p:txBody>
      </p:sp>
      <p:sp>
        <p:nvSpPr>
          <p:cNvPr id="842" name="CustomShape 4"/>
          <p:cNvSpPr/>
          <p:nvPr/>
        </p:nvSpPr>
        <p:spPr>
          <a:xfrm>
            <a:off x="990720" y="5400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43" name="Picture 3"/>
          <p:cNvPicPr/>
          <p:nvPr/>
        </p:nvPicPr>
        <p:blipFill>
          <a:blip r:embed="rId1"/>
          <a:stretch>
            <a:fillRect/>
          </a:stretch>
        </p:blipFill>
        <p:spPr>
          <a:xfrm>
            <a:off x="271440" y="0"/>
            <a:ext cx="649800" cy="656280"/>
          </a:xfrm>
          <a:prstGeom prst="rect">
            <a:avLst/>
          </a:prstGeom>
        </p:spPr>
      </p:pic>
    </p:spTree>
  </p:cSld>
  <p:timing>
    <p:tnLst>
      <p:par>
        <p:cTn dur="indefinite" id="43" nodeType="tmRoot" restart="never">
          <p:childTnLst>
            <p:seq>
              <p:cTn dur="indefinite" id="44"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2057400" y="914400"/>
            <a:ext cx="4875840" cy="1904040"/>
          </a:xfrm>
          <a:prstGeom prst="rect">
            <a:avLst/>
          </a:prstGeom>
          <a:gradFill>
            <a:gsLst>
              <a:gs pos="0">
                <a:srgbClr val="ffffff"/>
              </a:gs>
              <a:gs pos="100000">
                <a:srgbClr val="979797"/>
              </a:gs>
            </a:gsLst>
            <a:path path="circle"/>
          </a:gradFill>
          <a:ln w="9360">
            <a:solidFill>
              <a:srgbClr val="f9f9f9"/>
            </a:solidFill>
            <a:round/>
          </a:ln>
        </p:spPr>
      </p:sp>
      <p:sp>
        <p:nvSpPr>
          <p:cNvPr id="172" name="Line 2"/>
          <p:cNvSpPr/>
          <p:nvPr/>
        </p:nvSpPr>
        <p:spPr>
          <a:xfrm>
            <a:off x="2286000" y="1143000"/>
            <a:ext cx="0" cy="1447920"/>
          </a:xfrm>
          <a:prstGeom prst="line">
            <a:avLst/>
          </a:prstGeom>
          <a:ln w="9360">
            <a:solidFill>
              <a:srgbClr val="000000"/>
            </a:solidFill>
            <a:round/>
          </a:ln>
        </p:spPr>
      </p:sp>
      <p:sp>
        <p:nvSpPr>
          <p:cNvPr id="173" name="Line 3"/>
          <p:cNvSpPr/>
          <p:nvPr/>
        </p:nvSpPr>
        <p:spPr>
          <a:xfrm>
            <a:off x="2286000" y="1371600"/>
            <a:ext cx="380880" cy="0"/>
          </a:xfrm>
          <a:prstGeom prst="line">
            <a:avLst/>
          </a:prstGeom>
          <a:ln w="9360">
            <a:solidFill>
              <a:srgbClr val="000000"/>
            </a:solidFill>
            <a:round/>
          </a:ln>
        </p:spPr>
      </p:sp>
      <p:sp>
        <p:nvSpPr>
          <p:cNvPr id="174" name="CustomShape 4"/>
          <p:cNvSpPr/>
          <p:nvPr/>
        </p:nvSpPr>
        <p:spPr>
          <a:xfrm>
            <a:off x="2668680" y="1143000"/>
            <a:ext cx="562680" cy="394560"/>
          </a:xfrm>
          <a:prstGeom prst="rect">
            <a:avLst/>
          </a:prstGeom>
        </p:spPr>
        <p:txBody>
          <a:bodyPr bIns="45000" lIns="90000" rIns="90000" tIns="45000" wrap="none"/>
          <a:p>
            <a:r>
              <a:rPr lang="fr-FR" sz="2000">
                <a:solidFill>
                  <a:srgbClr val="000000"/>
                </a:solidFill>
                <a:latin typeface="Times New Roman"/>
                <a:ea typeface="ＭＳ Ｐゴシック"/>
              </a:rPr>
              <a:t>/usr</a:t>
            </a:r>
            <a:endParaRPr/>
          </a:p>
        </p:txBody>
      </p:sp>
      <p:sp>
        <p:nvSpPr>
          <p:cNvPr id="175" name="Line 5"/>
          <p:cNvSpPr/>
          <p:nvPr/>
        </p:nvSpPr>
        <p:spPr>
          <a:xfrm>
            <a:off x="3200400" y="1371600"/>
            <a:ext cx="533160" cy="0"/>
          </a:xfrm>
          <a:prstGeom prst="line">
            <a:avLst/>
          </a:prstGeom>
          <a:ln w="9360">
            <a:solidFill>
              <a:srgbClr val="000000"/>
            </a:solidFill>
            <a:round/>
          </a:ln>
        </p:spPr>
      </p:sp>
      <p:sp>
        <p:nvSpPr>
          <p:cNvPr id="176" name="CustomShape 6"/>
          <p:cNvSpPr/>
          <p:nvPr/>
        </p:nvSpPr>
        <p:spPr>
          <a:xfrm>
            <a:off x="3696840" y="1200240"/>
            <a:ext cx="518400" cy="394560"/>
          </a:xfrm>
          <a:prstGeom prst="rect">
            <a:avLst/>
          </a:prstGeom>
        </p:spPr>
        <p:txBody>
          <a:bodyPr bIns="45000" lIns="90000" rIns="90000" tIns="45000" wrap="none"/>
          <a:p>
            <a:r>
              <a:rPr lang="fr-FR" sz="2000">
                <a:solidFill>
                  <a:srgbClr val="000000"/>
                </a:solidFill>
                <a:latin typeface="Times New Roman"/>
                <a:ea typeface="ＭＳ Ｐゴシック"/>
              </a:rPr>
              <a:t>/lib</a:t>
            </a:r>
            <a:endParaRPr/>
          </a:p>
        </p:txBody>
      </p:sp>
      <p:sp>
        <p:nvSpPr>
          <p:cNvPr id="177" name="CustomShape 7"/>
          <p:cNvSpPr/>
          <p:nvPr/>
        </p:nvSpPr>
        <p:spPr>
          <a:xfrm>
            <a:off x="3667320" y="2057400"/>
            <a:ext cx="3238560" cy="394560"/>
          </a:xfrm>
          <a:prstGeom prst="rect">
            <a:avLst/>
          </a:prstGeom>
        </p:spPr>
        <p:txBody>
          <a:bodyPr bIns="45000" lIns="90000" rIns="90000" tIns="45000" wrap="none"/>
          <a:p>
            <a:r>
              <a:rPr lang="fr-FR" sz="2000">
                <a:solidFill>
                  <a:srgbClr val="000000"/>
                </a:solidFill>
                <a:latin typeface="Times New Roman"/>
                <a:ea typeface="ＭＳ Ｐゴシック"/>
              </a:rPr>
              <a:t>/include/&lt;comp_namespace&gt;/</a:t>
            </a:r>
            <a:endParaRPr/>
          </a:p>
        </p:txBody>
      </p:sp>
      <p:sp>
        <p:nvSpPr>
          <p:cNvPr id="178" name="Line 8"/>
          <p:cNvSpPr/>
          <p:nvPr/>
        </p:nvSpPr>
        <p:spPr>
          <a:xfrm>
            <a:off x="3429000" y="1371600"/>
            <a:ext cx="0" cy="914400"/>
          </a:xfrm>
          <a:prstGeom prst="line">
            <a:avLst/>
          </a:prstGeom>
          <a:ln w="9360">
            <a:solidFill>
              <a:srgbClr val="000000"/>
            </a:solidFill>
            <a:round/>
          </a:ln>
        </p:spPr>
      </p:sp>
      <p:sp>
        <p:nvSpPr>
          <p:cNvPr id="179" name="Line 9"/>
          <p:cNvSpPr/>
          <p:nvPr/>
        </p:nvSpPr>
        <p:spPr>
          <a:xfrm>
            <a:off x="3429000" y="2286000"/>
            <a:ext cx="228600" cy="0"/>
          </a:xfrm>
          <a:prstGeom prst="line">
            <a:avLst/>
          </a:prstGeom>
          <a:ln w="9360">
            <a:solidFill>
              <a:srgbClr val="000000"/>
            </a:solidFill>
            <a:round/>
          </a:ln>
        </p:spPr>
      </p:sp>
      <p:sp>
        <p:nvSpPr>
          <p:cNvPr id="180" name="Line 10"/>
          <p:cNvSpPr/>
          <p:nvPr/>
        </p:nvSpPr>
        <p:spPr>
          <a:xfrm>
            <a:off x="3962160" y="1904760"/>
            <a:ext cx="228600" cy="0"/>
          </a:xfrm>
          <a:prstGeom prst="line">
            <a:avLst/>
          </a:prstGeom>
          <a:ln w="9360">
            <a:solidFill>
              <a:srgbClr val="000000"/>
            </a:solidFill>
            <a:round/>
          </a:ln>
        </p:spPr>
      </p:sp>
      <p:sp>
        <p:nvSpPr>
          <p:cNvPr id="181" name="Line 11"/>
          <p:cNvSpPr/>
          <p:nvPr/>
        </p:nvSpPr>
        <p:spPr>
          <a:xfrm flipV="1">
            <a:off x="3962160" y="1600200"/>
            <a:ext cx="0" cy="304920"/>
          </a:xfrm>
          <a:prstGeom prst="line">
            <a:avLst/>
          </a:prstGeom>
          <a:ln w="9360">
            <a:solidFill>
              <a:srgbClr val="000000"/>
            </a:solidFill>
            <a:round/>
          </a:ln>
        </p:spPr>
      </p:sp>
      <p:sp>
        <p:nvSpPr>
          <p:cNvPr id="182" name="CustomShape 12"/>
          <p:cNvSpPr/>
          <p:nvPr/>
        </p:nvSpPr>
        <p:spPr>
          <a:xfrm>
            <a:off x="4194360" y="1676520"/>
            <a:ext cx="1286280" cy="394560"/>
          </a:xfrm>
          <a:prstGeom prst="rect">
            <a:avLst/>
          </a:prstGeom>
        </p:spPr>
        <p:txBody>
          <a:bodyPr bIns="45000" lIns="90000" rIns="90000" tIns="45000" wrap="none"/>
          <a:p>
            <a:r>
              <a:rPr lang="fr-FR" sz="2000">
                <a:solidFill>
                  <a:srgbClr val="000000"/>
                </a:solidFill>
                <a:latin typeface="Times New Roman"/>
                <a:ea typeface="ＭＳ Ｐゴシック"/>
              </a:rPr>
              <a:t>pkgconfig/</a:t>
            </a:r>
            <a:endParaRPr/>
          </a:p>
        </p:txBody>
      </p:sp>
      <p:sp>
        <p:nvSpPr>
          <p:cNvPr id="183" name="CustomShape 13"/>
          <p:cNvSpPr/>
          <p:nvPr/>
        </p:nvSpPr>
        <p:spPr>
          <a:xfrm>
            <a:off x="5257800" y="268200"/>
            <a:ext cx="1675440" cy="63792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ffffff"/>
                </a:solidFill>
                <a:latin typeface="Times New Roman"/>
                <a:ea typeface="ＭＳ Ｐゴシック"/>
              </a:rPr>
              <a:t>SDK</a:t>
            </a:r>
            <a:endParaRPr/>
          </a:p>
          <a:p>
            <a:pPr algn="ctr"/>
            <a:r>
              <a:rPr lang="fr-FR" sz="1200">
                <a:solidFill>
                  <a:srgbClr val="ffffff"/>
                </a:solidFill>
                <a:latin typeface="Times New Roman"/>
                <a:ea typeface="ＭＳ Ｐゴシック"/>
              </a:rPr>
              <a:t>/local/staging</a:t>
            </a:r>
            <a:endParaRPr/>
          </a:p>
        </p:txBody>
      </p:sp>
      <p:sp>
        <p:nvSpPr>
          <p:cNvPr id="184" name="CustomShape 14"/>
          <p:cNvSpPr/>
          <p:nvPr/>
        </p:nvSpPr>
        <p:spPr>
          <a:xfrm>
            <a:off x="152280" y="4267080"/>
            <a:ext cx="3199320" cy="2279880"/>
          </a:xfrm>
          <a:prstGeom prst="rect">
            <a:avLst/>
          </a:prstGeom>
          <a:gradFill>
            <a:gsLst>
              <a:gs pos="0">
                <a:srgbClr val="cbffe7"/>
              </a:gs>
              <a:gs pos="100000">
                <a:srgbClr val="effff7"/>
              </a:gs>
            </a:gsLst>
            <a:lin ang="16200000"/>
          </a:gradFill>
          <a:ln w="9360">
            <a:solidFill>
              <a:srgbClr val="a5dec5"/>
            </a:solidFill>
            <a:round/>
          </a:ln>
        </p:spPr>
        <p:txBody>
          <a:bodyPr bIns="45000" lIns="90000" rIns="90000" tIns="45000"/>
          <a:p>
            <a:r>
              <a:rPr lang="fr-FR" sz="1200">
                <a:solidFill>
                  <a:srgbClr val="ffffff"/>
                </a:solidFill>
                <a:latin typeface="Times New Roman"/>
                <a:ea typeface="ＭＳ Ｐゴシック"/>
              </a:rPr>
              <a:t># Environment setting</a:t>
            </a:r>
            <a:endParaRPr/>
          </a:p>
          <a:p>
            <a:r>
              <a:rPr lang="fr-FR" sz="1200">
                <a:solidFill>
                  <a:srgbClr val="ffffff"/>
                </a:solidFill>
                <a:latin typeface="Times New Roman"/>
                <a:ea typeface="ＭＳ Ｐゴシック"/>
              </a:rPr>
              <a:t>SDK=/local/staging</a:t>
            </a:r>
            <a:endParaRPr/>
          </a:p>
          <a:p>
            <a:r>
              <a:rPr lang="fr-FR" sz="1200">
                <a:solidFill>
                  <a:srgbClr val="ffffff"/>
                </a:solidFill>
                <a:latin typeface="Times New Roman"/>
                <a:ea typeface="ＭＳ Ｐゴシック"/>
              </a:rPr>
              <a:t>PREFIX=/usr</a:t>
            </a:r>
            <a:endParaRPr/>
          </a:p>
          <a:p>
            <a:endParaRPr/>
          </a:p>
          <a:p>
            <a:r>
              <a:rPr lang="fr-FR" sz="1200">
                <a:solidFill>
                  <a:srgbClr val="ffffff"/>
                </a:solidFill>
                <a:latin typeface="Times New Roman"/>
                <a:ea typeface="ＭＳ Ｐゴシック"/>
              </a:rPr>
              <a:t># Configuration</a:t>
            </a:r>
            <a:endParaRPr/>
          </a:p>
          <a:p>
            <a:r>
              <a:rPr lang="fr-FR" sz="1200">
                <a:solidFill>
                  <a:srgbClr val="ffffff"/>
                </a:solidFill>
                <a:latin typeface="Times New Roman"/>
                <a:ea typeface="ＭＳ Ｐゴシック"/>
              </a:rPr>
              <a:t>./configure  --prefix=$(PREFIX) </a:t>
            </a:r>
            <a:endParaRPr/>
          </a:p>
          <a:p>
            <a:endParaRPr/>
          </a:p>
          <a:p>
            <a:r>
              <a:rPr lang="fr-FR" sz="1200">
                <a:solidFill>
                  <a:srgbClr val="ffffff"/>
                </a:solidFill>
                <a:latin typeface="Times New Roman"/>
                <a:ea typeface="ＭＳ Ｐゴシック"/>
              </a:rPr>
              <a:t># Compiling</a:t>
            </a:r>
            <a:endParaRPr/>
          </a:p>
          <a:p>
            <a:r>
              <a:rPr lang="fr-FR" sz="1200">
                <a:solidFill>
                  <a:srgbClr val="ffffff"/>
                </a:solidFill>
                <a:latin typeface="Times New Roman"/>
                <a:ea typeface="ＭＳ Ｐゴシック"/>
              </a:rPr>
              <a:t>make</a:t>
            </a:r>
            <a:endParaRPr/>
          </a:p>
          <a:p>
            <a:endParaRPr/>
          </a:p>
          <a:p>
            <a:r>
              <a:rPr lang="fr-FR" sz="1200">
                <a:solidFill>
                  <a:srgbClr val="ffffff"/>
                </a:solidFill>
                <a:latin typeface="Times New Roman"/>
                <a:ea typeface="ＭＳ Ｐゴシック"/>
              </a:rPr>
              <a:t># Installation</a:t>
            </a:r>
            <a:endParaRPr/>
          </a:p>
          <a:p>
            <a:r>
              <a:rPr lang="fr-FR" sz="1200">
                <a:solidFill>
                  <a:srgbClr val="ffffff"/>
                </a:solidFill>
                <a:latin typeface="Times New Roman"/>
                <a:ea typeface="ＭＳ Ｐゴシック"/>
              </a:rPr>
              <a:t>make DESTDIR=$(SDK) install</a:t>
            </a:r>
            <a:endParaRPr/>
          </a:p>
        </p:txBody>
      </p:sp>
      <p:sp>
        <p:nvSpPr>
          <p:cNvPr id="185" name="Line 15"/>
          <p:cNvSpPr/>
          <p:nvPr/>
        </p:nvSpPr>
        <p:spPr>
          <a:xfrm>
            <a:off x="2286000" y="6400800"/>
            <a:ext cx="1371600" cy="0"/>
          </a:xfrm>
          <a:prstGeom prst="line">
            <a:avLst/>
          </a:prstGeom>
          <a:ln w="9360">
            <a:solidFill>
              <a:srgbClr val="000000"/>
            </a:solidFill>
            <a:round/>
          </a:ln>
        </p:spPr>
      </p:sp>
      <p:cxnSp>
        <p:nvCxnSpPr>
          <p:cNvPr id="186" name="Line 16"/>
          <p:cNvCxnSpPr/>
          <p:nvPr/>
        </p:nvCxnSpPr>
        <p:spPr>
          <xfrm>
            <a:off x="0" y="0"/>
            <a:ext cx="360" cy="360"/>
          </xfrm>
          <a:prstGeom prst="line">
            <a:avLst/>
          </a:prstGeom>
          <a:ln w="9360">
            <a:solidFill>
              <a:srgbClr val="000000"/>
            </a:solidFill>
            <a:round/>
            <a:tailEnd len="med" type="triangle" w="med"/>
          </a:ln>
        </p:spPr>
      </p:cxnSp>
      <p:sp>
        <p:nvSpPr>
          <p:cNvPr id="187" name="CustomShape 17"/>
          <p:cNvSpPr/>
          <p:nvPr/>
        </p:nvSpPr>
        <p:spPr>
          <a:xfrm>
            <a:off x="762120" y="2894040"/>
            <a:ext cx="3123000" cy="942120"/>
          </a:xfrm>
          <a:prstGeom prst="rect">
            <a:avLst/>
          </a:prstGeom>
        </p:spPr>
        <p:txBody>
          <a:bodyPr bIns="45000" lIns="90000" rIns="90000" tIns="45000"/>
          <a:p>
            <a:pPr>
              <a:buSzPct val="45000"/>
              <a:buFont charset="2" typeface="Wingdings"/>
              <a:buChar char=""/>
            </a:pPr>
            <a:r>
              <a:rPr i="1" lang="fr-FR" sz="1400">
                <a:solidFill>
                  <a:srgbClr val="000000"/>
                </a:solidFill>
                <a:latin typeface="Times New Roman"/>
                <a:ea typeface="ＭＳ Ｐゴシック"/>
              </a:rPr>
              <a:t> </a:t>
            </a:r>
            <a:r>
              <a:rPr i="1" lang="fr-FR" sz="1400">
                <a:solidFill>
                  <a:srgbClr val="000000"/>
                </a:solidFill>
                <a:latin typeface="Times New Roman"/>
                <a:ea typeface="ＭＳ Ｐゴシック"/>
              </a:rPr>
              <a:t>Installation de :</a:t>
            </a:r>
            <a:endParaRPr/>
          </a:p>
          <a:p>
            <a:r>
              <a:rPr i="1" lang="fr-FR" sz="1400">
                <a:solidFill>
                  <a:srgbClr val="000000"/>
                </a:solidFill>
                <a:latin typeface="Times New Roman"/>
                <a:ea typeface="ＭＳ Ｐゴシック"/>
              </a:rPr>
              <a:t>  </a:t>
            </a:r>
            <a:r>
              <a:rPr i="1" lang="fr-FR" sz="1400">
                <a:solidFill>
                  <a:srgbClr val="000000"/>
                </a:solidFill>
                <a:latin typeface="Times New Roman"/>
                <a:ea typeface="ＭＳ Ｐゴシック"/>
              </a:rPr>
              <a:t>- liba.a + liba.so + liba.la dans /usr/lib</a:t>
            </a:r>
            <a:endParaRPr/>
          </a:p>
          <a:p>
            <a:r>
              <a:rPr i="1" lang="fr-FR" sz="1400">
                <a:solidFill>
                  <a:srgbClr val="000000"/>
                </a:solidFill>
                <a:latin typeface="Times New Roman"/>
                <a:ea typeface="ＭＳ Ｐゴシック"/>
              </a:rPr>
              <a:t>  </a:t>
            </a:r>
            <a:r>
              <a:rPr i="1" lang="fr-FR" sz="1400">
                <a:solidFill>
                  <a:srgbClr val="000000"/>
                </a:solidFill>
                <a:latin typeface="Times New Roman"/>
                <a:ea typeface="ＭＳ Ｐゴシック"/>
              </a:rPr>
              <a:t>- liba.pc dans /usr/lib/pkgconfig</a:t>
            </a:r>
            <a:endParaRPr/>
          </a:p>
          <a:p>
            <a:r>
              <a:rPr i="1" lang="fr-FR" sz="1400">
                <a:solidFill>
                  <a:srgbClr val="000000"/>
                </a:solidFill>
                <a:latin typeface="Times New Roman"/>
                <a:ea typeface="ＭＳ Ｐゴシック"/>
              </a:rPr>
              <a:t>  </a:t>
            </a:r>
            <a:r>
              <a:rPr i="1" lang="fr-FR" sz="1400">
                <a:solidFill>
                  <a:srgbClr val="000000"/>
                </a:solidFill>
                <a:latin typeface="Times New Roman"/>
                <a:ea typeface="ＭＳ Ｐゴシック"/>
              </a:rPr>
              <a:t>- a.h dans /usr/include</a:t>
            </a:r>
            <a:endParaRPr/>
          </a:p>
        </p:txBody>
      </p:sp>
      <p:sp>
        <p:nvSpPr>
          <p:cNvPr id="188" name="CustomShape 18"/>
          <p:cNvSpPr/>
          <p:nvPr/>
        </p:nvSpPr>
        <p:spPr>
          <a:xfrm>
            <a:off x="4495680" y="3734640"/>
            <a:ext cx="4037400" cy="3009960"/>
          </a:xfrm>
          <a:prstGeom prst="rect">
            <a:avLst/>
          </a:prstGeom>
          <a:gradFill>
            <a:gsLst>
              <a:gs pos="0">
                <a:srgbClr val="a6a6ff"/>
              </a:gs>
              <a:gs pos="100000">
                <a:srgbClr val="e7e7ff"/>
              </a:gs>
            </a:gsLst>
            <a:lin ang="16200000"/>
          </a:gradFill>
          <a:ln w="9360">
            <a:solidFill>
              <a:srgbClr val="2d2dcb"/>
            </a:solidFill>
            <a:round/>
          </a:ln>
        </p:spPr>
        <p:txBody>
          <a:bodyPr bIns="45000" lIns="90000" rIns="90000" tIns="45000"/>
          <a:p>
            <a:r>
              <a:rPr lang="fr-FR" sz="1200">
                <a:solidFill>
                  <a:srgbClr val="ffffff"/>
                </a:solidFill>
                <a:latin typeface="Times New Roman"/>
                <a:ea typeface="ＭＳ Ｐゴシック"/>
              </a:rPr>
              <a:t># Environment setting</a:t>
            </a:r>
            <a:endParaRPr/>
          </a:p>
          <a:p>
            <a:r>
              <a:rPr lang="fr-FR" sz="1200">
                <a:solidFill>
                  <a:srgbClr val="ffffff"/>
                </a:solidFill>
                <a:latin typeface="Times New Roman"/>
                <a:ea typeface="ＭＳ Ｐゴシック"/>
              </a:rPr>
              <a:t>SDK=/local/staging</a:t>
            </a:r>
            <a:endParaRPr/>
          </a:p>
          <a:p>
            <a:r>
              <a:rPr lang="fr-FR" sz="1200">
                <a:solidFill>
                  <a:srgbClr val="ffffff"/>
                </a:solidFill>
                <a:latin typeface="Times New Roman"/>
                <a:ea typeface="ＭＳ Ｐゴシック"/>
              </a:rPr>
              <a:t>PKG_CONFIG_PATH=$(SDK)/lib/pkgconfig</a:t>
            </a:r>
            <a:endParaRPr/>
          </a:p>
          <a:p>
            <a:r>
              <a:rPr lang="fr-FR" sz="1200">
                <a:solidFill>
                  <a:srgbClr val="ffffff"/>
                </a:solidFill>
                <a:latin typeface="Times New Roman"/>
                <a:ea typeface="ＭＳ Ｐゴシック"/>
              </a:rPr>
              <a:t>PREFIX=/usr</a:t>
            </a:r>
            <a:endParaRPr/>
          </a:p>
          <a:p>
            <a:endParaRPr/>
          </a:p>
          <a:p>
            <a:r>
              <a:rPr lang="fr-FR" sz="1200">
                <a:solidFill>
                  <a:srgbClr val="ffffff"/>
                </a:solidFill>
                <a:latin typeface="Times New Roman"/>
                <a:ea typeface="ＭＳ Ｐゴシック"/>
              </a:rPr>
              <a:t># Configuration</a:t>
            </a:r>
            <a:endParaRPr/>
          </a:p>
          <a:p>
            <a:r>
              <a:rPr lang="fr-FR" sz="1200">
                <a:solidFill>
                  <a:srgbClr val="ffffff"/>
                </a:solidFill>
                <a:latin typeface="Times New Roman"/>
                <a:ea typeface="ＭＳ Ｐゴシック"/>
              </a:rPr>
              <a:t>./configure  --prefix=$(PREFIX)</a:t>
            </a:r>
            <a:endParaRPr/>
          </a:p>
          <a:p>
            <a:endParaRPr/>
          </a:p>
          <a:p>
            <a:r>
              <a:rPr lang="fr-FR" sz="1200">
                <a:solidFill>
                  <a:srgbClr val="ffffff"/>
                </a:solidFill>
                <a:latin typeface="Times New Roman"/>
                <a:ea typeface="ＭＳ Ｐゴシック"/>
              </a:rPr>
              <a:t># Va récupérer B_CFLAGS:   -I$(SDK)/$(PREFIX)/include</a:t>
            </a:r>
            <a:endParaRPr/>
          </a:p>
          <a:p>
            <a:r>
              <a:rPr lang="fr-FR" sz="1200">
                <a:solidFill>
                  <a:srgbClr val="ffffff"/>
                </a:solidFill>
                <a:latin typeface="Times New Roman"/>
                <a:ea typeface="ＭＳ Ｐゴシック"/>
              </a:rPr>
              <a:t>#                     B_LDFLAGS: -L$(SDK)/$(PREFIX)/lib -la</a:t>
            </a:r>
            <a:endParaRPr/>
          </a:p>
          <a:p>
            <a:endParaRPr/>
          </a:p>
          <a:p>
            <a:r>
              <a:rPr lang="fr-FR" sz="1200">
                <a:solidFill>
                  <a:srgbClr val="ffffff"/>
                </a:solidFill>
                <a:latin typeface="Times New Roman"/>
                <a:ea typeface="ＭＳ Ｐゴシック"/>
              </a:rPr>
              <a:t># Compiling</a:t>
            </a:r>
            <a:endParaRPr/>
          </a:p>
          <a:p>
            <a:r>
              <a:rPr lang="fr-FR" sz="1200">
                <a:solidFill>
                  <a:srgbClr val="ffffff"/>
                </a:solidFill>
                <a:latin typeface="Times New Roman"/>
                <a:ea typeface="ＭＳ Ｐゴシック"/>
              </a:rPr>
              <a:t>make</a:t>
            </a:r>
            <a:endParaRPr/>
          </a:p>
          <a:p>
            <a:endParaRPr/>
          </a:p>
          <a:p>
            <a:r>
              <a:rPr lang="fr-FR" sz="1200">
                <a:solidFill>
                  <a:srgbClr val="ffffff"/>
                </a:solidFill>
                <a:latin typeface="Times New Roman"/>
                <a:ea typeface="ＭＳ Ｐゴシック"/>
              </a:rPr>
              <a:t># Installation</a:t>
            </a:r>
            <a:endParaRPr/>
          </a:p>
          <a:p>
            <a:r>
              <a:rPr lang="fr-FR" sz="1200">
                <a:solidFill>
                  <a:srgbClr val="ffffff"/>
                </a:solidFill>
                <a:latin typeface="Times New Roman"/>
                <a:ea typeface="ＭＳ Ｐゴシック"/>
              </a:rPr>
              <a:t>make DESTDIR=$(SDK) install</a:t>
            </a:r>
            <a:endParaRPr/>
          </a:p>
        </p:txBody>
      </p:sp>
      <p:sp>
        <p:nvSpPr>
          <p:cNvPr id="189" name="Line 19"/>
          <p:cNvSpPr/>
          <p:nvPr/>
        </p:nvSpPr>
        <p:spPr>
          <a:xfrm flipV="1">
            <a:off x="5484600" y="1828800"/>
            <a:ext cx="3278160" cy="47520"/>
          </a:xfrm>
          <a:prstGeom prst="line">
            <a:avLst/>
          </a:prstGeom>
          <a:ln w="9360">
            <a:solidFill>
              <a:srgbClr val="000000"/>
            </a:solidFill>
            <a:round/>
            <a:headEnd len="med" type="triangle" w="med"/>
          </a:ln>
        </p:spPr>
      </p:sp>
      <p:sp>
        <p:nvSpPr>
          <p:cNvPr id="190" name="Line 20"/>
          <p:cNvSpPr/>
          <p:nvPr/>
        </p:nvSpPr>
        <p:spPr>
          <a:xfrm>
            <a:off x="8763120" y="1828800"/>
            <a:ext cx="0" cy="3048120"/>
          </a:xfrm>
          <a:prstGeom prst="line">
            <a:avLst/>
          </a:prstGeom>
          <a:ln w="9360">
            <a:solidFill>
              <a:srgbClr val="000000"/>
            </a:solidFill>
            <a:round/>
          </a:ln>
        </p:spPr>
      </p:sp>
      <p:cxnSp>
        <p:nvCxnSpPr>
          <p:cNvPr id="191" name="Line 21"/>
          <p:cNvCxnSpPr/>
          <p:nvPr/>
        </p:nvCxnSpPr>
        <p:spPr>
          <xfrm>
            <a:off x="0" y="0"/>
            <a:ext cx="360" cy="360"/>
          </xfrm>
          <a:prstGeom prst="line">
            <a:avLst/>
          </a:prstGeom>
        </p:spPr>
      </p:cxnSp>
    </p:spTree>
  </p:cSld>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CustomShape 1"/>
          <p:cNvSpPr/>
          <p:nvPr/>
        </p:nvSpPr>
        <p:spPr>
          <a:xfrm>
            <a:off x="304920" y="762120"/>
            <a:ext cx="8533440" cy="4865760"/>
          </a:xfrm>
          <a:prstGeom prst="rect">
            <a:avLst/>
          </a:prstGeom>
        </p:spPr>
        <p:txBody>
          <a:bodyPr bIns="45000" lIns="90000" rIns="90000" tIns="45000"/>
          <a:p>
            <a:pPr algn="just"/>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Managing subdirs using </a:t>
            </a:r>
            <a:r>
              <a:rPr b="1" lang="fr-FR" sz="1200">
                <a:solidFill>
                  <a:srgbClr val="000000"/>
                </a:solidFill>
                <a:latin typeface="Times New Roman"/>
                <a:ea typeface="ＭＳ Ｐゴシック"/>
              </a:rPr>
              <a:t>AC_CONFIG_SUBDIRS (dir ...)</a:t>
            </a:r>
            <a:endParaRPr/>
          </a:p>
          <a:p>
            <a:pPr algn="just"/>
            <a:endParaRPr/>
          </a:p>
          <a:p>
            <a:pPr algn="just"/>
            <a:r>
              <a:rPr lang="fr-FR" sz="1200">
                <a:solidFill>
                  <a:srgbClr val="000000"/>
                </a:solidFill>
                <a:latin typeface="Times New Roman"/>
                <a:ea typeface="ＭＳ Ｐゴシック"/>
              </a:rPr>
              <a:t>Make AC_OUTPUT run configure in each subdirectory dir in the given blank-or-newline-separated list. Each dir should be a literal, i.e., please do not use:</a:t>
            </a:r>
            <a:endParaRPr/>
          </a:p>
          <a:p>
            <a:pPr algn="just"/>
            <a:r>
              <a:rPr lang="fr-FR" sz="1200">
                <a:solidFill>
                  <a:srgbClr val="000000"/>
                </a:solidFill>
                <a:latin typeface="Times New Roman"/>
                <a:ea typeface="ＭＳ Ｐゴシック"/>
              </a:rPr>
              <a:t>          </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if test "x$package_foo_enabled" = xyes; then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my_subdirs="$my_subdirs foo"</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fi</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AC_CONFIG_SUBDIRS([$my_subdirs])</a:t>
            </a:r>
            <a:endParaRPr/>
          </a:p>
          <a:p>
            <a:pPr algn="just"/>
            <a:endParaRPr/>
          </a:p>
          <a:p>
            <a:pPr algn="just"/>
            <a:r>
              <a:rPr lang="fr-FR" sz="1200">
                <a:solidFill>
                  <a:srgbClr val="000000"/>
                </a:solidFill>
                <a:latin typeface="Times New Roman"/>
                <a:ea typeface="ＭＳ Ｐゴシック"/>
              </a:rPr>
              <a:t>because this prevents ‘./configure --help=recursive’ from displaying the options of the package foo. Instead, you should write:</a:t>
            </a:r>
            <a:endParaRPr/>
          </a:p>
          <a:p>
            <a:pPr algn="just"/>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if test "x$package_foo_enabled" = xyes; then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AC_CONFIG_SUBDIRS([foo])</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fi</a:t>
            </a:r>
            <a:endParaRPr/>
          </a:p>
          <a:p>
            <a:pPr algn="just"/>
            <a:endParaRPr/>
          </a:p>
          <a:p>
            <a:pPr algn="just"/>
            <a:r>
              <a:rPr lang="fr-FR" sz="1200">
                <a:solidFill>
                  <a:srgbClr val="000000"/>
                </a:solidFill>
                <a:latin typeface="Times New Roman"/>
                <a:ea typeface="ＭＳ Ｐゴシック"/>
              </a:rPr>
              <a:t>If a given dir is not found at configure run time, a warning is reported; if the subdirectory is optional, write:</a:t>
            </a:r>
            <a:endParaRPr/>
          </a:p>
          <a:p>
            <a:pPr algn="just"/>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if test -d "$srcdir/foo"; then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AC_CONFIG_SUBDIRS([foo])</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fi</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If a given dir contains configure.gnu, it is run instead of configure. This is for packages that might use a non-Autoconf script Configure, which can't be called through a configure wrapper since it would be the same file on case-insensitive file systems. </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Likewise, if a dir contains configure.in but no configure, the Cygnus configure script found by AC_CONFIG_AUX_DIR is used.</a:t>
            </a:r>
            <a:endParaRPr/>
          </a:p>
        </p:txBody>
      </p:sp>
      <p:sp>
        <p:nvSpPr>
          <p:cNvPr id="845"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46" name="Picture 3"/>
          <p:cNvPicPr/>
          <p:nvPr/>
        </p:nvPicPr>
        <p:blipFill>
          <a:blip r:embed="rId1"/>
          <a:stretch>
            <a:fillRect/>
          </a:stretch>
        </p:blipFill>
        <p:spPr>
          <a:xfrm>
            <a:off x="271440" y="22320"/>
            <a:ext cx="649800" cy="656280"/>
          </a:xfrm>
          <a:prstGeom prst="rect">
            <a:avLst/>
          </a:prstGeom>
        </p:spPr>
      </p:pic>
    </p:spTree>
  </p:cSld>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7" name="CustomShape 1"/>
          <p:cNvSpPr/>
          <p:nvPr/>
        </p:nvSpPr>
        <p:spPr>
          <a:xfrm>
            <a:off x="380880" y="762120"/>
            <a:ext cx="8533440" cy="5747760"/>
          </a:xfrm>
          <a:prstGeom prst="rect">
            <a:avLst/>
          </a:prstGeom>
        </p:spPr>
        <p:txBody>
          <a:bodyPr bIns="45000" lIns="90000" rIns="90000" tIns="45000"/>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Some operations are accomplished in several possible ways, depending on the OS variant. Checking for them essentially requires a “case statement”. Autoconf does not directly provide one; however, it is easy to simulate by using a shell variable to keep track of whether a way to perform the operation has been found yet.</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Here is an example that uses the shell variable fstype to keep track of whether the remaining cases need to be checked. Note that since the value of fstype is under our control, we don't have to use the longer ‘test "x$fstype" = xno’.</a:t>
            </a:r>
            <a:endParaRPr/>
          </a:p>
          <a:p>
            <a:pPr algn="just"/>
            <a:endParaRPr/>
          </a:p>
          <a:p>
            <a:pPr algn="just"/>
            <a:r>
              <a:rPr lang="fr-FR" sz="1200">
                <a:solidFill>
                  <a:srgbClr val="2d2db9"/>
                </a:solidFill>
                <a:latin typeface="Times New Roman"/>
                <a:ea typeface="ＭＳ Ｐゴシック"/>
              </a:rPr>
              <a:t>     </a:t>
            </a:r>
            <a:r>
              <a:rPr b="1" lang="fr-FR" sz="1200">
                <a:solidFill>
                  <a:srgbClr val="2d2db9"/>
                </a:solidFill>
                <a:latin typeface="Times New Roman"/>
                <a:ea typeface="ＭＳ Ｐゴシック"/>
              </a:rPr>
              <a:t>AC_MSG_CHECKING</a:t>
            </a:r>
            <a:r>
              <a:rPr lang="fr-FR" sz="1200">
                <a:solidFill>
                  <a:srgbClr val="2d2db9"/>
                </a:solidFill>
                <a:latin typeface="Times New Roman"/>
                <a:ea typeface="ＭＳ Ｐゴシック"/>
              </a:rPr>
              <a:t>([how to get file system type])</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fstype=no</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The order of these tests is important.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AC_COMPILE_IFELSE([AC_LANG_PROGRAM([[#include &lt;sys/statvfs.h&gt;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#include &lt;sys/fstyp.h&gt;]])],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[AC_DEFINE([FSTYPE_STATVFS], [1],</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[Define if statvfs exists.])</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fstype=SVR4])</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if test $fstype = no; then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AC_COMPILE_IFELSE([AC_LANG_PROGRAM([[#include &lt;sys/statfs.h&gt;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#include &lt;sys/fstyp.h&gt;]])],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[AC_DEFINE([FSTYPE_USG_STATFS], [1],</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[Define if USG statfs.])</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fstype=SVR3])</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fi</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if test $fstype = no; then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AC_COMPILE_IFELSE([AC_LANG_PROGRAM([[#include &lt;sys/statfs.h&gt;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#include &lt;sys/vmount.h&gt;]])]),</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[AC_DEFINE([FSTYPE_AIX_STATFS], [1],</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[Define if AIX statfs.])</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fstype=AIX])</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fi</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(more cases omitted here)</a:t>
            </a:r>
            <a:endParaRPr/>
          </a:p>
          <a:p>
            <a:pPr algn="just"/>
            <a:r>
              <a:rPr lang="fr-FR" sz="1200">
                <a:solidFill>
                  <a:srgbClr val="2d2db9"/>
                </a:solidFill>
                <a:latin typeface="Times New Roman"/>
                <a:ea typeface="ＭＳ Ｐゴシック"/>
              </a:rPr>
              <a:t>     </a:t>
            </a:r>
            <a:r>
              <a:rPr b="1" lang="fr-FR" sz="1200">
                <a:solidFill>
                  <a:srgbClr val="2d2db9"/>
                </a:solidFill>
                <a:latin typeface="Times New Roman"/>
                <a:ea typeface="ＭＳ Ｐゴシック"/>
              </a:rPr>
              <a:t>AC_MSG_RESULT</a:t>
            </a:r>
            <a:r>
              <a:rPr lang="fr-FR" sz="1200">
                <a:solidFill>
                  <a:srgbClr val="2d2db9"/>
                </a:solidFill>
                <a:latin typeface="Times New Roman"/>
                <a:ea typeface="ＭＳ Ｐゴシック"/>
              </a:rPr>
              <a:t>([$fstype])</a:t>
            </a:r>
            <a:endParaRPr/>
          </a:p>
        </p:txBody>
      </p:sp>
      <p:sp>
        <p:nvSpPr>
          <p:cNvPr id="848"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49" name="Picture 3"/>
          <p:cNvPicPr/>
          <p:nvPr/>
        </p:nvPicPr>
        <p:blipFill>
          <a:blip r:embed="rId1"/>
          <a:stretch>
            <a:fillRect/>
          </a:stretch>
        </p:blipFill>
        <p:spPr>
          <a:xfrm>
            <a:off x="271440" y="22320"/>
            <a:ext cx="649800" cy="656280"/>
          </a:xfrm>
          <a:prstGeom prst="rect">
            <a:avLst/>
          </a:prstGeom>
        </p:spPr>
      </p:pic>
    </p:spTree>
  </p:cSld>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0" name="CustomShape 1"/>
          <p:cNvSpPr/>
          <p:nvPr/>
        </p:nvSpPr>
        <p:spPr>
          <a:xfrm>
            <a:off x="274680" y="1247760"/>
            <a:ext cx="8639640" cy="5200200"/>
          </a:xfrm>
          <a:prstGeom prst="rect">
            <a:avLst/>
          </a:prstGeom>
        </p:spPr>
        <p:txBody>
          <a:bodyPr bIns="45000" lIns="90000" rIns="90000" tIns="45000"/>
          <a:p>
            <a:pPr algn="just"/>
            <a:r>
              <a:rPr b="1" lang="fr-FR" sz="1200">
                <a:solidFill>
                  <a:srgbClr val="000000"/>
                </a:solidFill>
                <a:latin typeface="Times New Roman"/>
                <a:ea typeface="ＭＳ Ｐゴシック"/>
              </a:rPr>
              <a:t>AC_DEFINE (variable, value, [description])</a:t>
            </a:r>
            <a:endParaRPr/>
          </a:p>
          <a:p>
            <a:pPr algn="just"/>
            <a:r>
              <a:rPr b="1" lang="fr-FR" sz="1200">
                <a:solidFill>
                  <a:srgbClr val="000000"/>
                </a:solidFill>
                <a:latin typeface="Times New Roman"/>
                <a:ea typeface="ＭＳ Ｐゴシック"/>
              </a:rPr>
              <a:t>AC_DEFINE (variable)</a:t>
            </a:r>
            <a:endParaRPr/>
          </a:p>
          <a:p>
            <a:pPr algn="just"/>
            <a:endParaRPr/>
          </a:p>
          <a:p>
            <a:pPr algn="just"/>
            <a:r>
              <a:rPr lang="fr-FR" sz="1200">
                <a:solidFill>
                  <a:srgbClr val="000000"/>
                </a:solidFill>
                <a:latin typeface="Times New Roman"/>
                <a:ea typeface="ＭＳ Ｐゴシック"/>
              </a:rPr>
              <a:t>Define variable to value (verbatim), by defining a C preprocessor macro for variable. variable should be a C identifier, optionally suffixed by a parenthesized argument list to define a C preprocessor macro with arguments. The macro argument list, if present, should be a comma-separated list of C identifiers, possibly terminated by an ellipsis ‘...’ if C99 syntax is employed. variable should not contain comments, white space, trigraphs, backslash-newlines, universal character names, or non-ASCII characters.</a:t>
            </a:r>
            <a:endParaRPr/>
          </a:p>
          <a:p>
            <a:pPr algn="just"/>
            <a:endParaRPr/>
          </a:p>
          <a:p>
            <a:pPr algn="just"/>
            <a:r>
              <a:rPr lang="fr-FR" sz="1200">
                <a:solidFill>
                  <a:srgbClr val="000000"/>
                </a:solidFill>
                <a:latin typeface="Times New Roman"/>
                <a:ea typeface="ＭＳ Ｐゴシック"/>
              </a:rPr>
              <a:t>value may contain backslash-escaped newlines, which will be preserved if you use AC_CONFIG_HEADERS but flattened if passed via @DEFS@ (with no effect on the compilation, since the preprocessor sees only one line in the first place). value should not contain raw newlines. If you are not using AC_CONFIG_HEADERS, value should not contain any ‘#’ characters, as make tends to eat them. To use a shell variable, use AC_DEFINE_UNQUOTED instead.</a:t>
            </a:r>
            <a:endParaRPr/>
          </a:p>
          <a:p>
            <a:pPr algn="just"/>
            <a:endParaRPr/>
          </a:p>
          <a:p>
            <a:pPr algn="just"/>
            <a:r>
              <a:rPr lang="fr-FR" sz="1200">
                <a:solidFill>
                  <a:srgbClr val="000000"/>
                </a:solidFill>
                <a:latin typeface="Times New Roman"/>
                <a:ea typeface="ＭＳ Ｐゴシック"/>
              </a:rPr>
              <a:t>description is only useful if you are using AC_CONFIG_HEADERS. In this case, description is put into the generated config.h.in as the comment before the macro define. The following example defines the C preprocessor variable EQUATION to be the string constant ‘"$a &gt; $b"’:</a:t>
            </a:r>
            <a:endParaRPr/>
          </a:p>
          <a:p>
            <a:pPr algn="just"/>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AC_DEFINE([EQUATION], ["$a &gt; $b"], [Equation string.])</a:t>
            </a:r>
            <a:endParaRPr/>
          </a:p>
          <a:p>
            <a:pPr algn="just"/>
            <a:endParaRPr/>
          </a:p>
          <a:p>
            <a:pPr algn="just"/>
            <a:r>
              <a:rPr lang="fr-FR" sz="1200">
                <a:solidFill>
                  <a:srgbClr val="000000"/>
                </a:solidFill>
                <a:latin typeface="Times New Roman"/>
                <a:ea typeface="ＭＳ Ｐゴシック"/>
              </a:rPr>
              <a:t>If neither value nor description are given, then value defaults to 1 instead of to the empty string. This is for backwards compatibility with older versions of Autoconf, but this usage is obsolescent and may be withdrawn in future versions of Autoconf.</a:t>
            </a:r>
            <a:endParaRPr/>
          </a:p>
          <a:p>
            <a:pPr algn="just"/>
            <a:endParaRPr/>
          </a:p>
          <a:p>
            <a:pPr algn="just"/>
            <a:r>
              <a:rPr lang="fr-FR" sz="1200">
                <a:solidFill>
                  <a:srgbClr val="000000"/>
                </a:solidFill>
                <a:latin typeface="Times New Roman"/>
                <a:ea typeface="ＭＳ Ｐゴシック"/>
              </a:rPr>
              <a:t>If the variable is a literal string, it is passed to m4_pattern_allow.</a:t>
            </a:r>
            <a:endParaRPr/>
          </a:p>
          <a:p>
            <a:pPr algn="just"/>
            <a:endParaRPr/>
          </a:p>
          <a:p>
            <a:pPr algn="just"/>
            <a:r>
              <a:rPr lang="fr-FR" sz="1200">
                <a:solidFill>
                  <a:srgbClr val="000000"/>
                </a:solidFill>
                <a:latin typeface="Times New Roman"/>
                <a:ea typeface="ＭＳ Ｐゴシック"/>
              </a:rPr>
              <a:t>If multiple AC_DEFINE statements are executed for the same variable name (not counting any parenthesized argument list), the last one wins.</a:t>
            </a:r>
            <a:endParaRPr/>
          </a:p>
          <a:p>
            <a:pPr algn="just"/>
            <a:endParaRPr/>
          </a:p>
          <a:p>
            <a:pPr algn="just"/>
            <a:r>
              <a:rPr lang="fr-FR" sz="1200">
                <a:solidFill>
                  <a:srgbClr val="000000"/>
                </a:solidFill>
                <a:latin typeface="Times New Roman"/>
                <a:ea typeface="ＭＳ Ｐゴシック"/>
              </a:rPr>
              <a:t>All variables exported to the Makefile.am will be given either the command line (-D&lt;VAR_NAME&gt;=&lt;VALUE&gt;) or a config.h header.</a:t>
            </a:r>
            <a:endParaRPr/>
          </a:p>
        </p:txBody>
      </p:sp>
      <p:sp>
        <p:nvSpPr>
          <p:cNvPr id="851"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52" name="Picture 3"/>
          <p:cNvPicPr/>
          <p:nvPr/>
        </p:nvPicPr>
        <p:blipFill>
          <a:blip r:embed="rId1"/>
          <a:stretch>
            <a:fillRect/>
          </a:stretch>
        </p:blipFill>
        <p:spPr>
          <a:xfrm>
            <a:off x="271440" y="22320"/>
            <a:ext cx="649800" cy="656280"/>
          </a:xfrm>
          <a:prstGeom prst="rect">
            <a:avLst/>
          </a:prstGeom>
        </p:spPr>
      </p:pic>
      <p:sp>
        <p:nvSpPr>
          <p:cNvPr id="853" name="CustomShape 3"/>
          <p:cNvSpPr/>
          <p:nvPr/>
        </p:nvSpPr>
        <p:spPr>
          <a:xfrm>
            <a:off x="418680" y="685800"/>
            <a:ext cx="59666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Creating variables exported to the Makefiles :</a:t>
            </a:r>
            <a:endParaRPr/>
          </a:p>
        </p:txBody>
      </p:sp>
    </p:spTree>
  </p:cSld>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4" name="CustomShape 1"/>
          <p:cNvSpPr/>
          <p:nvPr/>
        </p:nvSpPr>
        <p:spPr>
          <a:xfrm>
            <a:off x="274680" y="750960"/>
            <a:ext cx="8533440" cy="5930280"/>
          </a:xfrm>
          <a:prstGeom prst="rect">
            <a:avLst/>
          </a:prstGeom>
        </p:spPr>
        <p:txBody>
          <a:bodyPr bIns="45000" lIns="90000" rIns="90000" tIns="45000"/>
          <a:p>
            <a:r>
              <a:rPr b="1" lang="fr-FR" sz="1200">
                <a:solidFill>
                  <a:srgbClr val="000000"/>
                </a:solidFill>
                <a:latin typeface="Times New Roman"/>
                <a:ea typeface="ＭＳ Ｐゴシック"/>
              </a:rPr>
              <a:t>AC_DEFINE_UNQUOTED (variable, value, [description])</a:t>
            </a:r>
            <a:endParaRPr/>
          </a:p>
          <a:p>
            <a:r>
              <a:rPr b="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AC_DEFINE_UNQUOTED (variable)</a:t>
            </a:r>
            <a:endParaRPr/>
          </a:p>
          <a:p>
            <a:endParaRPr/>
          </a:p>
          <a:p>
            <a:r>
              <a:rPr lang="fr-FR" sz="1200">
                <a:solidFill>
                  <a:srgbClr val="000000"/>
                </a:solidFill>
                <a:latin typeface="Times New Roman"/>
                <a:ea typeface="ＭＳ Ｐゴシック"/>
              </a:rPr>
              <a:t>Like AC_DEFINE, but three shell expansions are performed—once—on variable and value: variable expansion (‘$’), command substitution (‘`’), and backslash escaping (‘\’), as if in an unquoted here-document. Single and double quote characters in the value have no special meaning. Use this macro instead of AC_DEFINE when variable or value is a shell variable. Examples:</a:t>
            </a:r>
            <a:endParaRPr/>
          </a:p>
          <a:p>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AC_DEFINE_UNQUOTED([config_machfile], ["$machfile"],</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[Configuration machine file.])</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AC_DEFINE_UNQUOTED([GETGROUPS_T], [$ac_cv_type_getgroups],</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[getgroups return type.])</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AC_DEFINE_UNQUOTED([$ac_tr_hdr], [1],</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[Translated header name.])</a:t>
            </a:r>
            <a:endParaRPr/>
          </a:p>
          <a:p>
            <a:endParaRPr/>
          </a:p>
          <a:p>
            <a:r>
              <a:rPr lang="fr-FR" sz="1200">
                <a:solidFill>
                  <a:srgbClr val="000000"/>
                </a:solidFill>
                <a:latin typeface="Times New Roman"/>
                <a:ea typeface="ＭＳ Ｐゴシック"/>
              </a:rPr>
              <a:t>Due to a syntactical bizarreness of the Bourne shell, do not use semicolons to separate AC_DEFINE or AC_DEFINE_UNQUOTED calls from other macro calls or shell code; that can cause syntax errors in the resulting configure script. Use either blanks or newlines. That is, do this:</a:t>
            </a:r>
            <a:endParaRPr/>
          </a:p>
          <a:p>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AC_CHECK_HEADER([elf.h],</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[AC_DEFINE([SVR4], [1], [System V Release 4]) LIBS="-lelf $LIBS"])</a:t>
            </a:r>
            <a:endParaRPr/>
          </a:p>
          <a:p>
            <a:endParaRPr/>
          </a:p>
          <a:p>
            <a:r>
              <a:rPr lang="fr-FR" sz="1200">
                <a:solidFill>
                  <a:srgbClr val="000000"/>
                </a:solidFill>
                <a:latin typeface="Times New Roman"/>
                <a:ea typeface="ＭＳ Ｐゴシック"/>
              </a:rPr>
              <a:t>or this:</a:t>
            </a:r>
            <a:endParaRPr/>
          </a:p>
          <a:p>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AC_CHECK_HEADER([elf.h],</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[AC_DEFINE([SVR4], [1], [System V Release 4])</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LIBS="-lelf $LIBS"])</a:t>
            </a:r>
            <a:endParaRPr/>
          </a:p>
          <a:p>
            <a:endParaRPr/>
          </a:p>
          <a:p>
            <a:r>
              <a:rPr lang="fr-FR" sz="1200">
                <a:solidFill>
                  <a:srgbClr val="000000"/>
                </a:solidFill>
                <a:latin typeface="Times New Roman"/>
                <a:ea typeface="ＭＳ Ｐゴシック"/>
              </a:rPr>
              <a:t>instead of this:</a:t>
            </a:r>
            <a:endParaRPr/>
          </a:p>
          <a:p>
            <a:endParaRPr/>
          </a:p>
          <a:p>
            <a:r>
              <a:rPr lang="fr-FR" sz="1200">
                <a:solidFill>
                  <a:srgbClr val="000000"/>
                </a:solidFill>
                <a:latin typeface="Times New Roman"/>
                <a:ea typeface="ＭＳ Ｐゴシック"/>
              </a:rPr>
              <a:t>     </a:t>
            </a:r>
            <a:r>
              <a:rPr lang="fr-FR" sz="1200">
                <a:solidFill>
                  <a:srgbClr val="2d2db9"/>
                </a:solidFill>
                <a:latin typeface="Times New Roman"/>
                <a:ea typeface="ＭＳ Ｐゴシック"/>
              </a:rPr>
              <a:t>AC_CHECK_HEADER([elf.h],</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[AC_DEFINE([SVR4], [1], [System V Release 4]); LIBS="-lelf $LIBS"])</a:t>
            </a:r>
            <a:endParaRPr/>
          </a:p>
          <a:p>
            <a:endParaRPr/>
          </a:p>
        </p:txBody>
      </p:sp>
      <p:sp>
        <p:nvSpPr>
          <p:cNvPr id="855"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56" name="Picture 3"/>
          <p:cNvPicPr/>
          <p:nvPr/>
        </p:nvPicPr>
        <p:blipFill>
          <a:blip r:embed="rId1"/>
          <a:stretch>
            <a:fillRect/>
          </a:stretch>
        </p:blipFill>
        <p:spPr>
          <a:xfrm>
            <a:off x="271440" y="22320"/>
            <a:ext cx="649800" cy="656280"/>
          </a:xfrm>
          <a:prstGeom prst="rect">
            <a:avLst/>
          </a:prstGeom>
        </p:spPr>
      </p:pic>
    </p:spTree>
  </p:cSld>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7" name="CustomShape 1"/>
          <p:cNvSpPr/>
          <p:nvPr/>
        </p:nvSpPr>
        <p:spPr>
          <a:xfrm>
            <a:off x="380880" y="838080"/>
            <a:ext cx="8533440" cy="3192480"/>
          </a:xfrm>
          <a:prstGeom prst="rect">
            <a:avLst/>
          </a:prstGeom>
        </p:spPr>
        <p:txBody>
          <a:bodyPr bIns="45000" lIns="90000" rIns="90000" tIns="45000"/>
          <a:p>
            <a:pPr algn="just"/>
            <a:r>
              <a:rPr b="1" lang="fr-FR" sz="1200">
                <a:solidFill>
                  <a:srgbClr val="000000"/>
                </a:solidFill>
                <a:latin typeface="Times New Roman"/>
                <a:ea typeface="ＭＳ Ｐゴシック"/>
              </a:rPr>
              <a:t>AC_SUBST (variable, [value])</a:t>
            </a:r>
            <a:endParaRPr/>
          </a:p>
          <a:p>
            <a:pPr algn="just"/>
            <a:endParaRPr/>
          </a:p>
          <a:p>
            <a:pPr algn="just"/>
            <a:r>
              <a:rPr lang="fr-FR" sz="1200">
                <a:solidFill>
                  <a:srgbClr val="000000"/>
                </a:solidFill>
                <a:latin typeface="Times New Roman"/>
                <a:ea typeface="ＭＳ Ｐゴシック"/>
              </a:rPr>
              <a:t>Create an output variable from a shell variable. Make AC_OUTPUT substitute the variable variable into output files (typically one or more makefiles). This means that AC_OUTPUT replaces instances of ‘@variable@’ in input files with the value that the shell variable has when AC_OUTPUT is called. </a:t>
            </a:r>
            <a:endParaRPr/>
          </a:p>
          <a:p>
            <a:pPr algn="just"/>
            <a:endParaRPr/>
          </a:p>
          <a:p>
            <a:pPr algn="just"/>
            <a:r>
              <a:rPr lang="fr-FR" sz="1200">
                <a:solidFill>
                  <a:srgbClr val="000000"/>
                </a:solidFill>
                <a:latin typeface="Times New Roman"/>
                <a:ea typeface="ＭＳ Ｐゴシック"/>
              </a:rPr>
              <a:t>The value can contain any non-NUL character, including newline. If you are using automake 1.11 or newer, for newlines in values you might want to consider using AM_SUBST_NOTMAKE to prevent automake from adding a line variable = @variable@ to the Makefile.in files (see automake).</a:t>
            </a:r>
            <a:endParaRPr/>
          </a:p>
          <a:p>
            <a:pPr algn="just"/>
            <a:endParaRPr/>
          </a:p>
          <a:p>
            <a:pPr algn="just"/>
            <a:r>
              <a:rPr lang="fr-FR" sz="1200">
                <a:solidFill>
                  <a:srgbClr val="000000"/>
                </a:solidFill>
                <a:latin typeface="Times New Roman"/>
                <a:ea typeface="ＭＳ Ｐゴシック"/>
              </a:rPr>
              <a:t>Variable occurrences should not overlap: e.g., an input file should not contain ‘@var1@var2@’ if var1 and var2 are variable names. </a:t>
            </a:r>
            <a:endParaRPr/>
          </a:p>
          <a:p>
            <a:pPr algn="just"/>
            <a:endParaRPr/>
          </a:p>
          <a:p>
            <a:pPr algn="just"/>
            <a:r>
              <a:rPr lang="fr-FR" sz="1200">
                <a:solidFill>
                  <a:srgbClr val="000000"/>
                </a:solidFill>
                <a:latin typeface="Times New Roman"/>
                <a:ea typeface="ＭＳ Ｐゴシック"/>
              </a:rPr>
              <a:t>The substituted value is not rescanned for more output variables; occurrences of ‘@variable@’ in the value are inserted literally into the output file. (The algorithm uses the special marker |#_!!_#| internally, so neither the substituted value nor the output file may contain |#_!!_#|.)</a:t>
            </a:r>
            <a:endParaRPr/>
          </a:p>
          <a:p>
            <a:pPr algn="just"/>
            <a:endParaRPr/>
          </a:p>
          <a:p>
            <a:pPr algn="just"/>
            <a:r>
              <a:rPr lang="fr-FR" sz="1200">
                <a:solidFill>
                  <a:srgbClr val="000000"/>
                </a:solidFill>
                <a:latin typeface="Times New Roman"/>
                <a:ea typeface="ＭＳ Ｐゴシック"/>
              </a:rPr>
              <a:t>If value is given, in addition assign it to variable.</a:t>
            </a:r>
            <a:endParaRPr/>
          </a:p>
        </p:txBody>
      </p:sp>
      <p:sp>
        <p:nvSpPr>
          <p:cNvPr id="858" name="CustomShape 2"/>
          <p:cNvSpPr/>
          <p:nvPr/>
        </p:nvSpPr>
        <p:spPr>
          <a:xfrm>
            <a:off x="457200" y="4343400"/>
            <a:ext cx="8076240" cy="1549800"/>
          </a:xfrm>
          <a:prstGeom prst="rect">
            <a:avLst/>
          </a:prstGeom>
          <a:gradFill>
            <a:gsLst>
              <a:gs pos="0">
                <a:srgbClr val="1c1ce3"/>
              </a:gs>
              <a:gs pos="100000">
                <a:srgbClr val="a6a6ff"/>
              </a:gs>
            </a:gsLst>
            <a:lin ang="16200000"/>
          </a:gradFill>
          <a:ln w="9360">
            <a:solidFill>
              <a:srgbClr val="2d2dcb"/>
            </a:solidFill>
            <a:round/>
          </a:ln>
        </p:spPr>
        <p:txBody>
          <a:bodyPr bIns="45000" lIns="90000" rIns="90000" tIns="45000"/>
          <a:p>
            <a:r>
              <a:rPr lang="fr-FR" sz="1600">
                <a:solidFill>
                  <a:srgbClr val="ffffff"/>
                </a:solidFill>
                <a:latin typeface="Times New Roman"/>
                <a:ea typeface="ＭＳ Ｐゴシック"/>
              </a:rPr>
              <a:t></a:t>
            </a:r>
            <a:r>
              <a:rPr lang="fr-FR" sz="1600">
                <a:solidFill>
                  <a:srgbClr val="ffffff"/>
                </a:solidFill>
                <a:latin typeface="Times New Roman"/>
                <a:ea typeface="ＭＳ Ｐゴシック"/>
              </a:rPr>
              <a:t>All the variables defined by :</a:t>
            </a:r>
            <a:endParaRPr/>
          </a:p>
          <a:p>
            <a:pPr lvl="1">
              <a:buSzPct val="45000"/>
              <a:buFont typeface="Arial"/>
              <a:buChar char="•"/>
            </a:pPr>
            <a:r>
              <a:rPr lang="fr-FR" sz="1600">
                <a:solidFill>
                  <a:srgbClr val="ffffff"/>
                </a:solidFill>
                <a:latin typeface="Times New Roman"/>
                <a:ea typeface="ＭＳ Ｐゴシック"/>
              </a:rPr>
              <a:t>AC_SUBST()</a:t>
            </a:r>
            <a:endParaRPr/>
          </a:p>
          <a:p>
            <a:pPr lvl="1">
              <a:buSzPct val="45000"/>
              <a:buFont typeface="Arial"/>
              <a:buChar char="•"/>
            </a:pPr>
            <a:r>
              <a:rPr lang="fr-FR" sz="1600">
                <a:solidFill>
                  <a:srgbClr val="ffffff"/>
                </a:solidFill>
                <a:latin typeface="Times New Roman"/>
                <a:ea typeface="ＭＳ Ｐゴシック"/>
              </a:rPr>
              <a:t>AC_DEFINED_*()</a:t>
            </a:r>
            <a:endParaRPr/>
          </a:p>
          <a:p>
            <a:pPr lvl="1">
              <a:buSzPct val="45000"/>
              <a:buFont typeface="Arial"/>
              <a:buChar char="•"/>
            </a:pPr>
            <a:r>
              <a:rPr lang="fr-FR" sz="1600">
                <a:solidFill>
                  <a:srgbClr val="ffffff"/>
                </a:solidFill>
                <a:latin typeface="Times New Roman"/>
                <a:ea typeface="ＭＳ Ｐゴシック"/>
              </a:rPr>
              <a:t>AM_CONDITIONAL()</a:t>
            </a:r>
            <a:endParaRPr/>
          </a:p>
          <a:p>
            <a:pPr lvl="1">
              <a:buSzPct val="45000"/>
              <a:buFont typeface="Arial"/>
              <a:buChar char="•"/>
            </a:pPr>
            <a:r>
              <a:rPr lang="fr-FR" sz="1600">
                <a:solidFill>
                  <a:srgbClr val="ffffff"/>
                </a:solidFill>
                <a:latin typeface="Times New Roman"/>
                <a:ea typeface="ＭＳ Ｐゴシック"/>
              </a:rPr>
              <a:t>…</a:t>
            </a:r>
            <a:endParaRPr/>
          </a:p>
          <a:p>
            <a:r>
              <a:rPr lang="fr-FR" sz="1600">
                <a:solidFill>
                  <a:srgbClr val="ffffff"/>
                </a:solidFill>
                <a:latin typeface="Times New Roman"/>
                <a:ea typeface="ＭＳ Ｐゴシック"/>
              </a:rPr>
              <a:t>can be used in the Makefile.am.</a:t>
            </a:r>
            <a:endParaRPr/>
          </a:p>
        </p:txBody>
      </p:sp>
      <p:sp>
        <p:nvSpPr>
          <p:cNvPr id="859"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60" name="Picture 3"/>
          <p:cNvPicPr/>
          <p:nvPr/>
        </p:nvPicPr>
        <p:blipFill>
          <a:blip r:embed="rId1"/>
          <a:stretch>
            <a:fillRect/>
          </a:stretch>
        </p:blipFill>
        <p:spPr>
          <a:xfrm>
            <a:off x="271440" y="22320"/>
            <a:ext cx="649800" cy="656280"/>
          </a:xfrm>
          <a:prstGeom prst="rect">
            <a:avLst/>
          </a:prstGeom>
        </p:spPr>
      </p:pic>
    </p:spTree>
  </p:cSld>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1" name="CustomShape 1"/>
          <p:cNvSpPr/>
          <p:nvPr/>
        </p:nvSpPr>
        <p:spPr>
          <a:xfrm>
            <a:off x="380880" y="990720"/>
            <a:ext cx="8533440" cy="5382720"/>
          </a:xfrm>
          <a:prstGeom prst="rect">
            <a:avLst/>
          </a:prstGeom>
        </p:spPr>
        <p:txBody>
          <a:bodyPr bIns="45000" lIns="90000" rIns="90000" tIns="45000"/>
          <a:p>
            <a:pPr algn="just"/>
            <a:r>
              <a:rPr b="1" lang="fr-FR" sz="1200">
                <a:solidFill>
                  <a:srgbClr val="000000"/>
                </a:solidFill>
                <a:latin typeface="Times New Roman"/>
                <a:ea typeface="ＭＳ Ｐゴシック"/>
              </a:rPr>
              <a:t>AM_CONDITIONAL (conditional, condition):</a:t>
            </a:r>
            <a:endParaRPr/>
          </a:p>
          <a:p>
            <a:pPr algn="just"/>
            <a:endParaRPr/>
          </a:p>
          <a:p>
            <a:pPr algn="just"/>
            <a:r>
              <a:rPr lang="fr-FR" sz="1200">
                <a:solidFill>
                  <a:srgbClr val="000000"/>
                </a:solidFill>
                <a:latin typeface="Times New Roman"/>
                <a:ea typeface="ＭＳ Ｐゴシック"/>
              </a:rPr>
              <a:t>The conditional name, conditional, should be a simple string starting with a letter and containing only letters, digits, and underscores. It must be different from ‘TRUE’ and ‘FALSE’ that are reserved by automake.</a:t>
            </a:r>
            <a:endParaRPr/>
          </a:p>
          <a:p>
            <a:pPr algn="just"/>
            <a:endParaRPr/>
          </a:p>
          <a:p>
            <a:pPr algn="just"/>
            <a:r>
              <a:rPr lang="fr-FR" sz="1200">
                <a:solidFill>
                  <a:srgbClr val="000000"/>
                </a:solidFill>
                <a:latin typeface="Times New Roman"/>
                <a:ea typeface="ＭＳ Ｐゴシック"/>
              </a:rPr>
              <a:t>The shell condition (suitable for use in a shell if statement) is evaluated when configure is run. Note that you must arrange for every AM_CONDITIONAL to be invoked every time configure is run. If AM_CONDITIONAL is run conditionally (e.g., in a shell if statement), then the result will confuse automake.</a:t>
            </a:r>
            <a:endParaRPr/>
          </a:p>
          <a:p>
            <a:pPr algn="just"/>
            <a:endParaRPr/>
          </a:p>
          <a:p>
            <a:pPr algn="just"/>
            <a:r>
              <a:rPr lang="fr-FR" sz="1200">
                <a:solidFill>
                  <a:srgbClr val="000000"/>
                </a:solidFill>
                <a:latin typeface="Times New Roman"/>
                <a:ea typeface="ＭＳ Ｐゴシック"/>
              </a:rPr>
              <a:t>Conditionals typically depend upon options that the user provides to the configure script. Here is an example of how to write a conditional that is true if the user uses the --enable-debug option.</a:t>
            </a:r>
            <a:endParaRPr/>
          </a:p>
          <a:p>
            <a:pPr algn="just"/>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AC_ARG_ENABLE([debug],</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--enable-debug    Turn on debugging],</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[case "${enableval}" in</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yes) debug=true ;;</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no)  debug=false ;;</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 AC_MSG_ERROR([bad value ${enableval} for --enable-debug]) ;;</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esac],[debug=false])</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AM_CONDITIONAL([DEBUG], [test x$debug = xtrue])</a:t>
            </a:r>
            <a:endParaRPr/>
          </a:p>
          <a:p>
            <a:pPr algn="just"/>
            <a:endParaRPr/>
          </a:p>
          <a:p>
            <a:pPr algn="just"/>
            <a:r>
              <a:rPr lang="fr-FR" sz="1200">
                <a:solidFill>
                  <a:srgbClr val="000000"/>
                </a:solidFill>
                <a:latin typeface="Times New Roman"/>
                <a:ea typeface="ＭＳ Ｐゴシック"/>
              </a:rPr>
              <a:t>Here is an example of how to use that conditional in Makefile.am:</a:t>
            </a:r>
            <a:endParaRPr/>
          </a:p>
          <a:p>
            <a:pPr algn="just"/>
            <a:endParaRPr/>
          </a:p>
          <a:p>
            <a:pPr algn="just"/>
            <a:r>
              <a:rPr lang="fr-FR" sz="1200">
                <a:solidFill>
                  <a:srgbClr val="2d2db9"/>
                </a:solidFill>
                <a:latin typeface="Times New Roman"/>
                <a:ea typeface="ＭＳ Ｐゴシック"/>
              </a:rPr>
              <a:t>     </a:t>
            </a:r>
            <a:r>
              <a:rPr lang="fr-FR" sz="1200">
                <a:solidFill>
                  <a:srgbClr val="000000"/>
                </a:solidFill>
                <a:latin typeface="Times New Roman"/>
                <a:ea typeface="ＭＳ Ｐゴシック"/>
              </a:rPr>
              <a:t>if </a:t>
            </a:r>
            <a:r>
              <a:rPr b="1" lang="fr-FR" sz="1200">
                <a:solidFill>
                  <a:srgbClr val="2d2db9"/>
                </a:solidFill>
                <a:latin typeface="Times New Roman"/>
                <a:ea typeface="ＭＳ Ｐゴシック"/>
              </a:rPr>
              <a:t>DEBUG</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DBG = debug_program</a:t>
            </a:r>
            <a:endParaRPr/>
          </a:p>
          <a:p>
            <a:pPr algn="just"/>
            <a:r>
              <a:rPr lang="fr-FR" sz="1200">
                <a:solidFill>
                  <a:srgbClr val="2d2db9"/>
                </a:solidFill>
                <a:latin typeface="Times New Roman"/>
                <a:ea typeface="ＭＳ Ｐゴシック"/>
              </a:rPr>
              <a:t>     </a:t>
            </a:r>
            <a:r>
              <a:rPr lang="fr-FR" sz="1200">
                <a:solidFill>
                  <a:srgbClr val="000000"/>
                </a:solidFill>
                <a:latin typeface="Times New Roman"/>
                <a:ea typeface="ＭＳ Ｐゴシック"/>
              </a:rPr>
              <a:t>else</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DBG =</a:t>
            </a:r>
            <a:endParaRPr/>
          </a:p>
          <a:p>
            <a:pPr algn="just"/>
            <a:r>
              <a:rPr lang="fr-FR" sz="1200">
                <a:solidFill>
                  <a:srgbClr val="2d2db9"/>
                </a:solidFill>
                <a:latin typeface="Times New Roman"/>
                <a:ea typeface="ＭＳ Ｐゴシック"/>
              </a:rPr>
              <a:t>     </a:t>
            </a:r>
            <a:r>
              <a:rPr lang="fr-FR" sz="1200">
                <a:solidFill>
                  <a:srgbClr val="000000"/>
                </a:solidFill>
                <a:latin typeface="Times New Roman"/>
                <a:ea typeface="ＭＳ Ｐゴシック"/>
              </a:rPr>
              <a:t>endif</a:t>
            </a:r>
            <a:endParaRPr/>
          </a:p>
          <a:p>
            <a:pPr algn="just"/>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noinst_PROGRAMS = $(DBG)</a:t>
            </a:r>
            <a:endParaRPr/>
          </a:p>
        </p:txBody>
      </p:sp>
      <p:sp>
        <p:nvSpPr>
          <p:cNvPr id="862"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63" name="Picture 3"/>
          <p:cNvPicPr/>
          <p:nvPr/>
        </p:nvPicPr>
        <p:blipFill>
          <a:blip r:embed="rId1"/>
          <a:stretch>
            <a:fillRect/>
          </a:stretch>
        </p:blipFill>
        <p:spPr>
          <a:xfrm>
            <a:off x="271440" y="22320"/>
            <a:ext cx="649800" cy="656280"/>
          </a:xfrm>
          <a:prstGeom prst="rect">
            <a:avLst/>
          </a:prstGeom>
        </p:spPr>
      </p:pic>
    </p:spTree>
  </p:cSld>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4" name="CustomShape 1"/>
          <p:cNvSpPr/>
          <p:nvPr/>
        </p:nvSpPr>
        <p:spPr>
          <a:xfrm>
            <a:off x="304920" y="914400"/>
            <a:ext cx="8533440" cy="2279880"/>
          </a:xfrm>
          <a:prstGeom prst="rect">
            <a:avLst/>
          </a:prstGeom>
        </p:spPr>
        <p:txBody>
          <a:bodyPr bIns="45000" lIns="90000" rIns="90000" tIns="45000"/>
          <a:p>
            <a:r>
              <a:rPr b="1" lang="fr-FR" sz="1200">
                <a:solidFill>
                  <a:srgbClr val="000000"/>
                </a:solidFill>
                <a:latin typeface="Times New Roman"/>
                <a:ea typeface="ＭＳ Ｐゴシック"/>
              </a:rPr>
              <a:t>AM_COND_IF (conditional, [if-true], [if-false])</a:t>
            </a:r>
            <a:endParaRPr/>
          </a:p>
          <a:p>
            <a:endParaRPr/>
          </a:p>
          <a:p>
            <a:r>
              <a:rPr lang="fr-FR" sz="1200">
                <a:solidFill>
                  <a:srgbClr val="000000"/>
                </a:solidFill>
                <a:latin typeface="Times New Roman"/>
                <a:ea typeface="ＭＳ Ｐゴシック"/>
              </a:rPr>
              <a:t>If conditional is fulfilled, execute if-true, otherwise execute if-false. If either branch contains AC_CONFIG_FILES, it will cause automake to output the rules for the respective files only for the given condition.</a:t>
            </a:r>
            <a:endParaRPr/>
          </a:p>
          <a:p>
            <a:endParaRPr/>
          </a:p>
          <a:p>
            <a:r>
              <a:rPr lang="fr-FR" sz="1200">
                <a:solidFill>
                  <a:srgbClr val="000000"/>
                </a:solidFill>
                <a:latin typeface="Times New Roman"/>
                <a:ea typeface="ＭＳ Ｐゴシック"/>
              </a:rPr>
              <a:t>AM_COND_IF macros may be nested when m4 quotation is used properly (see M4 Quotation).</a:t>
            </a:r>
            <a:endParaRPr/>
          </a:p>
          <a:p>
            <a:endParaRPr/>
          </a:p>
          <a:p>
            <a:r>
              <a:rPr lang="fr-FR" sz="1200">
                <a:solidFill>
                  <a:srgbClr val="000000"/>
                </a:solidFill>
                <a:latin typeface="Times New Roman"/>
                <a:ea typeface="ＭＳ Ｐゴシック"/>
              </a:rPr>
              <a:t>Here is an example of how to define a conditional config file:</a:t>
            </a:r>
            <a:endParaRPr/>
          </a:p>
          <a:p>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AM_CONDITIONAL([SHELL_WRAPPER], [test "x$with_wrapper" = xtrue])</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AM_COND_IF([SHELL_WRAPPER],</a:t>
            </a:r>
            <a:endParaRPr/>
          </a:p>
          <a:p>
            <a:r>
              <a:rPr lang="fr-FR" sz="1200">
                <a:solidFill>
                  <a:srgbClr val="2d2db9"/>
                </a:solidFill>
                <a:latin typeface="Times New Roman"/>
                <a:ea typeface="ＭＳ Ｐゴシック"/>
              </a:rPr>
              <a:t>                </a:t>
            </a:r>
            <a:r>
              <a:rPr lang="fr-FR" sz="1200">
                <a:solidFill>
                  <a:srgbClr val="2d2db9"/>
                </a:solidFill>
                <a:latin typeface="Times New Roman"/>
                <a:ea typeface="ＭＳ Ｐゴシック"/>
              </a:rPr>
              <a:t>[AC_CONFIG_FILES([wrapper:wrapper.in])])</a:t>
            </a:r>
            <a:endParaRPr/>
          </a:p>
        </p:txBody>
      </p:sp>
      <p:sp>
        <p:nvSpPr>
          <p:cNvPr id="865"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66" name="Picture 3"/>
          <p:cNvPicPr/>
          <p:nvPr/>
        </p:nvPicPr>
        <p:blipFill>
          <a:blip r:embed="rId1"/>
          <a:stretch>
            <a:fillRect/>
          </a:stretch>
        </p:blipFill>
        <p:spPr>
          <a:xfrm>
            <a:off x="271440" y="22320"/>
            <a:ext cx="649800" cy="656280"/>
          </a:xfrm>
          <a:prstGeom prst="rect">
            <a:avLst/>
          </a:prstGeom>
        </p:spPr>
      </p:pic>
    </p:spTree>
  </p:cSld>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CustomShape 1"/>
          <p:cNvSpPr/>
          <p:nvPr/>
        </p:nvSpPr>
        <p:spPr>
          <a:xfrm>
            <a:off x="380880" y="838080"/>
            <a:ext cx="8533440" cy="1732320"/>
          </a:xfrm>
          <a:prstGeom prst="rect">
            <a:avLst/>
          </a:prstGeom>
        </p:spPr>
        <p:txBody>
          <a:bodyPr bIns="45000" lIns="90000" rIns="90000" tIns="45000"/>
          <a:p>
            <a:r>
              <a:rPr b="1" lang="fr-FR" sz="1200">
                <a:solidFill>
                  <a:srgbClr val="000000"/>
                </a:solidFill>
                <a:latin typeface="Times New Roman"/>
                <a:ea typeface="ＭＳ Ｐゴシック"/>
              </a:rPr>
              <a:t>AC_ARG_ENABLE (feature, help-string, [action-if-given], [action-if-not-given])</a:t>
            </a:r>
            <a:endParaRPr/>
          </a:p>
          <a:p>
            <a:endParaRPr/>
          </a:p>
          <a:p>
            <a:r>
              <a:rPr lang="fr-FR" sz="1200">
                <a:solidFill>
                  <a:srgbClr val="000000"/>
                </a:solidFill>
                <a:latin typeface="Times New Roman"/>
                <a:ea typeface="ＭＳ Ｐゴシック"/>
              </a:rPr>
              <a:t>If the user gave configure the option --enable-feature or --disable-feature, run shell commands action-if-given. If neither option was given, run shell commands action-if-not-given. The name feature indicates an optional user-level facility. It should consist only of alphanumeric characters, dashes, plus signs, and dots.</a:t>
            </a:r>
            <a:endParaRPr/>
          </a:p>
          <a:p>
            <a:endParaRPr/>
          </a:p>
          <a:p>
            <a:r>
              <a:rPr lang="fr-FR" sz="1200">
                <a:solidFill>
                  <a:srgbClr val="000000"/>
                </a:solidFill>
                <a:latin typeface="Times New Roman"/>
                <a:ea typeface="ＭＳ Ｐゴシック"/>
              </a:rPr>
              <a:t>The option's argument is available to the shell commands action-if-given in the shell variable enableval, which is actually just the value of the shell variable named enable_feature, with any non-alphanumeric characters in feature changed into ‘_’. You may use that variable instead, if you wish.</a:t>
            </a:r>
            <a:endParaRPr/>
          </a:p>
        </p:txBody>
      </p:sp>
      <p:sp>
        <p:nvSpPr>
          <p:cNvPr id="868" name="CustomShape 2"/>
          <p:cNvSpPr/>
          <p:nvPr/>
        </p:nvSpPr>
        <p:spPr>
          <a:xfrm>
            <a:off x="457200" y="2819520"/>
            <a:ext cx="7923600" cy="3557520"/>
          </a:xfrm>
          <a:prstGeom prst="rect">
            <a:avLst/>
          </a:prstGeom>
        </p:spPr>
        <p:txBody>
          <a:bodyPr bIns="45000" lIns="90000" rIns="90000" tIns="45000"/>
          <a:p>
            <a:r>
              <a:rPr b="1" lang="fr-FR" sz="1200">
                <a:solidFill>
                  <a:srgbClr val="3333cc"/>
                </a:solidFill>
                <a:latin typeface="Times New Roman"/>
                <a:ea typeface="ＭＳ Ｐゴシック"/>
              </a:rPr>
              <a:t>AC_ARG_ENABLE(instrumenting,</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AS_HELP_STRING([--enable-instrumenting], [Enable the test instrumenting support [default=no]]),</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[case "${enableval}" in</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yes) have_instrumenting=true ;;</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no)  have_instrumenting=false ;;</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   AC_MSG_ERROR(bad value ${enableval} for --enable-instrumenting) ;;</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esac],</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[have_instrumenting=false])</a:t>
            </a:r>
            <a:endParaRPr/>
          </a:p>
          <a:p>
            <a:endParaRPr/>
          </a:p>
          <a:p>
            <a:r>
              <a:rPr b="1" lang="fr-FR" sz="1200">
                <a:solidFill>
                  <a:srgbClr val="3333cc"/>
                </a:solidFill>
                <a:latin typeface="Times New Roman"/>
                <a:ea typeface="ＭＳ Ｐゴシック"/>
              </a:rPr>
              <a:t># Export HAVE_INTRUMENTING to the Makefiles</a:t>
            </a:r>
            <a:endParaRPr/>
          </a:p>
          <a:p>
            <a:r>
              <a:rPr b="1" lang="fr-FR" sz="1200">
                <a:solidFill>
                  <a:srgbClr val="3333cc"/>
                </a:solidFill>
                <a:latin typeface="Times New Roman"/>
                <a:ea typeface="ＭＳ Ｐゴシック"/>
              </a:rPr>
              <a:t>AM_CONDITIONAL(HAVE_INTRUMENTING, $have_instrumenting)</a:t>
            </a:r>
            <a:endParaRPr/>
          </a:p>
          <a:p>
            <a:endParaRPr/>
          </a:p>
          <a:p>
            <a:r>
              <a:rPr b="1" lang="fr-FR" sz="1200">
                <a:solidFill>
                  <a:srgbClr val="3333cc"/>
                </a:solidFill>
                <a:latin typeface="Times New Roman"/>
                <a:ea typeface="ＭＳ Ｐゴシック"/>
              </a:rPr>
              <a:t>AC_MSG_CHECKING(Checking the intrumenting support)</a:t>
            </a:r>
            <a:endParaRPr/>
          </a:p>
          <a:p>
            <a:r>
              <a:rPr b="1" lang="fr-FR" sz="1200">
                <a:solidFill>
                  <a:srgbClr val="3333cc"/>
                </a:solidFill>
                <a:latin typeface="Times New Roman"/>
                <a:ea typeface="ＭＳ Ｐゴシック"/>
              </a:rPr>
              <a:t>if test "$have_instrumenting" != "false" ; then</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AC_MSG_RESULT(yes)</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AC_DEFINE(INSTRUMENTING, 1, [Define for the instrumenting support])</a:t>
            </a:r>
            <a:endParaRPr/>
          </a:p>
          <a:p>
            <a:r>
              <a:rPr b="1" lang="fr-FR" sz="1200">
                <a:solidFill>
                  <a:srgbClr val="3333cc"/>
                </a:solidFill>
                <a:latin typeface="Times New Roman"/>
                <a:ea typeface="ＭＳ Ｐゴシック"/>
              </a:rPr>
              <a:t>else</a:t>
            </a:r>
            <a:endParaRPr/>
          </a:p>
          <a:p>
            <a:r>
              <a:rPr b="1" lang="fr-FR" sz="1200">
                <a:solidFill>
                  <a:srgbClr val="3333cc"/>
                </a:solidFill>
                <a:latin typeface="Times New Roman"/>
                <a:ea typeface="ＭＳ Ｐゴシック"/>
              </a:rPr>
              <a:t>	</a:t>
            </a:r>
            <a:r>
              <a:rPr b="1" lang="fr-FR" sz="1200">
                <a:solidFill>
                  <a:srgbClr val="3333cc"/>
                </a:solidFill>
                <a:latin typeface="Times New Roman"/>
                <a:ea typeface="ＭＳ Ｐゴシック"/>
              </a:rPr>
              <a:t>AC_MSG_RESULT([no])</a:t>
            </a:r>
            <a:endParaRPr/>
          </a:p>
          <a:p>
            <a:r>
              <a:rPr b="1" lang="fr-FR" sz="1200">
                <a:solidFill>
                  <a:srgbClr val="3333cc"/>
                </a:solidFill>
                <a:latin typeface="Times New Roman"/>
                <a:ea typeface="ＭＳ Ｐゴシック"/>
              </a:rPr>
              <a:t>fi</a:t>
            </a:r>
            <a:endParaRPr/>
          </a:p>
        </p:txBody>
      </p:sp>
      <p:sp>
        <p:nvSpPr>
          <p:cNvPr id="869"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70" name="Picture 3"/>
          <p:cNvPicPr/>
          <p:nvPr/>
        </p:nvPicPr>
        <p:blipFill>
          <a:blip r:embed="rId1"/>
          <a:stretch>
            <a:fillRect/>
          </a:stretch>
        </p:blipFill>
        <p:spPr>
          <a:xfrm>
            <a:off x="271440" y="22320"/>
            <a:ext cx="649800" cy="656280"/>
          </a:xfrm>
          <a:prstGeom prst="rect">
            <a:avLst/>
          </a:prstGeom>
        </p:spPr>
      </p:pic>
      <p:cxnSp>
        <p:nvCxnSpPr>
          <p:cNvPr id="871" name="Line 4"/>
          <p:cNvCxnSpPr/>
          <p:nvPr/>
        </p:nvCxnSpPr>
        <p:spPr>
          <xfrm>
            <a:off x="0" y="0"/>
            <a:ext cx="360" cy="360"/>
          </xfrm>
          <a:prstGeom prst="line">
            <a:avLst/>
          </a:prstGeom>
          <a:ln w="9360">
            <a:solidFill>
              <a:srgbClr val="000000"/>
            </a:solidFill>
            <a:round/>
            <a:tailEnd len="med" type="triangle" w="med"/>
          </a:ln>
        </p:spPr>
      </p:cxnSp>
      <p:sp>
        <p:nvSpPr>
          <p:cNvPr id="872" name="CustomShape 5"/>
          <p:cNvSpPr/>
          <p:nvPr/>
        </p:nvSpPr>
        <p:spPr>
          <a:xfrm>
            <a:off x="5791320" y="4114800"/>
            <a:ext cx="3123000" cy="637200"/>
          </a:xfrm>
          <a:prstGeom prst="rect">
            <a:avLst/>
          </a:prstGeom>
        </p:spPr>
        <p:txBody>
          <a:bodyPr bIns="45000" lIns="90000" rIns="90000" tIns="45000"/>
          <a:p>
            <a:r>
              <a:rPr lang="fr-FR" sz="1200">
                <a:solidFill>
                  <a:srgbClr val="000000"/>
                </a:solidFill>
                <a:latin typeface="Times New Roman"/>
                <a:ea typeface="ＭＳ Ｐゴシック"/>
              </a:rPr>
              <a:t>Value is neither the parameters --enable-instrumenting nor --disable-instrumenting </a:t>
            </a:r>
            <a:endParaRPr/>
          </a:p>
          <a:p>
            <a:r>
              <a:rPr lang="fr-FR" sz="1200">
                <a:solidFill>
                  <a:srgbClr val="000000"/>
                </a:solidFill>
                <a:latin typeface="Times New Roman"/>
                <a:ea typeface="ＭＳ Ｐゴシック"/>
              </a:rPr>
              <a:t>are provided to the configure script.</a:t>
            </a:r>
            <a:endParaRPr/>
          </a:p>
        </p:txBody>
      </p:sp>
      <p:sp>
        <p:nvSpPr>
          <p:cNvPr id="873" name="CustomShape 6"/>
          <p:cNvSpPr/>
          <p:nvPr/>
        </p:nvSpPr>
        <p:spPr>
          <a:xfrm>
            <a:off x="4817520" y="3315600"/>
            <a:ext cx="4034160" cy="272160"/>
          </a:xfrm>
          <a:prstGeom prst="rect">
            <a:avLst/>
          </a:prstGeom>
        </p:spPr>
        <p:txBody>
          <a:bodyPr bIns="45000" lIns="90000" rIns="90000" tIns="45000" wrap="none"/>
          <a:p>
            <a:r>
              <a:rPr lang="fr-FR" sz="1200">
                <a:solidFill>
                  <a:srgbClr val="000000"/>
                </a:solidFill>
                <a:latin typeface="Times New Roman"/>
                <a:ea typeface="ＭＳ Ｐゴシック"/>
              </a:rPr>
              <a:t>Value if the --enable-instrumenting is provided to the configure</a:t>
            </a:r>
            <a:endParaRPr/>
          </a:p>
        </p:txBody>
      </p:sp>
      <p:sp>
        <p:nvSpPr>
          <p:cNvPr id="874" name="CustomShape 7"/>
          <p:cNvSpPr/>
          <p:nvPr/>
        </p:nvSpPr>
        <p:spPr>
          <a:xfrm>
            <a:off x="4833000" y="3533040"/>
            <a:ext cx="4069080" cy="272160"/>
          </a:xfrm>
          <a:prstGeom prst="rect">
            <a:avLst/>
          </a:prstGeom>
        </p:spPr>
        <p:txBody>
          <a:bodyPr bIns="45000" lIns="90000" rIns="90000" tIns="45000" wrap="none"/>
          <a:p>
            <a:r>
              <a:rPr lang="fr-FR" sz="1200">
                <a:solidFill>
                  <a:srgbClr val="000000"/>
                </a:solidFill>
                <a:latin typeface="Times New Roman"/>
                <a:ea typeface="ＭＳ Ｐゴシック"/>
              </a:rPr>
              <a:t>Value if the --disable-instrumenting is provided to the configure</a:t>
            </a:r>
            <a:endParaRPr/>
          </a:p>
        </p:txBody>
      </p:sp>
      <p:cxnSp>
        <p:nvCxnSpPr>
          <p:cNvPr id="875" name="Line 8"/>
          <p:cNvCxnSpPr/>
          <p:nvPr/>
        </p:nvCxnSpPr>
        <p:spPr>
          <xfrm>
            <a:off x="0" y="0"/>
            <a:ext cx="360" cy="360"/>
          </xfrm>
          <a:prstGeom prst="line">
            <a:avLst/>
          </a:prstGeom>
          <a:ln w="9360">
            <a:solidFill>
              <a:srgbClr val="000000"/>
            </a:solidFill>
            <a:round/>
            <a:tailEnd len="med" type="triangle" w="med"/>
          </a:ln>
        </p:spPr>
      </p:cxnSp>
      <p:cxnSp>
        <p:nvCxnSpPr>
          <p:cNvPr id="876" name="Line 9"/>
          <p:cNvCxnSpPr/>
          <p:nvPr/>
        </p:nvCxnSpPr>
        <p:spPr>
          <xfrm>
            <a:off x="0" y="0"/>
            <a:ext cx="360" cy="360"/>
          </xfrm>
          <a:prstGeom prst="line">
            <a:avLst/>
          </a:prstGeom>
          <a:ln w="9360">
            <a:solidFill>
              <a:srgbClr val="000000"/>
            </a:solidFill>
            <a:round/>
            <a:tailEnd len="med" type="triangle" w="med"/>
          </a:ln>
        </p:spPr>
      </p:cxnSp>
    </p:spTree>
  </p:cSld>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7" name="CustomShape 1"/>
          <p:cNvSpPr/>
          <p:nvPr/>
        </p:nvSpPr>
        <p:spPr>
          <a:xfrm>
            <a:off x="304920" y="838080"/>
            <a:ext cx="8533440" cy="3009960"/>
          </a:xfrm>
          <a:prstGeom prst="rect">
            <a:avLst/>
          </a:prstGeom>
        </p:spPr>
        <p:txBody>
          <a:bodyPr bIns="45000" lIns="90000" rIns="90000" tIns="45000"/>
          <a:p>
            <a:pPr algn="just"/>
            <a:r>
              <a:rPr b="1" lang="fr-FR" sz="1200">
                <a:solidFill>
                  <a:srgbClr val="000000"/>
                </a:solidFill>
                <a:latin typeface="Times New Roman"/>
                <a:ea typeface="ＭＳ Ｐゴシック"/>
              </a:rPr>
              <a:t>AC_ARG_WITH (package, help-string, [action-if-given], [action-if-not-given])</a:t>
            </a:r>
            <a:endParaRPr/>
          </a:p>
          <a:p>
            <a:pPr algn="just"/>
            <a:endParaRPr/>
          </a:p>
          <a:p>
            <a:pPr algn="just"/>
            <a:r>
              <a:rPr lang="fr-FR" sz="1200">
                <a:solidFill>
                  <a:srgbClr val="000000"/>
                </a:solidFill>
                <a:latin typeface="Times New Roman"/>
                <a:ea typeface="ＭＳ Ｐゴシック"/>
              </a:rPr>
              <a:t>If the user gave configure the option --with-package or --without-package, run shell commands action-if-given. If neither option was given, run shell commands action-if-not-given. The name package indicates another software package that this program should work with. It should consist only of alphanumeric characters, dashes, plus signs, and dots.</a:t>
            </a:r>
            <a:endParaRPr/>
          </a:p>
          <a:p>
            <a:pPr algn="just"/>
            <a:endParaRPr/>
          </a:p>
          <a:p>
            <a:pPr algn="just"/>
            <a:r>
              <a:rPr lang="fr-FR" sz="1200">
                <a:solidFill>
                  <a:srgbClr val="000000"/>
                </a:solidFill>
                <a:latin typeface="Times New Roman"/>
                <a:ea typeface="ＭＳ Ｐゴシック"/>
              </a:rPr>
              <a:t>The option's argument is available to the shell commands action-if-given in the shell variable with val, which is actually just the value of the shell variable named with_package, with any non-alphanumeric characters in package changed into ‘_’. You may use that variable instead, if you wish.</a:t>
            </a:r>
            <a:endParaRPr/>
          </a:p>
          <a:p>
            <a:pPr algn="just"/>
            <a:endParaRPr/>
          </a:p>
          <a:p>
            <a:pPr algn="just"/>
            <a:r>
              <a:rPr lang="fr-FR" sz="1200">
                <a:solidFill>
                  <a:srgbClr val="000000"/>
                </a:solidFill>
                <a:latin typeface="Times New Roman"/>
                <a:ea typeface="ＭＳ Ｐゴシック"/>
              </a:rPr>
              <a:t>The argument help-string is a description of the option that looks like this:</a:t>
            </a:r>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--with-readline         support fancy command line editing</a:t>
            </a:r>
            <a:endParaRPr/>
          </a:p>
          <a:p>
            <a:pPr algn="just"/>
            <a:endParaRPr/>
          </a:p>
          <a:p>
            <a:pPr algn="just"/>
            <a:r>
              <a:rPr lang="fr-FR" sz="1200">
                <a:solidFill>
                  <a:srgbClr val="000000"/>
                </a:solidFill>
                <a:latin typeface="Times New Roman"/>
                <a:ea typeface="ＭＳ Ｐゴシック"/>
              </a:rPr>
              <a:t>help-string may be more than one line long, if more detail is needed. Just make sure the columns line up in ‘configure --help’. Avoid tabs in the help string</a:t>
            </a:r>
            <a:endParaRPr/>
          </a:p>
        </p:txBody>
      </p:sp>
      <p:sp>
        <p:nvSpPr>
          <p:cNvPr id="878" name="CustomShape 2"/>
          <p:cNvSpPr/>
          <p:nvPr/>
        </p:nvSpPr>
        <p:spPr>
          <a:xfrm>
            <a:off x="2209680" y="3733920"/>
            <a:ext cx="5790240" cy="2768040"/>
          </a:xfrm>
          <a:prstGeom prst="rect">
            <a:avLst/>
          </a:prstGeom>
        </p:spPr>
        <p:txBody>
          <a:bodyPr bIns="45000" lIns="90000" rIns="90000" tIns="45000"/>
          <a:p>
            <a:r>
              <a:rPr lang="fr-FR" sz="1100">
                <a:solidFill>
                  <a:srgbClr val="2d2db9"/>
                </a:solidFill>
                <a:latin typeface="Times New Roman"/>
                <a:ea typeface="ＭＳ Ｐゴシック"/>
              </a:rPr>
              <a:t>AC_ARG_WITH([readline],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[AS_HELP_STRING([--without-readline],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[disable support for readline])],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[with_readline=yes])</a:t>
            </a:r>
            <a:endParaRPr/>
          </a:p>
          <a:p>
            <a:r>
              <a:rPr lang="fr-FR" sz="1100">
                <a:solidFill>
                  <a:srgbClr val="2d2db9"/>
                </a:solidFill>
                <a:latin typeface="Times New Roman"/>
                <a:ea typeface="ＭＳ Ｐゴシック"/>
              </a:rPr>
              <a:t>          </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LIBREADLINE=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AS_IF([test "x$with_readline" != xno],</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[AC_CHECK_LIB([readline], [main],</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[AC_SUBST([LIBREADLINE], ["-lreadline -lncurses"])</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AC_DEFINE([HAVE_LIBREADLINE], [1],</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[Define if you have libreadline])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[AC_MSG_FAILURE(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[readline test failed (--without-readline to disable)])],</a:t>
            </a:r>
            <a:endParaRPr/>
          </a:p>
          <a:p>
            <a:r>
              <a:rPr lang="fr-FR" sz="1100">
                <a:solidFill>
                  <a:srgbClr val="2d2db9"/>
                </a:solidFill>
                <a:latin typeface="Times New Roman"/>
                <a:ea typeface="ＭＳ Ｐゴシック"/>
              </a:rPr>
              <a:t>              </a:t>
            </a:r>
            <a:r>
              <a:rPr lang="fr-FR" sz="1100">
                <a:solidFill>
                  <a:srgbClr val="2d2db9"/>
                </a:solidFill>
                <a:latin typeface="Times New Roman"/>
                <a:ea typeface="ＭＳ Ｐゴシック"/>
              </a:rPr>
              <a:t>[-lncurses])])</a:t>
            </a:r>
            <a:endParaRPr/>
          </a:p>
        </p:txBody>
      </p:sp>
      <p:sp>
        <p:nvSpPr>
          <p:cNvPr id="879"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80" name="Picture 3"/>
          <p:cNvPicPr/>
          <p:nvPr/>
        </p:nvPicPr>
        <p:blipFill>
          <a:blip r:embed="rId1"/>
          <a:stretch>
            <a:fillRect/>
          </a:stretch>
        </p:blipFill>
        <p:spPr>
          <a:xfrm>
            <a:off x="271440" y="22320"/>
            <a:ext cx="649800" cy="656280"/>
          </a:xfrm>
          <a:prstGeom prst="rect">
            <a:avLst/>
          </a:prstGeom>
        </p:spPr>
      </p:pic>
    </p:spTree>
  </p:cSld>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1" name="CustomShape 1"/>
          <p:cNvSpPr/>
          <p:nvPr/>
        </p:nvSpPr>
        <p:spPr>
          <a:xfrm>
            <a:off x="457200" y="1143000"/>
            <a:ext cx="9034920" cy="4796280"/>
          </a:xfrm>
          <a:prstGeom prst="rect">
            <a:avLst/>
          </a:prstGeom>
        </p:spPr>
        <p:txBody>
          <a:bodyPr bIns="0" lIns="0" rIns="0" tIns="0"/>
          <a:p>
            <a:endParaRPr/>
          </a:p>
          <a:p>
            <a:endParaRPr/>
          </a:p>
          <a:p>
            <a:endParaRPr/>
          </a:p>
        </p:txBody>
      </p:sp>
      <p:sp>
        <p:nvSpPr>
          <p:cNvPr id="882" name="CustomShape 2"/>
          <p:cNvSpPr/>
          <p:nvPr/>
        </p:nvSpPr>
        <p:spPr>
          <a:xfrm>
            <a:off x="304920" y="838080"/>
            <a:ext cx="8685720" cy="5124960"/>
          </a:xfrm>
          <a:prstGeom prst="rect">
            <a:avLst/>
          </a:prstGeom>
        </p:spPr>
        <p:txBody>
          <a:bodyPr bIns="45000" lIns="90000" rIns="90000" tIns="45000"/>
          <a:p>
            <a:r>
              <a:rPr lang="fr-FR">
                <a:solidFill>
                  <a:srgbClr val="000000"/>
                </a:solidFill>
                <a:latin typeface="Times New Roman"/>
                <a:ea typeface="ＭＳ Ｐゴシック"/>
              </a:rPr>
              <a:t>Configure scripts have predefined rules and targets (which can be redefined) that can be customized using macros:</a:t>
            </a:r>
            <a:endParaRPr/>
          </a:p>
        </p:txBody>
      </p:sp>
      <p:sp>
        <p:nvSpPr>
          <p:cNvPr id="883" name="CustomShape 3"/>
          <p:cNvSpPr/>
          <p:nvPr/>
        </p:nvSpPr>
        <p:spPr>
          <a:xfrm>
            <a:off x="914400" y="1600200"/>
            <a:ext cx="4570920" cy="1914840"/>
          </a:xfrm>
          <a:prstGeom prst="rect">
            <a:avLst/>
          </a:prstGeom>
        </p:spPr>
        <p:txBody>
          <a:bodyPr bIns="45000" lIns="90000" rIns="90000" tIns="45000"/>
          <a:p>
            <a:r>
              <a:rPr lang="fr-FR" sz="1200">
                <a:solidFill>
                  <a:srgbClr val="262699"/>
                </a:solidFill>
                <a:latin typeface="Times New Roman"/>
                <a:ea typeface="ＭＳ Ｐゴシック"/>
              </a:rPr>
              <a:t>AC_ARG_ENABLE(test,</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AS_HELP_STRING([--enable-test], [Enable the test unitary support [default=no]]),</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[case "${enableval}" in</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yes) have_test=true ;;</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no)  have_test=false ;;</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   AC_MSG_ERROR(bad value ${enableval} for --enable-test) ;;</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esac],</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[have_test=false])</a:t>
            </a:r>
            <a:endParaRPr/>
          </a:p>
        </p:txBody>
      </p:sp>
      <p:sp>
        <p:nvSpPr>
          <p:cNvPr id="884" name="CustomShape 4"/>
          <p:cNvSpPr/>
          <p:nvPr/>
        </p:nvSpPr>
        <p:spPr>
          <a:xfrm>
            <a:off x="406080" y="5562720"/>
            <a:ext cx="7760160" cy="363960"/>
          </a:xfrm>
          <a:prstGeom prst="rect">
            <a:avLst/>
          </a:prstGeom>
        </p:spPr>
        <p:txBody>
          <a:bodyPr bIns="45000" lIns="90000" rIns="90000" tIns="45000" wrap="none"/>
          <a:p>
            <a:r>
              <a:rPr lang="fr-FR">
                <a:solidFill>
                  <a:srgbClr val="000000"/>
                </a:solidFill>
                <a:latin typeface="Times New Roman"/>
                <a:ea typeface="ＭＳ Ｐゴシック"/>
              </a:rPr>
              <a:t>The listing of the available parameters can be displayed: </a:t>
            </a:r>
            <a:r>
              <a:rPr lang="fr-FR" sz="1400">
                <a:solidFill>
                  <a:srgbClr val="000000"/>
                </a:solidFill>
                <a:latin typeface="Courier New"/>
                <a:ea typeface="ＭＳ Ｐゴシック"/>
              </a:rPr>
              <a:t>$ ./configure --help  </a:t>
            </a:r>
            <a:endParaRPr/>
          </a:p>
        </p:txBody>
      </p:sp>
      <p:cxnSp>
        <p:nvCxnSpPr>
          <p:cNvPr id="885" name="Line 5"/>
          <p:cNvCxnSpPr/>
          <p:nvPr/>
        </p:nvCxnSpPr>
        <p:spPr>
          <xfrm>
            <a:off x="0" y="0"/>
            <a:ext cx="360" cy="360"/>
          </xfrm>
          <a:prstGeom prst="line">
            <a:avLst/>
          </a:prstGeom>
          <a:ln w="9360">
            <a:solidFill>
              <a:srgbClr val="000000"/>
            </a:solidFill>
            <a:round/>
            <a:tailEnd len="med" type="triangle" w="med"/>
          </a:ln>
        </p:spPr>
      </p:cxnSp>
      <p:sp>
        <p:nvSpPr>
          <p:cNvPr id="886" name="CustomShape 6"/>
          <p:cNvSpPr/>
          <p:nvPr/>
        </p:nvSpPr>
        <p:spPr>
          <a:xfrm>
            <a:off x="6760080" y="2286000"/>
            <a:ext cx="1618560" cy="363960"/>
          </a:xfrm>
          <a:prstGeom prst="rect">
            <a:avLst/>
          </a:prstGeom>
        </p:spPr>
        <p:txBody>
          <a:bodyPr bIns="45000" lIns="90000" rIns="90000" tIns="45000" wrap="none"/>
          <a:p>
            <a:r>
              <a:rPr lang="fr-FR">
                <a:solidFill>
                  <a:srgbClr val="000000"/>
                </a:solidFill>
                <a:latin typeface="Times New Roman"/>
                <a:ea typeface="ＭＳ Ｐゴシック"/>
              </a:rPr>
              <a:t>boolean switch </a:t>
            </a:r>
            <a:endParaRPr/>
          </a:p>
        </p:txBody>
      </p:sp>
      <p:sp>
        <p:nvSpPr>
          <p:cNvPr id="887" name="CustomShape 7"/>
          <p:cNvSpPr/>
          <p:nvPr/>
        </p:nvSpPr>
        <p:spPr>
          <a:xfrm>
            <a:off x="914400" y="3809880"/>
            <a:ext cx="4570920" cy="1184760"/>
          </a:xfrm>
          <a:prstGeom prst="rect">
            <a:avLst/>
          </a:prstGeom>
        </p:spPr>
        <p:txBody>
          <a:bodyPr bIns="45000" lIns="90000" rIns="90000" tIns="45000"/>
          <a:p>
            <a:r>
              <a:rPr lang="fr-FR" sz="1200">
                <a:solidFill>
                  <a:srgbClr val="262699"/>
                </a:solidFill>
                <a:latin typeface="Times New Roman"/>
                <a:ea typeface="ＭＳ Ｐゴシック"/>
              </a:rPr>
              <a:t>AC_ARG_WITH(</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optim-level,</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AS_HELP_STRING([--with-optim-level=&lt;0,1,2,3&gt;],[Provide the optim level to give to gcc as -O&lt;level&gt;]),</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[current_optim_level=$withval],</a:t>
            </a:r>
            <a:endParaRPr/>
          </a:p>
          <a:p>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[current_optim_level=0])</a:t>
            </a:r>
            <a:endParaRPr/>
          </a:p>
        </p:txBody>
      </p:sp>
      <p:cxnSp>
        <p:nvCxnSpPr>
          <p:cNvPr id="888" name="Line 8"/>
          <p:cNvCxnSpPr/>
          <p:nvPr/>
        </p:nvCxnSpPr>
        <p:spPr>
          <xfrm>
            <a:off x="0" y="0"/>
            <a:ext cx="360" cy="360"/>
          </xfrm>
          <a:prstGeom prst="line">
            <a:avLst/>
          </a:prstGeom>
          <a:ln w="9360">
            <a:solidFill>
              <a:srgbClr val="000000"/>
            </a:solidFill>
            <a:round/>
            <a:tailEnd len="med" type="triangle" w="med"/>
          </a:ln>
        </p:spPr>
      </p:cxnSp>
      <p:sp>
        <p:nvSpPr>
          <p:cNvPr id="889" name="CustomShape 9"/>
          <p:cNvSpPr/>
          <p:nvPr/>
        </p:nvSpPr>
        <p:spPr>
          <a:xfrm>
            <a:off x="6836760" y="4191120"/>
            <a:ext cx="1892880" cy="363960"/>
          </a:xfrm>
          <a:prstGeom prst="rect">
            <a:avLst/>
          </a:prstGeom>
        </p:spPr>
        <p:txBody>
          <a:bodyPr bIns="45000" lIns="90000" rIns="90000" tIns="45000" wrap="none"/>
          <a:p>
            <a:r>
              <a:rPr lang="fr-FR">
                <a:solidFill>
                  <a:srgbClr val="000000"/>
                </a:solidFill>
                <a:latin typeface="Times New Roman"/>
                <a:ea typeface="ＭＳ Ｐゴシック"/>
              </a:rPr>
              <a:t>Switch with value </a:t>
            </a:r>
            <a:endParaRPr/>
          </a:p>
        </p:txBody>
      </p:sp>
      <p:sp>
        <p:nvSpPr>
          <p:cNvPr id="890" name="CustomShape 10"/>
          <p:cNvSpPr/>
          <p:nvPr/>
        </p:nvSpPr>
        <p:spPr>
          <a:xfrm>
            <a:off x="6026400" y="3048120"/>
            <a:ext cx="2517840" cy="302760"/>
          </a:xfrm>
          <a:prstGeom prst="rect">
            <a:avLst/>
          </a:prstGeom>
        </p:spPr>
        <p:txBody>
          <a:bodyPr bIns="45000" lIns="90000" rIns="90000" tIns="45000" wrap="none"/>
          <a:p>
            <a:r>
              <a:rPr b="1" lang="fr-FR" sz="1400">
                <a:solidFill>
                  <a:srgbClr val="000000"/>
                </a:solidFill>
                <a:latin typeface="Times New Roman"/>
                <a:ea typeface="ＭＳ Ｐゴシック"/>
              </a:rPr>
              <a:t>Usage: ./configure –enable-test</a:t>
            </a:r>
            <a:endParaRPr/>
          </a:p>
        </p:txBody>
      </p:sp>
      <p:sp>
        <p:nvSpPr>
          <p:cNvPr id="891" name="CustomShape 11"/>
          <p:cNvSpPr/>
          <p:nvPr/>
        </p:nvSpPr>
        <p:spPr>
          <a:xfrm>
            <a:off x="5873040" y="4952880"/>
            <a:ext cx="3138120" cy="302760"/>
          </a:xfrm>
          <a:prstGeom prst="rect">
            <a:avLst/>
          </a:prstGeom>
        </p:spPr>
        <p:txBody>
          <a:bodyPr bIns="45000" lIns="90000" rIns="90000" tIns="45000" wrap="none"/>
          <a:p>
            <a:r>
              <a:rPr b="1" lang="fr-FR" sz="1400">
                <a:solidFill>
                  <a:srgbClr val="000000"/>
                </a:solidFill>
                <a:latin typeface="Times New Roman"/>
                <a:ea typeface="ＭＳ Ｐゴシック"/>
              </a:rPr>
              <a:t>Usage: ./configure –with-optim-level=2</a:t>
            </a:r>
            <a:endParaRPr/>
          </a:p>
        </p:txBody>
      </p:sp>
      <p:sp>
        <p:nvSpPr>
          <p:cNvPr id="892" name="CustomShape 1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93" name="Picture 3"/>
          <p:cNvPicPr/>
          <p:nvPr/>
        </p:nvPicPr>
        <p:blipFill>
          <a:blip r:embed="rId1"/>
          <a:stretch>
            <a:fillRect/>
          </a:stretch>
        </p:blipFill>
        <p:spPr>
          <a:xfrm>
            <a:off x="271440" y="22320"/>
            <a:ext cx="649800" cy="656280"/>
          </a:xfrm>
          <a:prstGeom prst="rect">
            <a:avLst/>
          </a:prstGeom>
        </p:spPr>
      </p:pic>
    </p:spTree>
  </p:cSld>
  <p:timing>
    <p:tnLst>
      <p:par>
        <p:cTn dur="indefinite" id="45" nodeType="tmRoot" restart="never">
          <p:childTnLst>
            <p:seq>
              <p:cTn dur="indefinite" id="46" nodeType="mainSeq">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CustomShape 1"/>
          <p:cNvSpPr/>
          <p:nvPr/>
        </p:nvSpPr>
        <p:spPr>
          <a:xfrm>
            <a:off x="228600" y="5734080"/>
            <a:ext cx="933840" cy="456120"/>
          </a:xfrm>
          <a:prstGeom prst="rect">
            <a:avLst/>
          </a:prstGeom>
          <a:solidFill>
            <a:srgbClr val="7da647"/>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Makefile.am</a:t>
            </a:r>
            <a:endParaRPr/>
          </a:p>
        </p:txBody>
      </p:sp>
      <p:sp>
        <p:nvSpPr>
          <p:cNvPr id="193" name="CustomShape 2"/>
          <p:cNvSpPr/>
          <p:nvPr/>
        </p:nvSpPr>
        <p:spPr>
          <a:xfrm>
            <a:off x="228600" y="3981600"/>
            <a:ext cx="913320" cy="456120"/>
          </a:xfrm>
          <a:prstGeom prst="rect">
            <a:avLst/>
          </a:prstGeom>
          <a:solidFill>
            <a:srgbClr val="7da647"/>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configure.ac</a:t>
            </a:r>
            <a:endParaRPr/>
          </a:p>
        </p:txBody>
      </p:sp>
      <p:sp>
        <p:nvSpPr>
          <p:cNvPr id="194" name="CustomShape 3"/>
          <p:cNvSpPr/>
          <p:nvPr/>
        </p:nvSpPr>
        <p:spPr>
          <a:xfrm>
            <a:off x="2895480" y="3981600"/>
            <a:ext cx="1141920" cy="456120"/>
          </a:xfrm>
          <a:prstGeom prst="rect">
            <a:avLst/>
          </a:prstGeom>
          <a:solidFill>
            <a:srgbClr val="2323dc"/>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aclocal.m4</a:t>
            </a:r>
            <a:endParaRPr/>
          </a:p>
        </p:txBody>
      </p:sp>
      <p:sp>
        <p:nvSpPr>
          <p:cNvPr id="195" name="CustomShape 4"/>
          <p:cNvSpPr/>
          <p:nvPr/>
        </p:nvSpPr>
        <p:spPr>
          <a:xfrm>
            <a:off x="1600200" y="3981600"/>
            <a:ext cx="837000" cy="456120"/>
          </a:xfrm>
          <a:prstGeom prst="ellipse">
            <a:avLst/>
          </a:prstGeom>
          <a:solidFill>
            <a:srgbClr val="99ccff"/>
          </a:solidFill>
          <a:ln w="9360">
            <a:solidFill>
              <a:srgbClr val="000000"/>
            </a:solidFill>
            <a:miter/>
          </a:ln>
        </p:spPr>
      </p:sp>
      <p:sp>
        <p:nvSpPr>
          <p:cNvPr id="196" name="CustomShape 5"/>
          <p:cNvSpPr/>
          <p:nvPr/>
        </p:nvSpPr>
        <p:spPr>
          <a:xfrm>
            <a:off x="2895480" y="4896000"/>
            <a:ext cx="1141920" cy="456120"/>
          </a:xfrm>
          <a:prstGeom prst="ellipse">
            <a:avLst/>
          </a:prstGeom>
          <a:solidFill>
            <a:srgbClr val="99ccff"/>
          </a:solidFill>
          <a:ln w="9360">
            <a:solidFill>
              <a:srgbClr val="000000"/>
            </a:solidFill>
            <a:miter/>
          </a:ln>
        </p:spPr>
      </p:sp>
      <p:sp>
        <p:nvSpPr>
          <p:cNvPr id="197" name="CustomShape 6"/>
          <p:cNvSpPr/>
          <p:nvPr/>
        </p:nvSpPr>
        <p:spPr>
          <a:xfrm>
            <a:off x="6629400" y="3981600"/>
            <a:ext cx="913320" cy="1141920"/>
          </a:xfrm>
          <a:prstGeom prst="rect">
            <a:avLst/>
          </a:prstGeom>
          <a:solidFill>
            <a:srgbClr val="99ccff"/>
          </a:solidFill>
          <a:ln w="9360">
            <a:solidFill>
              <a:srgbClr val="000000"/>
            </a:solidFill>
            <a:round/>
          </a:ln>
        </p:spPr>
        <p:txBody>
          <a:bodyPr anchor="ctr" bIns="45000" lIns="90000" rIns="90000" tIns="45000" wrap="none"/>
          <a:p>
            <a:pPr algn="ctr"/>
            <a:r>
              <a:rPr b="1" lang="fr-FR" sz="1200">
                <a:solidFill>
                  <a:srgbClr val="333333"/>
                </a:solidFill>
                <a:latin typeface="Times New Roman"/>
                <a:ea typeface="ＭＳ Ｐゴシック"/>
              </a:rPr>
              <a:t>configure</a:t>
            </a:r>
            <a:endParaRPr/>
          </a:p>
        </p:txBody>
      </p:sp>
      <p:sp>
        <p:nvSpPr>
          <p:cNvPr id="198" name="CustomShape 7"/>
          <p:cNvSpPr/>
          <p:nvPr/>
        </p:nvSpPr>
        <p:spPr>
          <a:xfrm>
            <a:off x="2895480" y="2914560"/>
            <a:ext cx="837000" cy="456120"/>
          </a:xfrm>
          <a:prstGeom prst="ellipse">
            <a:avLst/>
          </a:prstGeom>
          <a:solidFill>
            <a:srgbClr val="99ccff"/>
          </a:solidFill>
          <a:ln w="9360">
            <a:solidFill>
              <a:srgbClr val="000000"/>
            </a:solidFill>
            <a:miter/>
          </a:ln>
        </p:spPr>
      </p:sp>
      <p:sp>
        <p:nvSpPr>
          <p:cNvPr id="199" name="CustomShape 8"/>
          <p:cNvSpPr/>
          <p:nvPr/>
        </p:nvSpPr>
        <p:spPr>
          <a:xfrm>
            <a:off x="228600" y="2381400"/>
            <a:ext cx="913320" cy="456120"/>
          </a:xfrm>
          <a:prstGeom prst="rect">
            <a:avLst/>
          </a:prstGeom>
          <a:solidFill>
            <a:srgbClr val="7da647"/>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xxx.pc.in</a:t>
            </a:r>
            <a:endParaRPr/>
          </a:p>
        </p:txBody>
      </p:sp>
      <p:sp>
        <p:nvSpPr>
          <p:cNvPr id="200" name="CustomShape 9"/>
          <p:cNvSpPr/>
          <p:nvPr/>
        </p:nvSpPr>
        <p:spPr>
          <a:xfrm>
            <a:off x="3048120" y="5734080"/>
            <a:ext cx="989640" cy="456120"/>
          </a:xfrm>
          <a:prstGeom prst="ellipse">
            <a:avLst/>
          </a:prstGeom>
          <a:solidFill>
            <a:srgbClr val="99ccff"/>
          </a:solidFill>
          <a:ln w="9360">
            <a:solidFill>
              <a:srgbClr val="000000"/>
            </a:solidFill>
            <a:miter/>
          </a:ln>
        </p:spPr>
      </p:sp>
      <p:sp>
        <p:nvSpPr>
          <p:cNvPr id="201" name="CustomShape 10"/>
          <p:cNvSpPr/>
          <p:nvPr/>
        </p:nvSpPr>
        <p:spPr>
          <a:xfrm>
            <a:off x="4572000" y="4896000"/>
            <a:ext cx="913320" cy="456120"/>
          </a:xfrm>
          <a:prstGeom prst="rect">
            <a:avLst/>
          </a:prstGeom>
          <a:solidFill>
            <a:srgbClr val="2323dc"/>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config.h.in</a:t>
            </a:r>
            <a:endParaRPr/>
          </a:p>
        </p:txBody>
      </p:sp>
      <p:sp>
        <p:nvSpPr>
          <p:cNvPr id="202" name="CustomShape 11"/>
          <p:cNvSpPr/>
          <p:nvPr/>
        </p:nvSpPr>
        <p:spPr>
          <a:xfrm>
            <a:off x="152280" y="2076480"/>
            <a:ext cx="1065600" cy="4418640"/>
          </a:xfrm>
          <a:prstGeom prst="rect">
            <a:avLst/>
          </a:prstGeom>
          <a:ln cap="rnd" w="9360">
            <a:solidFill>
              <a:srgbClr val="ff0000"/>
            </a:solidFill>
            <a:custDash>
              <a:ds d="26000" sp="1188392448000"/>
            </a:custDash>
            <a:round/>
          </a:ln>
        </p:spPr>
      </p:sp>
      <p:sp>
        <p:nvSpPr>
          <p:cNvPr id="203" name="CustomShape 12"/>
          <p:cNvSpPr/>
          <p:nvPr/>
        </p:nvSpPr>
        <p:spPr>
          <a:xfrm>
            <a:off x="380880" y="1066680"/>
            <a:ext cx="8304840" cy="713160"/>
          </a:xfrm>
          <a:prstGeom prst="rect">
            <a:avLst/>
          </a:prstGeom>
        </p:spPr>
        <p:txBody>
          <a:bodyPr bIns="45000" lIns="90000" rIns="90000" tIns="45000"/>
          <a:p>
            <a:r>
              <a:rPr lang="fr-FR" sz="1300">
                <a:solidFill>
                  <a:srgbClr val="333333"/>
                </a:solidFill>
                <a:latin typeface="Times New Roman"/>
                <a:ea typeface="ＭＳ Ｐゴシック"/>
              </a:rPr>
              <a:t>For each package a developper will ONLY have to managed some templates : Makefile.am + configure.ac</a:t>
            </a:r>
            <a:endParaRPr/>
          </a:p>
          <a:p>
            <a:pPr lvl="1">
              <a:buSzPct val="45000"/>
              <a:buFont typeface="Arial"/>
              <a:buChar char="•"/>
            </a:pPr>
            <a:r>
              <a:rPr lang="fr-FR" sz="1300">
                <a:solidFill>
                  <a:srgbClr val="333333"/>
                </a:solidFill>
                <a:latin typeface="Times New Roman"/>
                <a:ea typeface="ＭＳ Ｐゴシック"/>
              </a:rPr>
              <a:t> </a:t>
            </a:r>
            <a:r>
              <a:rPr lang="fr-FR" sz="1300">
                <a:solidFill>
                  <a:srgbClr val="333333"/>
                </a:solidFill>
                <a:latin typeface="Times New Roman"/>
                <a:ea typeface="ＭＳ Ｐゴシック"/>
              </a:rPr>
              <a:t>provided by the developers</a:t>
            </a:r>
            <a:endParaRPr/>
          </a:p>
          <a:p>
            <a:pPr lvl="1">
              <a:buSzPct val="45000"/>
              <a:buFont typeface="Arial"/>
              <a:buChar char="•"/>
            </a:pPr>
            <a:r>
              <a:rPr lang="fr-FR" sz="1300">
                <a:solidFill>
                  <a:srgbClr val="333333"/>
                </a:solidFill>
                <a:latin typeface="Times New Roman"/>
                <a:ea typeface="ＭＳ Ｐゴシック"/>
              </a:rPr>
              <a:t> </a:t>
            </a:r>
            <a:r>
              <a:rPr lang="fr-FR" sz="1300">
                <a:solidFill>
                  <a:srgbClr val="333333"/>
                </a:solidFill>
                <a:latin typeface="Times New Roman"/>
                <a:ea typeface="ＭＳ Ｐゴシック"/>
              </a:rPr>
              <a:t>stored in repository ( CC UCM)</a:t>
            </a:r>
            <a:endParaRPr/>
          </a:p>
        </p:txBody>
      </p:sp>
      <p:sp>
        <p:nvSpPr>
          <p:cNvPr id="204" name="CustomShape 13"/>
          <p:cNvSpPr/>
          <p:nvPr/>
        </p:nvSpPr>
        <p:spPr>
          <a:xfrm>
            <a:off x="4495680" y="5734080"/>
            <a:ext cx="913320" cy="456120"/>
          </a:xfrm>
          <a:prstGeom prst="rect">
            <a:avLst/>
          </a:prstGeom>
          <a:solidFill>
            <a:srgbClr val="2323dc"/>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Makefile.in</a:t>
            </a:r>
            <a:endParaRPr/>
          </a:p>
        </p:txBody>
      </p:sp>
      <p:sp>
        <p:nvSpPr>
          <p:cNvPr id="205" name="CustomShape 14"/>
          <p:cNvSpPr/>
          <p:nvPr/>
        </p:nvSpPr>
        <p:spPr>
          <a:xfrm>
            <a:off x="8229600" y="2076480"/>
            <a:ext cx="913320" cy="456120"/>
          </a:xfrm>
          <a:prstGeom prst="rect">
            <a:avLst/>
          </a:prstGeom>
          <a:solidFill>
            <a:srgbClr val="eb613d"/>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config.cache</a:t>
            </a:r>
            <a:endParaRPr/>
          </a:p>
        </p:txBody>
      </p:sp>
      <p:sp>
        <p:nvSpPr>
          <p:cNvPr id="206" name="CustomShape 15"/>
          <p:cNvSpPr/>
          <p:nvPr/>
        </p:nvSpPr>
        <p:spPr>
          <a:xfrm>
            <a:off x="8229600" y="2838600"/>
            <a:ext cx="913320" cy="456120"/>
          </a:xfrm>
          <a:prstGeom prst="rect">
            <a:avLst/>
          </a:prstGeom>
          <a:solidFill>
            <a:srgbClr val="eb613d"/>
          </a:solidFill>
          <a:ln w="9360">
            <a:solidFill>
              <a:srgbClr val="000000"/>
            </a:solidFill>
            <a:round/>
          </a:ln>
        </p:spPr>
        <p:txBody>
          <a:bodyPr anchor="ctr" bIns="45000" lIns="90000" rIns="90000" tIns="45000" wrap="none"/>
          <a:p>
            <a:pPr algn="ctr"/>
            <a:r>
              <a:rPr b="1" lang="fr-FR" sz="1200">
                <a:solidFill>
                  <a:srgbClr val="ffffff"/>
                </a:solidFill>
                <a:latin typeface="Times New Roman"/>
                <a:ea typeface="ＭＳ Ｐゴシック"/>
              </a:rPr>
              <a:t>config.log</a:t>
            </a:r>
            <a:endParaRPr/>
          </a:p>
        </p:txBody>
      </p:sp>
      <p:sp>
        <p:nvSpPr>
          <p:cNvPr id="207" name="CustomShape 16"/>
          <p:cNvSpPr/>
          <p:nvPr/>
        </p:nvSpPr>
        <p:spPr>
          <a:xfrm>
            <a:off x="8229600" y="4591080"/>
            <a:ext cx="913320" cy="456120"/>
          </a:xfrm>
          <a:prstGeom prst="rect">
            <a:avLst/>
          </a:prstGeom>
          <a:solidFill>
            <a:srgbClr val="e6e64c"/>
          </a:solidFill>
          <a:ln w="9360">
            <a:solidFill>
              <a:srgbClr val="000000"/>
            </a:solidFill>
            <a:round/>
          </a:ln>
        </p:spPr>
        <p:txBody>
          <a:bodyPr anchor="ctr" bIns="45000" lIns="90000" rIns="90000" tIns="45000" wrap="none"/>
          <a:p>
            <a:pPr algn="ctr"/>
            <a:r>
              <a:rPr b="1" lang="fr-FR" sz="1200">
                <a:solidFill>
                  <a:srgbClr val="000000"/>
                </a:solidFill>
                <a:latin typeface="Times New Roman"/>
                <a:ea typeface="ＭＳ Ｐゴシック"/>
              </a:rPr>
              <a:t>config.h</a:t>
            </a:r>
            <a:endParaRPr/>
          </a:p>
        </p:txBody>
      </p:sp>
      <p:sp>
        <p:nvSpPr>
          <p:cNvPr id="208" name="CustomShape 17"/>
          <p:cNvSpPr/>
          <p:nvPr/>
        </p:nvSpPr>
        <p:spPr>
          <a:xfrm>
            <a:off x="8229600" y="5429160"/>
            <a:ext cx="913320" cy="456120"/>
          </a:xfrm>
          <a:prstGeom prst="rect">
            <a:avLst/>
          </a:prstGeom>
          <a:solidFill>
            <a:srgbClr val="e6e64c"/>
          </a:solidFill>
          <a:ln w="9360">
            <a:solidFill>
              <a:srgbClr val="000000"/>
            </a:solidFill>
            <a:round/>
          </a:ln>
        </p:spPr>
        <p:txBody>
          <a:bodyPr anchor="ctr" bIns="45000" lIns="90000" rIns="90000" tIns="45000" wrap="none"/>
          <a:p>
            <a:pPr algn="ctr"/>
            <a:r>
              <a:rPr b="1" lang="fr-FR" sz="1200">
                <a:solidFill>
                  <a:srgbClr val="000000"/>
                </a:solidFill>
                <a:latin typeface="Times New Roman"/>
                <a:ea typeface="ＭＳ Ｐゴシック"/>
              </a:rPr>
              <a:t>Makefile</a:t>
            </a:r>
            <a:endParaRPr/>
          </a:p>
        </p:txBody>
      </p:sp>
      <p:sp>
        <p:nvSpPr>
          <p:cNvPr id="209" name="CustomShape 18"/>
          <p:cNvSpPr/>
          <p:nvPr/>
        </p:nvSpPr>
        <p:spPr>
          <a:xfrm>
            <a:off x="8229600" y="3753000"/>
            <a:ext cx="913320" cy="456120"/>
          </a:xfrm>
          <a:prstGeom prst="rect">
            <a:avLst/>
          </a:prstGeom>
          <a:solidFill>
            <a:srgbClr val="e6e64c"/>
          </a:solidFill>
          <a:ln w="9360">
            <a:solidFill>
              <a:srgbClr val="000000"/>
            </a:solidFill>
            <a:round/>
          </a:ln>
        </p:spPr>
        <p:txBody>
          <a:bodyPr anchor="ctr" bIns="45000" lIns="90000" rIns="90000" tIns="45000" wrap="none"/>
          <a:p>
            <a:pPr algn="ctr"/>
            <a:r>
              <a:rPr b="1" lang="fr-FR" sz="1200">
                <a:solidFill>
                  <a:srgbClr val="000000"/>
                </a:solidFill>
                <a:latin typeface="Times New Roman"/>
                <a:ea typeface="ＭＳ Ｐゴシック"/>
              </a:rPr>
              <a:t>xxx.pc</a:t>
            </a:r>
            <a:endParaRPr/>
          </a:p>
        </p:txBody>
      </p:sp>
      <p:sp>
        <p:nvSpPr>
          <p:cNvPr id="210" name="CustomShape 19"/>
          <p:cNvSpPr/>
          <p:nvPr/>
        </p:nvSpPr>
        <p:spPr>
          <a:xfrm>
            <a:off x="5410080" y="2457360"/>
            <a:ext cx="989640" cy="303840"/>
          </a:xfrm>
          <a:prstGeom prst="rect">
            <a:avLst/>
          </a:prstGeom>
        </p:spPr>
        <p:txBody>
          <a:bodyPr bIns="45000" lIns="90000" rIns="90000" tIns="45000" wrap="none"/>
          <a:p>
            <a:pPr algn="ctr"/>
            <a:r>
              <a:rPr b="1" lang="fr-FR" sz="1400">
                <a:solidFill>
                  <a:srgbClr val="00cc99"/>
                </a:solidFill>
                <a:latin typeface="Times New Roman"/>
                <a:ea typeface="ＭＳ Ｐゴシック"/>
              </a:rPr>
              <a:t>autogen.sh</a:t>
            </a:r>
            <a:endParaRPr/>
          </a:p>
        </p:txBody>
      </p:sp>
      <p:sp>
        <p:nvSpPr>
          <p:cNvPr id="211" name="CustomShape 20"/>
          <p:cNvSpPr/>
          <p:nvPr/>
        </p:nvSpPr>
        <p:spPr>
          <a:xfrm>
            <a:off x="757080" y="1695600"/>
            <a:ext cx="246960" cy="367560"/>
          </a:xfrm>
          <a:prstGeom prst="rect">
            <a:avLst/>
          </a:prstGeom>
        </p:spPr>
        <p:txBody>
          <a:bodyPr bIns="46800" lIns="90000" rIns="90000" tIns="46800" wrap="none"/>
          <a:p>
            <a:r>
              <a:rPr b="1" lang="fr-FR">
                <a:solidFill>
                  <a:srgbClr val="000000"/>
                </a:solidFill>
                <a:latin typeface="Wingdings"/>
                <a:ea typeface="ＭＳ Ｐゴシック"/>
              </a:rPr>
              <a:t></a:t>
            </a:r>
            <a:endParaRPr/>
          </a:p>
        </p:txBody>
      </p:sp>
      <p:sp>
        <p:nvSpPr>
          <p:cNvPr id="212" name="CustomShape 21"/>
          <p:cNvSpPr/>
          <p:nvPr/>
        </p:nvSpPr>
        <p:spPr>
          <a:xfrm>
            <a:off x="1447920" y="2457360"/>
            <a:ext cx="4951800" cy="3885120"/>
          </a:xfrm>
          <a:prstGeom prst="rect">
            <a:avLst/>
          </a:prstGeom>
          <a:ln cap="rnd" w="9360">
            <a:solidFill>
              <a:srgbClr val="00cc99"/>
            </a:solidFill>
            <a:custDash>
              <a:ds d="26000" sp="1188392448000"/>
            </a:custDash>
            <a:round/>
          </a:ln>
        </p:spPr>
      </p:sp>
      <p:sp>
        <p:nvSpPr>
          <p:cNvPr id="213" name="CustomShape 22"/>
          <p:cNvSpPr/>
          <p:nvPr/>
        </p:nvSpPr>
        <p:spPr>
          <a:xfrm>
            <a:off x="3124080" y="5810400"/>
            <a:ext cx="822960" cy="271800"/>
          </a:xfrm>
          <a:prstGeom prst="rect">
            <a:avLst/>
          </a:prstGeom>
        </p:spPr>
        <p:txBody>
          <a:bodyPr bIns="45000" lIns="90000" rIns="90000" tIns="45000" wrap="none"/>
          <a:p>
            <a:r>
              <a:rPr b="1" lang="fr-FR" sz="1200">
                <a:solidFill>
                  <a:srgbClr val="333333"/>
                </a:solidFill>
                <a:latin typeface="Times New Roman"/>
                <a:ea typeface="ＭＳ Ｐゴシック"/>
              </a:rPr>
              <a:t>automake</a:t>
            </a:r>
            <a:endParaRPr/>
          </a:p>
        </p:txBody>
      </p:sp>
      <p:cxnSp>
        <p:nvCxnSpPr>
          <p:cNvPr id="214" name="Line 23"/>
          <p:cNvCxnSpPr/>
          <p:nvPr/>
        </p:nvCxnSpPr>
        <p:spPr>
          <xfrm>
            <a:off x="0" y="0"/>
            <a:ext cx="360" cy="360"/>
          </xfrm>
          <a:prstGeom prst="line">
            <a:avLst/>
          </a:prstGeom>
          <a:ln w="9360">
            <a:solidFill>
              <a:srgbClr val="000000"/>
            </a:solidFill>
            <a:miter/>
            <a:tailEnd len="med" type="triangle" w="med"/>
          </a:ln>
        </p:spPr>
      </p:cxnSp>
      <p:cxnSp>
        <p:nvCxnSpPr>
          <p:cNvPr id="215" name="Line 24"/>
          <p:cNvCxnSpPr/>
          <p:nvPr/>
        </p:nvCxnSpPr>
        <p:spPr>
          <xfrm>
            <a:off x="0" y="0"/>
            <a:ext cx="360" cy="360"/>
          </xfrm>
          <a:prstGeom prst="line">
            <a:avLst/>
          </a:prstGeom>
          <a:ln w="9360">
            <a:solidFill>
              <a:srgbClr val="000000"/>
            </a:solidFill>
            <a:miter/>
            <a:tailEnd len="med" type="triangle" w="med"/>
          </a:ln>
        </p:spPr>
      </p:cxnSp>
      <p:sp>
        <p:nvSpPr>
          <p:cNvPr id="216" name="CustomShape 25"/>
          <p:cNvSpPr/>
          <p:nvPr/>
        </p:nvSpPr>
        <p:spPr>
          <a:xfrm>
            <a:off x="3048120" y="4971960"/>
            <a:ext cx="989640" cy="271800"/>
          </a:xfrm>
          <a:prstGeom prst="rect">
            <a:avLst/>
          </a:prstGeom>
        </p:spPr>
        <p:txBody>
          <a:bodyPr bIns="45000" lIns="90000" rIns="90000" tIns="45000"/>
          <a:p>
            <a:r>
              <a:rPr b="1" lang="fr-FR" sz="1200">
                <a:solidFill>
                  <a:srgbClr val="333333"/>
                </a:solidFill>
                <a:latin typeface="Times New Roman"/>
                <a:ea typeface="ＭＳ Ｐゴシック"/>
              </a:rPr>
              <a:t>autoheader</a:t>
            </a:r>
            <a:endParaRPr/>
          </a:p>
        </p:txBody>
      </p:sp>
      <p:cxnSp>
        <p:nvCxnSpPr>
          <p:cNvPr id="217" name="Line 26"/>
          <p:cNvCxnSpPr/>
          <p:nvPr/>
        </p:nvCxnSpPr>
        <p:spPr>
          <xfrm>
            <a:off x="0" y="0"/>
            <a:ext cx="360" cy="360"/>
          </xfrm>
          <a:prstGeom prst="line">
            <a:avLst/>
          </a:prstGeom>
          <a:ln w="9360">
            <a:solidFill>
              <a:srgbClr val="000000"/>
            </a:solidFill>
            <a:miter/>
            <a:tailEnd len="med" type="triangle" w="med"/>
          </a:ln>
        </p:spPr>
      </p:cxnSp>
      <p:cxnSp>
        <p:nvCxnSpPr>
          <p:cNvPr id="218" name="Line 27"/>
          <p:cNvCxnSpPr/>
          <p:nvPr/>
        </p:nvCxnSpPr>
        <p:spPr>
          <xfrm>
            <a:off x="0" y="0"/>
            <a:ext cx="360" cy="360"/>
          </xfrm>
          <a:prstGeom prst="line">
            <a:avLst/>
          </a:prstGeom>
          <a:ln w="9360">
            <a:solidFill>
              <a:srgbClr val="000000"/>
            </a:solidFill>
            <a:miter/>
            <a:tailEnd len="med" type="triangle" w="med"/>
          </a:ln>
        </p:spPr>
      </p:cxnSp>
      <p:sp>
        <p:nvSpPr>
          <p:cNvPr id="219" name="CustomShape 28"/>
          <p:cNvSpPr/>
          <p:nvPr/>
        </p:nvSpPr>
        <p:spPr>
          <a:xfrm>
            <a:off x="1752480" y="4057560"/>
            <a:ext cx="913320" cy="271800"/>
          </a:xfrm>
          <a:prstGeom prst="rect">
            <a:avLst/>
          </a:prstGeom>
        </p:spPr>
        <p:txBody>
          <a:bodyPr bIns="45000" lIns="90000" rIns="90000" tIns="45000"/>
          <a:p>
            <a:r>
              <a:rPr b="1" lang="fr-FR" sz="1200">
                <a:solidFill>
                  <a:srgbClr val="333333"/>
                </a:solidFill>
                <a:latin typeface="Times New Roman"/>
                <a:ea typeface="ＭＳ Ｐゴシック"/>
              </a:rPr>
              <a:t>aclocal</a:t>
            </a:r>
            <a:endParaRPr/>
          </a:p>
        </p:txBody>
      </p:sp>
      <p:cxnSp>
        <p:nvCxnSpPr>
          <p:cNvPr id="220" name="Line 29"/>
          <p:cNvCxnSpPr/>
          <p:nvPr/>
        </p:nvCxnSpPr>
        <p:spPr>
          <xfrm>
            <a:off x="0" y="0"/>
            <a:ext cx="360" cy="360"/>
          </xfrm>
          <a:prstGeom prst="line">
            <a:avLst/>
          </a:prstGeom>
          <a:ln w="9360">
            <a:solidFill>
              <a:srgbClr val="000000"/>
            </a:solidFill>
            <a:miter/>
            <a:tailEnd len="med" type="triangle" w="med"/>
          </a:ln>
        </p:spPr>
      </p:cxnSp>
      <p:sp>
        <p:nvSpPr>
          <p:cNvPr id="221" name="CustomShape 30"/>
          <p:cNvSpPr/>
          <p:nvPr/>
        </p:nvSpPr>
        <p:spPr>
          <a:xfrm>
            <a:off x="2895480" y="2990880"/>
            <a:ext cx="746640" cy="271800"/>
          </a:xfrm>
          <a:prstGeom prst="rect">
            <a:avLst/>
          </a:prstGeom>
        </p:spPr>
        <p:txBody>
          <a:bodyPr bIns="45000" lIns="90000" rIns="90000" tIns="45000" wrap="none"/>
          <a:p>
            <a:r>
              <a:rPr b="1" lang="fr-FR" sz="1200">
                <a:solidFill>
                  <a:srgbClr val="333333"/>
                </a:solidFill>
                <a:latin typeface="Times New Roman"/>
                <a:ea typeface="ＭＳ Ｐゴシック"/>
              </a:rPr>
              <a:t>autoconf</a:t>
            </a:r>
            <a:endParaRPr/>
          </a:p>
        </p:txBody>
      </p:sp>
      <p:sp>
        <p:nvSpPr>
          <p:cNvPr id="222" name="Line 31"/>
          <p:cNvSpPr/>
          <p:nvPr/>
        </p:nvSpPr>
        <p:spPr>
          <a:xfrm>
            <a:off x="1143000" y="2609640"/>
            <a:ext cx="3809880" cy="1440"/>
          </a:xfrm>
          <a:prstGeom prst="line">
            <a:avLst/>
          </a:prstGeom>
          <a:ln w="9360">
            <a:solidFill>
              <a:srgbClr val="000000"/>
            </a:solidFill>
            <a:miter/>
          </a:ln>
        </p:spPr>
      </p:sp>
      <p:sp>
        <p:nvSpPr>
          <p:cNvPr id="223" name="Line 32"/>
          <p:cNvSpPr/>
          <p:nvPr/>
        </p:nvSpPr>
        <p:spPr>
          <a:xfrm flipH="1">
            <a:off x="4949640" y="2609640"/>
            <a:ext cx="7920" cy="1601640"/>
          </a:xfrm>
          <a:prstGeom prst="line">
            <a:avLst/>
          </a:prstGeom>
          <a:ln w="9360">
            <a:solidFill>
              <a:srgbClr val="000000"/>
            </a:solidFill>
            <a:miter/>
          </a:ln>
        </p:spPr>
      </p:sp>
      <p:cxnSp>
        <p:nvCxnSpPr>
          <p:cNvPr id="224" name="Line 33"/>
          <p:cNvCxnSpPr/>
          <p:nvPr/>
        </p:nvCxnSpPr>
        <p:spPr>
          <xfrm>
            <a:off x="0" y="0"/>
            <a:ext cx="360" cy="360"/>
          </xfrm>
          <a:prstGeom prst="line">
            <a:avLst/>
          </a:prstGeom>
          <a:ln w="9360">
            <a:solidFill>
              <a:srgbClr val="000000"/>
            </a:solidFill>
            <a:miter/>
            <a:tailEnd len="med" type="triangle" w="med"/>
          </a:ln>
        </p:spPr>
      </p:cxnSp>
      <p:sp>
        <p:nvSpPr>
          <p:cNvPr id="225" name="Line 34"/>
          <p:cNvSpPr/>
          <p:nvPr/>
        </p:nvSpPr>
        <p:spPr>
          <a:xfrm flipH="1">
            <a:off x="4414680" y="3143160"/>
            <a:ext cx="7920" cy="1296720"/>
          </a:xfrm>
          <a:prstGeom prst="line">
            <a:avLst/>
          </a:prstGeom>
          <a:ln w="9360">
            <a:solidFill>
              <a:srgbClr val="000000"/>
            </a:solidFill>
            <a:miter/>
          </a:ln>
        </p:spPr>
      </p:sp>
      <p:cxnSp>
        <p:nvCxnSpPr>
          <p:cNvPr id="226" name="Line 35"/>
          <p:cNvCxnSpPr/>
          <p:nvPr/>
        </p:nvCxnSpPr>
        <p:spPr>
          <xfrm>
            <a:off x="0" y="0"/>
            <a:ext cx="360" cy="360"/>
          </xfrm>
          <a:prstGeom prst="line">
            <a:avLst/>
          </a:prstGeom>
          <a:ln w="9360">
            <a:solidFill>
              <a:srgbClr val="000000"/>
            </a:solidFill>
            <a:miter/>
            <a:tailEnd len="med" type="triangle" w="med"/>
          </a:ln>
        </p:spPr>
      </p:cxnSp>
      <p:sp>
        <p:nvSpPr>
          <p:cNvPr id="227" name="Line 36"/>
          <p:cNvSpPr/>
          <p:nvPr/>
        </p:nvSpPr>
        <p:spPr>
          <a:xfrm>
            <a:off x="5410080" y="5962320"/>
            <a:ext cx="838080" cy="1800"/>
          </a:xfrm>
          <a:prstGeom prst="line">
            <a:avLst/>
          </a:prstGeom>
          <a:ln w="9360">
            <a:solidFill>
              <a:srgbClr val="000000"/>
            </a:solidFill>
            <a:miter/>
          </a:ln>
        </p:spPr>
      </p:sp>
      <p:sp>
        <p:nvSpPr>
          <p:cNvPr id="228" name="Line 37"/>
          <p:cNvSpPr/>
          <p:nvPr/>
        </p:nvSpPr>
        <p:spPr>
          <a:xfrm flipV="1">
            <a:off x="6244920" y="4894200"/>
            <a:ext cx="3240" cy="1073160"/>
          </a:xfrm>
          <a:prstGeom prst="line">
            <a:avLst/>
          </a:prstGeom>
          <a:ln w="9360">
            <a:solidFill>
              <a:srgbClr val="000000"/>
            </a:solidFill>
            <a:miter/>
          </a:ln>
        </p:spPr>
      </p:sp>
      <p:cxnSp>
        <p:nvCxnSpPr>
          <p:cNvPr id="229" name="Line 38"/>
          <p:cNvCxnSpPr/>
          <p:nvPr/>
        </p:nvCxnSpPr>
        <p:spPr>
          <xfrm>
            <a:off x="0" y="0"/>
            <a:ext cx="360" cy="360"/>
          </xfrm>
          <a:prstGeom prst="line">
            <a:avLst/>
          </a:prstGeom>
          <a:ln w="9360">
            <a:solidFill>
              <a:srgbClr val="000000"/>
            </a:solidFill>
            <a:miter/>
            <a:tailEnd len="med" type="triangle" w="med"/>
          </a:ln>
        </p:spPr>
      </p:cxnSp>
      <p:sp>
        <p:nvSpPr>
          <p:cNvPr id="230" name="Line 39"/>
          <p:cNvSpPr/>
          <p:nvPr/>
        </p:nvSpPr>
        <p:spPr>
          <a:xfrm>
            <a:off x="5486400" y="5124240"/>
            <a:ext cx="380880" cy="1440"/>
          </a:xfrm>
          <a:prstGeom prst="line">
            <a:avLst/>
          </a:prstGeom>
          <a:ln w="9360">
            <a:solidFill>
              <a:srgbClr val="000000"/>
            </a:solidFill>
            <a:miter/>
          </a:ln>
        </p:spPr>
      </p:sp>
      <p:sp>
        <p:nvSpPr>
          <p:cNvPr id="231" name="Line 40"/>
          <p:cNvSpPr/>
          <p:nvPr/>
        </p:nvSpPr>
        <p:spPr>
          <a:xfrm flipV="1">
            <a:off x="5865480" y="4665600"/>
            <a:ext cx="3240" cy="463320"/>
          </a:xfrm>
          <a:prstGeom prst="line">
            <a:avLst/>
          </a:prstGeom>
          <a:ln w="9360">
            <a:solidFill>
              <a:srgbClr val="000000"/>
            </a:solidFill>
            <a:miter/>
          </a:ln>
        </p:spPr>
      </p:sp>
      <p:cxnSp>
        <p:nvCxnSpPr>
          <p:cNvPr id="232" name="Line 41"/>
          <p:cNvCxnSpPr/>
          <p:nvPr/>
        </p:nvCxnSpPr>
        <p:spPr>
          <xfrm>
            <a:off x="0" y="0"/>
            <a:ext cx="360" cy="360"/>
          </xfrm>
          <a:prstGeom prst="line">
            <a:avLst/>
          </a:prstGeom>
          <a:ln w="9360">
            <a:solidFill>
              <a:srgbClr val="000000"/>
            </a:solidFill>
            <a:miter/>
            <a:tailEnd len="med" type="triangle" w="med"/>
          </a:ln>
        </p:spPr>
      </p:cxnSp>
      <p:cxnSp>
        <p:nvCxnSpPr>
          <p:cNvPr id="233" name="Line 42"/>
          <p:cNvCxnSpPr/>
          <p:nvPr/>
        </p:nvCxnSpPr>
        <p:spPr>
          <xfrm>
            <a:off x="0" y="0"/>
            <a:ext cx="360" cy="360"/>
          </xfrm>
          <a:prstGeom prst="line">
            <a:avLst/>
          </a:prstGeom>
          <a:ln w="9360">
            <a:solidFill>
              <a:srgbClr val="000000"/>
            </a:solidFill>
            <a:miter/>
            <a:tailEnd len="med" type="triangle" w="med"/>
          </a:ln>
        </p:spPr>
      </p:cxnSp>
      <p:sp>
        <p:nvSpPr>
          <p:cNvPr id="234" name="Line 43"/>
          <p:cNvSpPr/>
          <p:nvPr/>
        </p:nvSpPr>
        <p:spPr>
          <a:xfrm flipV="1">
            <a:off x="684000" y="3141360"/>
            <a:ext cx="3240" cy="844560"/>
          </a:xfrm>
          <a:prstGeom prst="line">
            <a:avLst/>
          </a:prstGeom>
          <a:ln w="9360">
            <a:solidFill>
              <a:srgbClr val="000000"/>
            </a:solidFill>
            <a:miter/>
          </a:ln>
        </p:spPr>
      </p:sp>
      <p:cxnSp>
        <p:nvCxnSpPr>
          <p:cNvPr id="235" name="Line 44"/>
          <p:cNvCxnSpPr/>
          <p:nvPr/>
        </p:nvCxnSpPr>
        <p:spPr>
          <xfrm>
            <a:off x="0" y="0"/>
            <a:ext cx="360" cy="360"/>
          </xfrm>
          <a:prstGeom prst="line">
            <a:avLst/>
          </a:prstGeom>
          <a:ln w="9360">
            <a:solidFill>
              <a:srgbClr val="000000"/>
            </a:solidFill>
            <a:miter/>
            <a:tailEnd len="med" type="triangle" w="med"/>
          </a:ln>
        </p:spPr>
      </p:cxnSp>
      <p:sp>
        <p:nvSpPr>
          <p:cNvPr id="236" name="Line 45"/>
          <p:cNvSpPr/>
          <p:nvPr/>
        </p:nvSpPr>
        <p:spPr>
          <a:xfrm>
            <a:off x="3733560" y="3143160"/>
            <a:ext cx="685800" cy="1440"/>
          </a:xfrm>
          <a:prstGeom prst="line">
            <a:avLst/>
          </a:prstGeom>
          <a:ln w="9360">
            <a:solidFill>
              <a:srgbClr val="000000"/>
            </a:solidFill>
            <a:miter/>
          </a:ln>
        </p:spPr>
      </p:sp>
      <p:sp>
        <p:nvSpPr>
          <p:cNvPr id="237" name="Line 46"/>
          <p:cNvSpPr/>
          <p:nvPr/>
        </p:nvSpPr>
        <p:spPr>
          <a:xfrm flipH="1">
            <a:off x="680760" y="4439880"/>
            <a:ext cx="9720" cy="762120"/>
          </a:xfrm>
          <a:prstGeom prst="line">
            <a:avLst/>
          </a:prstGeom>
          <a:ln w="9360">
            <a:solidFill>
              <a:srgbClr val="000000"/>
            </a:solidFill>
            <a:miter/>
          </a:ln>
        </p:spPr>
      </p:sp>
      <p:cxnSp>
        <p:nvCxnSpPr>
          <p:cNvPr id="238" name="Line 47"/>
          <p:cNvCxnSpPr/>
          <p:nvPr/>
        </p:nvCxnSpPr>
        <p:spPr>
          <xfrm>
            <a:off x="0" y="0"/>
            <a:ext cx="360" cy="360"/>
          </xfrm>
          <a:prstGeom prst="line">
            <a:avLst/>
          </a:prstGeom>
          <a:ln w="9360">
            <a:solidFill>
              <a:srgbClr val="000000"/>
            </a:solidFill>
            <a:miter/>
            <a:tailEnd len="med" type="triangle" w="med"/>
          </a:ln>
        </p:spPr>
      </p:cxnSp>
      <p:sp>
        <p:nvSpPr>
          <p:cNvPr id="239" name="Line 48"/>
          <p:cNvSpPr/>
          <p:nvPr/>
        </p:nvSpPr>
        <p:spPr>
          <a:xfrm flipV="1">
            <a:off x="6930720" y="2301840"/>
            <a:ext cx="1800" cy="1684080"/>
          </a:xfrm>
          <a:prstGeom prst="line">
            <a:avLst/>
          </a:prstGeom>
          <a:ln w="9360">
            <a:solidFill>
              <a:srgbClr val="000000"/>
            </a:solidFill>
            <a:miter/>
          </a:ln>
        </p:spPr>
      </p:sp>
      <p:cxnSp>
        <p:nvCxnSpPr>
          <p:cNvPr id="240" name="Line 49"/>
          <p:cNvCxnSpPr/>
          <p:nvPr/>
        </p:nvCxnSpPr>
        <p:spPr>
          <xfrm>
            <a:off x="0" y="0"/>
            <a:ext cx="360" cy="360"/>
          </xfrm>
          <a:prstGeom prst="line">
            <a:avLst/>
          </a:prstGeom>
          <a:ln w="9360">
            <a:solidFill>
              <a:srgbClr val="000000"/>
            </a:solidFill>
            <a:miter/>
            <a:tailEnd len="med" type="triangle" w="med"/>
          </a:ln>
        </p:spPr>
      </p:cxnSp>
      <p:sp>
        <p:nvSpPr>
          <p:cNvPr id="241" name="Line 50"/>
          <p:cNvSpPr/>
          <p:nvPr/>
        </p:nvSpPr>
        <p:spPr>
          <a:xfrm flipV="1">
            <a:off x="7237080" y="3065400"/>
            <a:ext cx="3240" cy="920520"/>
          </a:xfrm>
          <a:prstGeom prst="line">
            <a:avLst/>
          </a:prstGeom>
          <a:ln w="9360">
            <a:solidFill>
              <a:srgbClr val="000000"/>
            </a:solidFill>
            <a:miter/>
          </a:ln>
        </p:spPr>
      </p:sp>
      <p:cxnSp>
        <p:nvCxnSpPr>
          <p:cNvPr id="242" name="Line 51"/>
          <p:cNvCxnSpPr/>
          <p:nvPr/>
        </p:nvCxnSpPr>
        <p:spPr>
          <xfrm>
            <a:off x="0" y="0"/>
            <a:ext cx="360" cy="360"/>
          </xfrm>
          <a:prstGeom prst="line">
            <a:avLst/>
          </a:prstGeom>
          <a:ln w="9360">
            <a:solidFill>
              <a:srgbClr val="000000"/>
            </a:solidFill>
            <a:miter/>
            <a:tailEnd len="med" type="triangle" w="med"/>
          </a:ln>
        </p:spPr>
      </p:cxnSp>
      <p:cxnSp>
        <p:nvCxnSpPr>
          <p:cNvPr id="243" name="Line 52"/>
          <p:cNvCxnSpPr/>
          <p:nvPr/>
        </p:nvCxnSpPr>
        <p:spPr>
          <xfrm>
            <a:off x="0" y="0"/>
            <a:ext cx="360" cy="360"/>
          </xfrm>
          <a:prstGeom prst="line">
            <a:avLst/>
          </a:prstGeom>
          <a:ln w="9360">
            <a:solidFill>
              <a:srgbClr val="000000"/>
            </a:solidFill>
            <a:miter/>
            <a:tailEnd len="med" type="triangle" w="med"/>
          </a:ln>
        </p:spPr>
      </p:cxnSp>
      <p:sp>
        <p:nvSpPr>
          <p:cNvPr id="244" name="Line 53"/>
          <p:cNvSpPr/>
          <p:nvPr/>
        </p:nvSpPr>
        <p:spPr>
          <a:xfrm>
            <a:off x="7543800" y="4971960"/>
            <a:ext cx="304560" cy="1440"/>
          </a:xfrm>
          <a:prstGeom prst="line">
            <a:avLst/>
          </a:prstGeom>
          <a:ln w="9360">
            <a:solidFill>
              <a:srgbClr val="000000"/>
            </a:solidFill>
            <a:miter/>
          </a:ln>
        </p:spPr>
      </p:sp>
      <p:sp>
        <p:nvSpPr>
          <p:cNvPr id="245" name="Line 54"/>
          <p:cNvSpPr/>
          <p:nvPr/>
        </p:nvSpPr>
        <p:spPr>
          <a:xfrm flipH="1">
            <a:off x="7843680" y="4973400"/>
            <a:ext cx="9360" cy="685800"/>
          </a:xfrm>
          <a:prstGeom prst="line">
            <a:avLst/>
          </a:prstGeom>
          <a:ln w="9360">
            <a:solidFill>
              <a:srgbClr val="000000"/>
            </a:solidFill>
            <a:miter/>
          </a:ln>
        </p:spPr>
      </p:sp>
      <p:cxnSp>
        <p:nvCxnSpPr>
          <p:cNvPr id="246" name="Line 55"/>
          <p:cNvCxnSpPr/>
          <p:nvPr/>
        </p:nvCxnSpPr>
        <p:spPr>
          <xfrm>
            <a:off x="0" y="0"/>
            <a:ext cx="360" cy="360"/>
          </xfrm>
          <a:prstGeom prst="line">
            <a:avLst/>
          </a:prstGeom>
          <a:ln w="9360">
            <a:solidFill>
              <a:srgbClr val="000000"/>
            </a:solidFill>
            <a:miter/>
            <a:tailEnd len="med" type="triangle" w="med"/>
          </a:ln>
        </p:spPr>
      </p:cxnSp>
      <p:sp>
        <p:nvSpPr>
          <p:cNvPr id="247" name="Line 56"/>
          <p:cNvSpPr/>
          <p:nvPr/>
        </p:nvSpPr>
        <p:spPr>
          <a:xfrm>
            <a:off x="7543800" y="4362120"/>
            <a:ext cx="304560" cy="1800"/>
          </a:xfrm>
          <a:prstGeom prst="line">
            <a:avLst/>
          </a:prstGeom>
          <a:ln w="9360">
            <a:solidFill>
              <a:srgbClr val="000000"/>
            </a:solidFill>
            <a:miter/>
          </a:ln>
        </p:spPr>
      </p:sp>
      <p:sp>
        <p:nvSpPr>
          <p:cNvPr id="248" name="Line 57"/>
          <p:cNvSpPr/>
          <p:nvPr/>
        </p:nvSpPr>
        <p:spPr>
          <a:xfrm flipV="1">
            <a:off x="7845120" y="3979800"/>
            <a:ext cx="3240" cy="387360"/>
          </a:xfrm>
          <a:prstGeom prst="line">
            <a:avLst/>
          </a:prstGeom>
          <a:ln w="9360">
            <a:solidFill>
              <a:srgbClr val="000000"/>
            </a:solidFill>
            <a:miter/>
          </a:ln>
        </p:spPr>
      </p:sp>
      <p:cxnSp>
        <p:nvCxnSpPr>
          <p:cNvPr id="249" name="Line 58"/>
          <p:cNvCxnSpPr/>
          <p:nvPr/>
        </p:nvCxnSpPr>
        <p:spPr>
          <xfrm>
            <a:off x="0" y="0"/>
            <a:ext cx="360" cy="360"/>
          </xfrm>
          <a:prstGeom prst="line">
            <a:avLst/>
          </a:prstGeom>
          <a:ln w="9360">
            <a:solidFill>
              <a:srgbClr val="000000"/>
            </a:solidFill>
            <a:miter/>
            <a:tailEnd len="med" type="triangle" w="med"/>
          </a:ln>
        </p:spPr>
      </p:cxnSp>
      <p:sp>
        <p:nvSpPr>
          <p:cNvPr id="250" name="CustomShape 59"/>
          <p:cNvSpPr/>
          <p:nvPr/>
        </p:nvSpPr>
        <p:spPr>
          <a:xfrm>
            <a:off x="1295280" y="2076480"/>
            <a:ext cx="7847640" cy="4418640"/>
          </a:xfrm>
          <a:prstGeom prst="rect">
            <a:avLst/>
          </a:prstGeom>
          <a:ln cap="rnd" w="12600">
            <a:solidFill>
              <a:srgbClr val="2d2db9"/>
            </a:solidFill>
            <a:custDash>
              <a:ds d="1960801248000" sp="1923464768000"/>
              <a:ds d="1960801248000" sp="1923464768000"/>
            </a:custDash>
            <a:round/>
          </a:ln>
        </p:spPr>
      </p:sp>
      <p:sp>
        <p:nvSpPr>
          <p:cNvPr id="251" name="CustomShape 60"/>
          <p:cNvSpPr/>
          <p:nvPr/>
        </p:nvSpPr>
        <p:spPr>
          <a:xfrm>
            <a:off x="6157800" y="6496200"/>
            <a:ext cx="1045800" cy="275760"/>
          </a:xfrm>
          <a:prstGeom prst="rect">
            <a:avLst/>
          </a:prstGeom>
        </p:spPr>
        <p:txBody>
          <a:bodyPr bIns="46800" lIns="90000" rIns="90000" tIns="46800" wrap="none"/>
          <a:p>
            <a:r>
              <a:rPr b="1" lang="fr-FR" sz="1200">
                <a:solidFill>
                  <a:srgbClr val="3333cc"/>
                </a:solidFill>
                <a:latin typeface="Times New Roman"/>
                <a:ea typeface="ＭＳ Ｐゴシック"/>
              </a:rPr>
              <a:t>USER VIEW</a:t>
            </a:r>
            <a:endParaRPr/>
          </a:p>
        </p:txBody>
      </p:sp>
      <p:sp>
        <p:nvSpPr>
          <p:cNvPr id="252" name="CustomShape 61"/>
          <p:cNvSpPr/>
          <p:nvPr/>
        </p:nvSpPr>
        <p:spPr>
          <a:xfrm>
            <a:off x="145080" y="6496200"/>
            <a:ext cx="978480" cy="275760"/>
          </a:xfrm>
          <a:prstGeom prst="rect">
            <a:avLst/>
          </a:prstGeom>
        </p:spPr>
        <p:txBody>
          <a:bodyPr bIns="46800" lIns="90000" rIns="90000" tIns="46800" wrap="none"/>
          <a:p>
            <a:r>
              <a:rPr b="1" lang="fr-FR" sz="1200">
                <a:solidFill>
                  <a:srgbClr val="ff0000"/>
                </a:solidFill>
                <a:latin typeface="Times New Roman"/>
                <a:ea typeface="ＭＳ Ｐゴシック"/>
              </a:rPr>
              <a:t>DEV. VIEW</a:t>
            </a:r>
            <a:endParaRPr/>
          </a:p>
        </p:txBody>
      </p:sp>
      <p:sp>
        <p:nvSpPr>
          <p:cNvPr id="253" name="CustomShape 62"/>
          <p:cNvSpPr/>
          <p:nvPr/>
        </p:nvSpPr>
        <p:spPr>
          <a:xfrm>
            <a:off x="136800" y="685800"/>
            <a:ext cx="3832920" cy="394560"/>
          </a:xfrm>
          <a:prstGeom prst="rect">
            <a:avLst/>
          </a:prstGeom>
        </p:spPr>
        <p:txBody>
          <a:bodyPr bIns="45000" lIns="90000" rIns="90000" tIns="45000" wrap="none"/>
          <a:p>
            <a:r>
              <a:rPr b="1" lang="fr-FR" sz="2000">
                <a:solidFill>
                  <a:srgbClr val="333333"/>
                </a:solidFill>
                <a:latin typeface="Times New Roman"/>
                <a:ea typeface="ＭＳ Ｐゴシック"/>
              </a:rPr>
              <a:t> </a:t>
            </a:r>
            <a:r>
              <a:rPr b="1" lang="fr-FR" sz="2000">
                <a:solidFill>
                  <a:srgbClr val="333333"/>
                </a:solidFill>
                <a:latin typeface="Times New Roman"/>
                <a:ea typeface="ＭＳ Ｐゴシック"/>
              </a:rPr>
              <a:t>The autotools process in detail :</a:t>
            </a:r>
            <a:endParaRPr/>
          </a:p>
        </p:txBody>
      </p:sp>
      <p:pic>
        <p:nvPicPr>
          <p:cNvPr descr="" id="254" name="Picture 29"/>
          <p:cNvPicPr/>
          <p:nvPr/>
        </p:nvPicPr>
        <p:blipFill>
          <a:blip r:embed="rId1"/>
          <a:stretch>
            <a:fillRect/>
          </a:stretch>
        </p:blipFill>
        <p:spPr>
          <a:xfrm>
            <a:off x="271440" y="22320"/>
            <a:ext cx="649800" cy="656280"/>
          </a:xfrm>
          <a:prstGeom prst="rect">
            <a:avLst/>
          </a:prstGeom>
        </p:spPr>
      </p:pic>
      <p:sp>
        <p:nvSpPr>
          <p:cNvPr id="255" name="CustomShape 63"/>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Tree>
  </p:cSld>
  <p:timing>
    <p:tnLst>
      <p:par>
        <p:cTn dur="indefinite" id="9" nodeType="tmRoot" restart="never">
          <p:childTnLst>
            <p:seq>
              <p:cTn dur="indefinite" id="10" nodeType="mainSeq">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4" name="CustomShape 1"/>
          <p:cNvSpPr/>
          <p:nvPr/>
        </p:nvSpPr>
        <p:spPr>
          <a:xfrm>
            <a:off x="152280" y="609480"/>
            <a:ext cx="8228520" cy="606960"/>
          </a:xfrm>
          <a:prstGeom prst="rect">
            <a:avLst/>
          </a:prstGeom>
        </p:spPr>
        <p:txBody>
          <a:bodyPr anchor="ctr" bIns="0" lIns="0" rIns="0" tIns="0"/>
          <a:p>
            <a:r>
              <a:rPr lang="fr-FR" sz="1400">
                <a:solidFill>
                  <a:srgbClr val="333333"/>
                </a:solidFill>
                <a:latin typeface="Trebuchet MS"/>
                <a:ea typeface="ＭＳ Ｐゴシック"/>
              </a:rPr>
              <a:t> </a:t>
            </a:r>
            <a:r>
              <a:rPr lang="fr-FR" sz="1400">
                <a:solidFill>
                  <a:srgbClr val="333333"/>
                </a:solidFill>
                <a:latin typeface="Trebuchet MS"/>
                <a:ea typeface="ＭＳ Ｐゴシック"/>
              </a:rPr>
              <a:t>Example of integrating of the debug mode :</a:t>
            </a:r>
            <a:endParaRPr/>
          </a:p>
        </p:txBody>
      </p:sp>
      <p:sp>
        <p:nvSpPr>
          <p:cNvPr id="895" name="CustomShape 2"/>
          <p:cNvSpPr/>
          <p:nvPr/>
        </p:nvSpPr>
        <p:spPr>
          <a:xfrm>
            <a:off x="457200" y="1143000"/>
            <a:ext cx="7314120" cy="4048920"/>
          </a:xfrm>
          <a:prstGeom prst="rect">
            <a:avLst/>
          </a:prstGeom>
        </p:spPr>
        <p:txBody>
          <a:bodyPr bIns="45000" lIns="90000" rIns="90000" tIns="45000"/>
          <a:p>
            <a:r>
              <a:rPr lang="fr-FR" sz="1000">
                <a:solidFill>
                  <a:srgbClr val="262699"/>
                </a:solidFill>
                <a:latin typeface="Courier New"/>
                <a:ea typeface="ＭＳ Ｐゴシック"/>
              </a:rPr>
              <a:t>AC_ARG_ENABLE(debug,</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AS_HELP_STRING([--enable-debug], [Enable the debug support [default=no]]),</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[case "${enableval}" in</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yes) have_debug=true ;;</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no)  have_debug=false ;;</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   AC_MSG_ERROR(bad value ${enableval} for --enable-debug) ;;</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esac],</a:t>
            </a:r>
            <a:endParaRPr/>
          </a:p>
          <a:p>
            <a:r>
              <a:rPr lang="fr-FR" sz="1000">
                <a:solidFill>
                  <a:srgbClr val="262699"/>
                </a:solidFill>
                <a:latin typeface="Courier New"/>
                <a:ea typeface="ＭＳ Ｐゴシック"/>
              </a:rPr>
              <a:t>             </a:t>
            </a:r>
            <a:r>
              <a:rPr lang="fr-FR" sz="1000">
                <a:solidFill>
                  <a:srgbClr val="262699"/>
                </a:solidFill>
                <a:latin typeface="Courier New"/>
                <a:ea typeface="ＭＳ Ｐゴシック"/>
              </a:rPr>
              <a:t>[have_debug=false])</a:t>
            </a:r>
            <a:endParaRPr/>
          </a:p>
          <a:p>
            <a:endParaRPr/>
          </a:p>
          <a:p>
            <a:r>
              <a:rPr lang="fr-FR" sz="1000">
                <a:solidFill>
                  <a:srgbClr val="262699"/>
                </a:solidFill>
                <a:latin typeface="Times New Roman"/>
                <a:ea typeface="ＭＳ Ｐゴシック"/>
              </a:rPr>
              <a:t>AM_CONDITIONAL(HAVE_DEBUG, $have_debug)</a:t>
            </a:r>
            <a:endParaRPr/>
          </a:p>
          <a:p>
            <a:endParaRPr/>
          </a:p>
          <a:p>
            <a:r>
              <a:rPr lang="fr-FR" sz="1000">
                <a:solidFill>
                  <a:srgbClr val="262699"/>
                </a:solidFill>
                <a:latin typeface="Times New Roman"/>
                <a:ea typeface="ＭＳ Ｐゴシック"/>
              </a:rPr>
              <a:t>AC_MSG_CHECKING([Checking the debug support])</a:t>
            </a:r>
            <a:endParaRPr/>
          </a:p>
          <a:p>
            <a:endParaRPr/>
          </a:p>
          <a:p>
            <a:r>
              <a:rPr lang="fr-FR" sz="1000">
                <a:solidFill>
                  <a:srgbClr val="262699"/>
                </a:solidFill>
                <a:latin typeface="Times New Roman"/>
                <a:ea typeface="ＭＳ Ｐゴシック"/>
              </a:rPr>
              <a:t>if test "$have_debug" = "true" ; then</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AC_MSG_RESULT([yes])</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AC_DEFINE(DEBUG, 1, [Define to enable debug mode])</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DEBUG_CFLAGS=" -ggdb"</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DEBUG_CPPFLAGS=" -ggdb"</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DEBUG_LDFLAGS=" »</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m4_ifdef([AM_SILENT_RULES],[AM_SILENT_RULES([no])])</a:t>
            </a:r>
            <a:endParaRPr/>
          </a:p>
          <a:p>
            <a:r>
              <a:rPr lang="fr-FR" sz="1000">
                <a:solidFill>
                  <a:srgbClr val="262699"/>
                </a:solidFill>
                <a:latin typeface="Times New Roman"/>
                <a:ea typeface="ＭＳ Ｐゴシック"/>
              </a:rPr>
              <a:t>Else</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m4_ifdef([AM_SILENT_RULES],[AM_SILENT_RULES([yes])])</a:t>
            </a:r>
            <a:endParaRPr/>
          </a:p>
          <a:p>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AC_MSG_RESULT([no])</a:t>
            </a:r>
            <a:endParaRPr/>
          </a:p>
          <a:p>
            <a:r>
              <a:rPr lang="fr-FR" sz="1000">
                <a:solidFill>
                  <a:srgbClr val="262699"/>
                </a:solidFill>
                <a:latin typeface="Times New Roman"/>
                <a:ea typeface="ＭＳ Ｐゴシック"/>
              </a:rPr>
              <a:t>fi</a:t>
            </a:r>
            <a:endParaRPr/>
          </a:p>
          <a:p>
            <a:endParaRPr/>
          </a:p>
          <a:p>
            <a:endParaRPr/>
          </a:p>
        </p:txBody>
      </p:sp>
      <p:sp>
        <p:nvSpPr>
          <p:cNvPr id="896" name="CustomShape 3"/>
          <p:cNvSpPr/>
          <p:nvPr/>
        </p:nvSpPr>
        <p:spPr>
          <a:xfrm>
            <a:off x="529560" y="5105520"/>
            <a:ext cx="2715840" cy="302760"/>
          </a:xfrm>
          <a:prstGeom prst="rect">
            <a:avLst/>
          </a:prstGeom>
        </p:spPr>
        <p:txBody>
          <a:bodyPr bIns="45000" lIns="90000" rIns="90000" tIns="45000" wrap="none"/>
          <a:p>
            <a:r>
              <a:rPr b="1" lang="fr-FR" sz="1400">
                <a:solidFill>
                  <a:srgbClr val="000000"/>
                </a:solidFill>
                <a:latin typeface="Times New Roman"/>
                <a:ea typeface="ＭＳ Ｐゴシック"/>
              </a:rPr>
              <a:t>Usage: ./configure –enable-debug</a:t>
            </a:r>
            <a:endParaRPr/>
          </a:p>
        </p:txBody>
      </p:sp>
      <p:sp>
        <p:nvSpPr>
          <p:cNvPr id="897" name="CustomShape 4"/>
          <p:cNvSpPr/>
          <p:nvPr/>
        </p:nvSpPr>
        <p:spPr>
          <a:xfrm>
            <a:off x="457200" y="5410080"/>
            <a:ext cx="7228440" cy="302760"/>
          </a:xfrm>
          <a:prstGeom prst="rect">
            <a:avLst/>
          </a:prstGeom>
        </p:spPr>
        <p:txBody>
          <a:bodyPr bIns="45000" lIns="90000" rIns="90000" tIns="45000"/>
          <a:p>
            <a:pPr>
              <a:buSzPct val="45000"/>
              <a:buFont charset="2" typeface="Wingdings"/>
              <a:buChar char=""/>
            </a:pPr>
            <a:r>
              <a:rPr lang="fr-FR" sz="1400">
                <a:solidFill>
                  <a:srgbClr val="000000"/>
                </a:solidFill>
                <a:latin typeface="Times New Roman"/>
                <a:ea typeface="ＭＳ Ｐゴシック"/>
              </a:rPr>
              <a:t>If set, it will set all the flags needed in debug mode ; it will disable the silent mode.</a:t>
            </a:r>
            <a:endParaRPr/>
          </a:p>
        </p:txBody>
      </p:sp>
      <p:sp>
        <p:nvSpPr>
          <p:cNvPr id="898" name="CustomShape 5"/>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899" name="Picture 3"/>
          <p:cNvPicPr/>
          <p:nvPr/>
        </p:nvPicPr>
        <p:blipFill>
          <a:blip r:embed="rId1"/>
          <a:stretch>
            <a:fillRect/>
          </a:stretch>
        </p:blipFill>
        <p:spPr>
          <a:xfrm>
            <a:off x="271440" y="22320"/>
            <a:ext cx="649800" cy="656280"/>
          </a:xfrm>
          <a:prstGeom prst="rect">
            <a:avLst/>
          </a:prstGeom>
        </p:spPr>
      </p:pic>
    </p:spTree>
  </p:cSld>
  <p:timing>
    <p:tnLst>
      <p:par>
        <p:cTn dur="indefinite" id="47" nodeType="tmRoot" restart="never">
          <p:childTnLst>
            <p:seq>
              <p:cTn dur="indefinite" id="48" nodeType="mainSeq">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901" name="Picture 3"/>
          <p:cNvPicPr/>
          <p:nvPr/>
        </p:nvPicPr>
        <p:blipFill>
          <a:blip r:embed="rId1"/>
          <a:stretch>
            <a:fillRect/>
          </a:stretch>
        </p:blipFill>
        <p:spPr>
          <a:xfrm>
            <a:off x="271440" y="22320"/>
            <a:ext cx="649800" cy="656280"/>
          </a:xfrm>
          <a:prstGeom prst="rect">
            <a:avLst/>
          </a:prstGeom>
        </p:spPr>
      </p:pic>
      <p:sp>
        <p:nvSpPr>
          <p:cNvPr id="902" name="CustomShape 2"/>
          <p:cNvSpPr/>
          <p:nvPr/>
        </p:nvSpPr>
        <p:spPr>
          <a:xfrm>
            <a:off x="228600" y="685800"/>
            <a:ext cx="8762040" cy="5857920"/>
          </a:xfrm>
          <a:prstGeom prst="rect">
            <a:avLst/>
          </a:prstGeom>
        </p:spPr>
        <p:txBody>
          <a:bodyPr bIns="45000" lIns="90000" rIns="90000" tIns="45000"/>
          <a:p>
            <a:pPr algn="just">
              <a:buSzPct val="45000"/>
              <a:buFont charset="2" typeface="Wingdings"/>
              <a:buChar char=""/>
            </a:pPr>
            <a:r>
              <a:rPr lang="fr-FR" sz="1100">
                <a:solidFill>
                  <a:srgbClr val="000000"/>
                </a:solidFill>
                <a:latin typeface="Times New Roman"/>
                <a:ea typeface="ＭＳ Ｐゴシック"/>
              </a:rPr>
              <a:t>Configuring Other Packages in Subdirectories</a:t>
            </a:r>
            <a:endParaRPr/>
          </a:p>
          <a:p>
            <a:pPr algn="just"/>
            <a:endParaRPr/>
          </a:p>
          <a:p>
            <a:pPr algn="just"/>
            <a:r>
              <a:rPr lang="fr-FR" sz="1100">
                <a:solidFill>
                  <a:srgbClr val="000000"/>
                </a:solidFill>
                <a:latin typeface="Times New Roman"/>
                <a:ea typeface="ＭＳ Ｐゴシック"/>
              </a:rPr>
              <a:t>In most situations, calling AC_OUTPUT is sufficient to produce makefiles in subdirectories. However, configure scripts that control more than one independent package can use AC_CONFIG_SUBDIRS to run configure scripts for other packages in subdirectories.</a:t>
            </a:r>
            <a:endParaRPr/>
          </a:p>
          <a:p>
            <a:pPr algn="just"/>
            <a:endParaRPr/>
          </a:p>
          <a:p>
            <a:pPr algn="just">
              <a:buSzPct val="45000"/>
              <a:buFont charset="2" typeface="Wingdings"/>
              <a:buChar char=""/>
            </a:pPr>
            <a:r>
              <a:rPr b="1" lang="fr-FR" sz="1100">
                <a:solidFill>
                  <a:srgbClr val="000000"/>
                </a:solidFill>
                <a:latin typeface="Times New Roman"/>
                <a:ea typeface="ＭＳ Ｐゴシック"/>
              </a:rPr>
              <a:t> </a:t>
            </a:r>
            <a:r>
              <a:rPr b="1" lang="fr-FR" sz="1100">
                <a:solidFill>
                  <a:srgbClr val="000000"/>
                </a:solidFill>
                <a:latin typeface="Times New Roman"/>
                <a:ea typeface="ＭＳ Ｐゴシック"/>
              </a:rPr>
              <a:t>AC_CONFIG_SUBDIRS(</a:t>
            </a:r>
            <a:r>
              <a:rPr b="1" i="1" lang="fr-FR" sz="1100">
                <a:solidFill>
                  <a:srgbClr val="000000"/>
                </a:solidFill>
                <a:latin typeface="Times New Roman"/>
                <a:ea typeface="ＭＳ Ｐゴシック"/>
              </a:rPr>
              <a:t>dir ...)</a:t>
            </a:r>
            <a:endParaRPr/>
          </a:p>
          <a:p>
            <a:pPr algn="just"/>
            <a:endParaRPr/>
          </a:p>
          <a:p>
            <a:pPr algn="just"/>
            <a:r>
              <a:rPr lang="fr-FR" sz="1100">
                <a:solidFill>
                  <a:srgbClr val="000000"/>
                </a:solidFill>
                <a:latin typeface="Times New Roman"/>
                <a:ea typeface="ＭＳ Ｐゴシック"/>
              </a:rPr>
              <a:t>Make AC_OUTPUT run configure in each subdirectory </a:t>
            </a:r>
            <a:r>
              <a:rPr i="1" lang="fr-FR" sz="1100">
                <a:solidFill>
                  <a:srgbClr val="000000"/>
                </a:solidFill>
                <a:latin typeface="Times New Roman"/>
                <a:ea typeface="ＭＳ Ｐゴシック"/>
              </a:rPr>
              <a:t>dir in the given blank-or-newline-separated list. Each dir should be a literal, i.e., please do not use:</a:t>
            </a:r>
            <a:r>
              <a:rPr lang="fr-FR" sz="1100">
                <a:solidFill>
                  <a:srgbClr val="000000"/>
                </a:solidFill>
                <a:latin typeface="Times New Roman"/>
                <a:ea typeface="ＭＳ Ｐゴシック"/>
              </a:rPr>
              <a:t>   </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if test "x$package_foo_enabled" = xyes; then</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my_subdirs="$my_subdirs foo"</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fi</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AC_CONFIG_SUBDIRS([$my_subdirs])</a:t>
            </a:r>
            <a:endParaRPr/>
          </a:p>
          <a:p>
            <a:pPr algn="just"/>
            <a:endParaRPr/>
          </a:p>
          <a:p>
            <a:pPr algn="just"/>
            <a:r>
              <a:rPr lang="fr-FR" sz="1100">
                <a:solidFill>
                  <a:srgbClr val="000000"/>
                </a:solidFill>
                <a:latin typeface="Times New Roman"/>
                <a:ea typeface="ＭＳ Ｐゴシック"/>
              </a:rPr>
              <a:t>because this prevents ‘./configure --help=recursive’ from displaying the options of the package foo. Instead, you should write:</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if test "x$package_foo_enabled" = xyes; then</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AC_CONFIG_SUBDIRS([foo])</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fi</a:t>
            </a:r>
            <a:endParaRPr/>
          </a:p>
          <a:p>
            <a:pPr algn="just"/>
            <a:endParaRPr/>
          </a:p>
          <a:p>
            <a:pPr algn="just"/>
            <a:r>
              <a:rPr lang="fr-FR" sz="1100">
                <a:solidFill>
                  <a:srgbClr val="000000"/>
                </a:solidFill>
                <a:latin typeface="Times New Roman"/>
                <a:ea typeface="ＭＳ Ｐゴシック"/>
              </a:rPr>
              <a:t>If a given </a:t>
            </a:r>
            <a:r>
              <a:rPr i="1" lang="fr-FR" sz="1100">
                <a:solidFill>
                  <a:srgbClr val="000000"/>
                </a:solidFill>
                <a:latin typeface="Times New Roman"/>
                <a:ea typeface="ＭＳ Ｐゴシック"/>
              </a:rPr>
              <a:t>dir is not found at configure run time, a warning is reported; if the subdirectory is optional, write:</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if test -d "$srcdir/foo"; then</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AC_CONFIG_SUBDIRS([foo])</a:t>
            </a:r>
            <a:endParaRPr/>
          </a:p>
          <a:p>
            <a:pPr algn="just"/>
            <a:r>
              <a:rPr lang="fr-FR" sz="1000">
                <a:solidFill>
                  <a:srgbClr val="262699"/>
                </a:solidFill>
                <a:latin typeface="Times New Roman"/>
                <a:ea typeface="ＭＳ Ｐゴシック"/>
              </a:rPr>
              <a:t>          </a:t>
            </a:r>
            <a:r>
              <a:rPr lang="fr-FR" sz="1000">
                <a:solidFill>
                  <a:srgbClr val="262699"/>
                </a:solidFill>
                <a:latin typeface="Times New Roman"/>
                <a:ea typeface="ＭＳ Ｐゴシック"/>
              </a:rPr>
              <a:t>fi</a:t>
            </a:r>
            <a:endParaRPr/>
          </a:p>
          <a:p>
            <a:pPr algn="just"/>
            <a:endParaRPr/>
          </a:p>
          <a:p>
            <a:pPr algn="just"/>
            <a:r>
              <a:rPr lang="fr-FR" sz="1100">
                <a:solidFill>
                  <a:srgbClr val="000000"/>
                </a:solidFill>
                <a:latin typeface="Times New Roman"/>
                <a:ea typeface="ＭＳ Ｐゴシック"/>
              </a:rPr>
              <a:t>If a given </a:t>
            </a:r>
            <a:r>
              <a:rPr i="1" lang="fr-FR" sz="1100">
                <a:solidFill>
                  <a:srgbClr val="000000"/>
                </a:solidFill>
                <a:latin typeface="Times New Roman"/>
                <a:ea typeface="ＭＳ Ｐゴシック"/>
              </a:rPr>
              <a:t>dir contains configure.gnu, it is run instead of configure. This is for packages that might use a non-Autoconf script Configure, which can't be called through a wrapper configure since it would be the same file on case-insensitive file systems. Likewise, if a dir containsconfigure.in but no configure, the Cygnus configure script found by AC_CONFIG_AUX_DIR is used.</a:t>
            </a:r>
            <a:r>
              <a:rPr lang="fr-FR" sz="1100">
                <a:solidFill>
                  <a:srgbClr val="000000"/>
                </a:solidFill>
                <a:latin typeface="Times New Roman"/>
                <a:ea typeface="ＭＳ Ｐゴシック"/>
              </a:rPr>
              <a:t>The subdirectory configure scripts are given the same command line options that were given to this configure script, with minor changes if needed, which include:</a:t>
            </a:r>
            <a:endParaRPr/>
          </a:p>
          <a:p>
            <a:pPr algn="just"/>
            <a:endParaRPr/>
          </a:p>
          <a:p>
            <a:pPr algn="just"/>
            <a:r>
              <a:rPr lang="fr-FR" sz="1100">
                <a:solidFill>
                  <a:srgbClr val="000000"/>
                </a:solidFill>
                <a:latin typeface="Times New Roman"/>
                <a:ea typeface="ＭＳ Ｐゴシック"/>
              </a:rPr>
              <a:t>·</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adjusting a relative name for the cache file;</a:t>
            </a:r>
            <a:endParaRPr/>
          </a:p>
          <a:p>
            <a:pPr algn="just"/>
            <a:r>
              <a:rPr lang="fr-FR" sz="1100">
                <a:solidFill>
                  <a:srgbClr val="000000"/>
                </a:solidFill>
                <a:latin typeface="Times New Roman"/>
                <a:ea typeface="ＭＳ Ｐゴシック"/>
              </a:rPr>
              <a:t>·</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adjusting a relative name for the source directory;</a:t>
            </a:r>
            <a:endParaRPr/>
          </a:p>
          <a:p>
            <a:pPr algn="just"/>
            <a:r>
              <a:rPr lang="fr-FR" sz="1100">
                <a:solidFill>
                  <a:srgbClr val="000000"/>
                </a:solidFill>
                <a:latin typeface="Times New Roman"/>
                <a:ea typeface="ＭＳ Ｐゴシック"/>
              </a:rPr>
              <a:t>·</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propagating the current value of $prefix, including if it was defaulted, and if the default values of the top level and of the </a:t>
            </a:r>
            <a:endParaRPr/>
          </a:p>
          <a:p>
            <a:pPr algn="just"/>
            <a:endParaRPr/>
          </a:p>
          <a:p>
            <a:pPr algn="just"/>
            <a:r>
              <a:rPr lang="fr-FR" sz="1100">
                <a:solidFill>
                  <a:srgbClr val="000000"/>
                </a:solidFill>
                <a:latin typeface="Times New Roman"/>
                <a:ea typeface="ＭＳ Ｐゴシック"/>
              </a:rPr>
              <a:t>subdirectory configure differ.This macro also sets the output variable subdirs to the list of directories ‘</a:t>
            </a:r>
            <a:r>
              <a:rPr i="1" lang="fr-FR" sz="1100">
                <a:solidFill>
                  <a:srgbClr val="000000"/>
                </a:solidFill>
                <a:latin typeface="Times New Roman"/>
                <a:ea typeface="ＭＳ Ｐゴシック"/>
              </a:rPr>
              <a:t>dir ...’. Make rules can use this variable to determine which subdirectories to recurse into.</a:t>
            </a:r>
            <a:r>
              <a:rPr lang="fr-FR" sz="1100">
                <a:solidFill>
                  <a:srgbClr val="000000"/>
                </a:solidFill>
                <a:latin typeface="Times New Roman"/>
                <a:ea typeface="ＭＳ Ｐゴシック"/>
              </a:rPr>
              <a:t>This macro may be called multiple times.</a:t>
            </a:r>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3"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904" name="Picture 3"/>
          <p:cNvPicPr/>
          <p:nvPr/>
        </p:nvPicPr>
        <p:blipFill>
          <a:blip r:embed="rId1"/>
          <a:stretch>
            <a:fillRect/>
          </a:stretch>
        </p:blipFill>
        <p:spPr>
          <a:xfrm>
            <a:off x="271440" y="22320"/>
            <a:ext cx="649800" cy="656280"/>
          </a:xfrm>
          <a:prstGeom prst="rect">
            <a:avLst/>
          </a:prstGeom>
        </p:spPr>
      </p:pic>
      <p:sp>
        <p:nvSpPr>
          <p:cNvPr id="905" name="CustomShape 2"/>
          <p:cNvSpPr/>
          <p:nvPr/>
        </p:nvSpPr>
        <p:spPr>
          <a:xfrm>
            <a:off x="152280" y="762120"/>
            <a:ext cx="8228520" cy="606960"/>
          </a:xfrm>
          <a:prstGeom prst="rect">
            <a:avLst/>
          </a:prstGeom>
        </p:spPr>
        <p:txBody>
          <a:bodyPr anchor="ctr" bIns="0" lIns="0" rIns="0" tIns="0"/>
          <a:p>
            <a:pPr>
              <a:buSzPct val="45000"/>
              <a:buFont charset="2" typeface="Wingdings"/>
              <a:buChar char=""/>
            </a:pPr>
            <a:r>
              <a:rPr lang="fr-FR" sz="1400">
                <a:solidFill>
                  <a:srgbClr val="333333"/>
                </a:solidFill>
                <a:latin typeface="Trebuchet MS"/>
                <a:ea typeface="ＭＳ Ｐゴシック"/>
              </a:rPr>
              <a:t>Generating final files :</a:t>
            </a:r>
            <a:endParaRPr/>
          </a:p>
          <a:p>
            <a:endParaRPr/>
          </a:p>
          <a:p>
            <a:pPr>
              <a:buSzPct val="45000"/>
              <a:buFont charset="2" typeface="Wingdings"/>
              <a:buChar char=""/>
            </a:pPr>
            <a:r>
              <a:rPr lang="fr-FR" sz="1400">
                <a:solidFill>
                  <a:srgbClr val="333333"/>
                </a:solidFill>
                <a:latin typeface="Trebuchet MS"/>
                <a:ea typeface="ＭＳ Ｐゴシック"/>
              </a:rPr>
              <a:t>It can be Makefiles, .pc files, config.h headers and so on :</a:t>
            </a:r>
            <a:endParaRPr/>
          </a:p>
          <a:p>
            <a:endParaRPr/>
          </a:p>
        </p:txBody>
      </p:sp>
      <p:sp>
        <p:nvSpPr>
          <p:cNvPr id="906" name="CustomShape 3"/>
          <p:cNvSpPr/>
          <p:nvPr/>
        </p:nvSpPr>
        <p:spPr>
          <a:xfrm>
            <a:off x="152280" y="1523880"/>
            <a:ext cx="8380800" cy="1368360"/>
          </a:xfrm>
          <a:prstGeom prst="rect">
            <a:avLst/>
          </a:prstGeom>
        </p:spPr>
        <p:txBody>
          <a:bodyPr bIns="45000" lIns="90000" rIns="90000" tIns="45000"/>
          <a:p>
            <a:r>
              <a:rPr b="1" lang="fr-FR" sz="1400">
                <a:solidFill>
                  <a:srgbClr val="262699"/>
                </a:solidFill>
                <a:latin typeface="Times New Roman"/>
                <a:ea typeface="ＭＳ Ｐゴシック"/>
              </a:rPr>
              <a:t>AC_CONFIG_FILES</a:t>
            </a:r>
            <a:r>
              <a:rPr lang="fr-FR" sz="1400">
                <a:solidFill>
                  <a:srgbClr val="262699"/>
                </a:solidFill>
                <a:latin typeface="Times New Roman"/>
                <a:ea typeface="ＭＳ Ｐゴシック"/>
              </a:rPr>
              <a:t>([</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Makefile</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src/Makefile</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foo.pc</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a:t>
            </a:r>
            <a:endParaRPr/>
          </a:p>
          <a:p>
            <a:r>
              <a:rPr b="1" lang="fr-FR" sz="1400">
                <a:solidFill>
                  <a:srgbClr val="262699"/>
                </a:solidFill>
                <a:latin typeface="Times New Roman"/>
                <a:ea typeface="ＭＳ Ｐゴシック"/>
              </a:rPr>
              <a:t>AC_OUTPUT</a:t>
            </a:r>
            <a:endParaRPr/>
          </a:p>
        </p:txBody>
      </p:sp>
      <p:sp>
        <p:nvSpPr>
          <p:cNvPr id="907" name="CustomShape 4"/>
          <p:cNvSpPr/>
          <p:nvPr/>
        </p:nvSpPr>
        <p:spPr>
          <a:xfrm>
            <a:off x="228600" y="2892600"/>
            <a:ext cx="6780600" cy="302760"/>
          </a:xfrm>
          <a:prstGeom prst="rect">
            <a:avLst/>
          </a:prstGeom>
        </p:spPr>
        <p:txBody>
          <a:bodyPr bIns="45000" lIns="90000" rIns="90000" tIns="45000"/>
          <a:p>
            <a:pPr>
              <a:buSzPct val="45000"/>
              <a:buFont charset="2" typeface="Wingdings"/>
              <a:buChar char=""/>
            </a:pPr>
            <a:r>
              <a:rPr lang="fr-FR" sz="1400">
                <a:solidFill>
                  <a:srgbClr val="333333"/>
                </a:solidFill>
                <a:latin typeface="Trebuchet MS"/>
                <a:ea typeface="ＭＳ Ｐゴシック"/>
              </a:rPr>
              <a:t>It can be Makefiles, .pc files, config.h headers and so on :</a:t>
            </a:r>
            <a:endParaRPr/>
          </a:p>
        </p:txBody>
      </p:sp>
      <p:sp>
        <p:nvSpPr>
          <p:cNvPr id="908" name="CustomShape 5"/>
          <p:cNvSpPr/>
          <p:nvPr/>
        </p:nvSpPr>
        <p:spPr>
          <a:xfrm>
            <a:off x="685800" y="3276720"/>
            <a:ext cx="4570920" cy="1368360"/>
          </a:xfrm>
          <a:prstGeom prst="rect">
            <a:avLst/>
          </a:prstGeom>
        </p:spPr>
        <p:txBody>
          <a:bodyPr bIns="45000" lIns="90000" rIns="90000" tIns="45000"/>
          <a:p>
            <a:r>
              <a:rPr b="1" lang="fr-FR" sz="1400">
                <a:solidFill>
                  <a:srgbClr val="262699"/>
                </a:solidFill>
                <a:latin typeface="Times New Roman"/>
                <a:ea typeface="ＭＳ Ｐゴシック"/>
              </a:rPr>
              <a:t>AC_OUTPUT</a:t>
            </a:r>
            <a:r>
              <a:rPr lang="fr-FR" sz="1400">
                <a:solidFill>
                  <a:srgbClr val="262699"/>
                </a:solidFill>
                <a:latin typeface="Times New Roman"/>
                <a:ea typeface="ＭＳ Ｐゴシック"/>
              </a:rPr>
              <a:t>([</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Makefile</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src/Makefile</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foo.pc</a:t>
            </a:r>
            <a:endParaRPr/>
          </a:p>
          <a:p>
            <a:r>
              <a:rPr lang="fr-FR" sz="1400">
                <a:solidFill>
                  <a:srgbClr val="262699"/>
                </a:solidFill>
                <a:latin typeface="Times New Roman"/>
                <a:ea typeface="ＭＳ Ｐゴシック"/>
              </a:rPr>
              <a:t>	</a:t>
            </a:r>
            <a:r>
              <a:rPr lang="fr-FR" sz="1400">
                <a:solidFill>
                  <a:srgbClr val="262699"/>
                </a:solidFill>
                <a:latin typeface="Times New Roman"/>
                <a:ea typeface="ＭＳ Ｐゴシック"/>
              </a:rPr>
              <a:t>])</a:t>
            </a:r>
            <a:endParaRPr/>
          </a:p>
          <a:p>
            <a:endParaRPr/>
          </a:p>
        </p:txBody>
      </p:sp>
      <p:sp>
        <p:nvSpPr>
          <p:cNvPr id="909" name="CustomShape 6"/>
          <p:cNvSpPr/>
          <p:nvPr/>
        </p:nvSpPr>
        <p:spPr>
          <a:xfrm>
            <a:off x="228600" y="4495680"/>
            <a:ext cx="8685720" cy="1155240"/>
          </a:xfrm>
          <a:prstGeom prst="rect">
            <a:avLst/>
          </a:prstGeom>
        </p:spPr>
        <p:txBody>
          <a:bodyPr bIns="45000" lIns="90000" rIns="90000" tIns="45000"/>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Both format are functional.</a:t>
            </a:r>
            <a:endParaRPr/>
          </a:p>
          <a:p>
            <a:endParaRPr/>
          </a:p>
          <a:p>
            <a:pPr>
              <a:buSzPct val="45000"/>
              <a:buFont charset="2" typeface="Wingdings"/>
              <a:buChar char=""/>
            </a:pPr>
            <a:r>
              <a:rPr lang="fr-FR" sz="1400">
                <a:solidFill>
                  <a:srgbClr val="000000"/>
                </a:solidFill>
                <a:latin typeface="Times New Roman"/>
                <a:ea typeface="ＭＳ Ｐゴシック"/>
              </a:rPr>
              <a:t>The first one is the best format.  It is the new one with new being relative because it has been that way for a while.  </a:t>
            </a:r>
            <a:endParaRPr/>
          </a:p>
          <a:p>
            <a:endParaRPr/>
          </a:p>
          <a:p>
            <a:pPr>
              <a:buSzPct val="45000"/>
              <a:buFont charset="2" typeface="Wingdings"/>
              <a:buChar char=""/>
            </a:pPr>
            <a:r>
              <a:rPr lang="fr-FR" sz="1400">
                <a:solidFill>
                  <a:srgbClr val="000000"/>
                </a:solidFill>
                <a:latin typeface="Times New Roman"/>
                <a:ea typeface="ＭＳ Ｐゴシック"/>
              </a:rPr>
              <a:t>The last one is the old format from way long ago.  </a:t>
            </a:r>
            <a:endParaRPr/>
          </a:p>
        </p:txBody>
      </p:sp>
      <p:sp>
        <p:nvSpPr>
          <p:cNvPr id="910" name="CustomShape 7"/>
          <p:cNvSpPr/>
          <p:nvPr/>
        </p:nvSpPr>
        <p:spPr>
          <a:xfrm>
            <a:off x="5559120" y="1828800"/>
            <a:ext cx="189432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New format</a:t>
            </a:r>
            <a:endParaRPr/>
          </a:p>
        </p:txBody>
      </p:sp>
      <p:sp>
        <p:nvSpPr>
          <p:cNvPr id="911" name="CustomShape 8"/>
          <p:cNvSpPr/>
          <p:nvPr/>
        </p:nvSpPr>
        <p:spPr>
          <a:xfrm>
            <a:off x="5626080" y="3505320"/>
            <a:ext cx="319140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Old deprecated format </a:t>
            </a:r>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12" name="Picture 2"/>
          <p:cNvPicPr/>
          <p:nvPr/>
        </p:nvPicPr>
        <p:blipFill>
          <a:blip r:embed="rId1"/>
          <a:stretch>
            <a:fillRect/>
          </a:stretch>
        </p:blipFill>
        <p:spPr>
          <a:xfrm>
            <a:off x="1523880" y="1600200"/>
            <a:ext cx="3094560" cy="3094560"/>
          </a:xfrm>
          <a:prstGeom prst="rect">
            <a:avLst/>
          </a:prstGeom>
        </p:spPr>
      </p:pic>
      <p:sp>
        <p:nvSpPr>
          <p:cNvPr id="913" name="CustomShape 1"/>
          <p:cNvSpPr/>
          <p:nvPr/>
        </p:nvSpPr>
        <p:spPr>
          <a:xfrm>
            <a:off x="5122440" y="3124080"/>
            <a:ext cx="2741760" cy="455400"/>
          </a:xfrm>
          <a:prstGeom prst="rect">
            <a:avLst/>
          </a:prstGeom>
        </p:spPr>
        <p:txBody>
          <a:bodyPr bIns="45000" lIns="90000" rIns="90000" tIns="45000" wrap="none"/>
          <a:p>
            <a:r>
              <a:rPr b="1" lang="fr-FR" sz="2400">
                <a:solidFill>
                  <a:srgbClr val="000000"/>
                </a:solidFill>
                <a:latin typeface="Times New Roman"/>
                <a:ea typeface="ＭＳ Ｐゴシック"/>
              </a:rPr>
              <a:t>CONFIGURE LAB</a:t>
            </a:r>
            <a:endParaRPr/>
          </a:p>
        </p:txBody>
      </p:sp>
      <p:sp>
        <p:nvSpPr>
          <p:cNvPr id="914" name="CustomShape 2"/>
          <p:cNvSpPr/>
          <p:nvPr/>
        </p:nvSpPr>
        <p:spPr>
          <a:xfrm>
            <a:off x="155520" y="-144360"/>
            <a:ext cx="303840" cy="303840"/>
          </a:xfrm>
          <a:prstGeom prst="rect">
            <a:avLst/>
          </a:prstGeom>
        </p:spPr>
      </p:sp>
      <p:sp>
        <p:nvSpPr>
          <p:cNvPr id="915"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916" name="Picture 3"/>
          <p:cNvPicPr/>
          <p:nvPr/>
        </p:nvPicPr>
        <p:blipFill>
          <a:blip r:embed="rId2"/>
          <a:stretch>
            <a:fillRect/>
          </a:stretch>
        </p:blipFill>
        <p:spPr>
          <a:xfrm>
            <a:off x="271440" y="22320"/>
            <a:ext cx="649800" cy="656280"/>
          </a:xfrm>
          <a:prstGeom prst="rect">
            <a:avLst/>
          </a:prstGeom>
        </p:spPr>
      </p:pic>
    </p:spTree>
  </p:cSld>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918" name="Picture 3"/>
          <p:cNvPicPr/>
          <p:nvPr/>
        </p:nvPicPr>
        <p:blipFill>
          <a:blip r:embed="rId1"/>
          <a:stretch>
            <a:fillRect/>
          </a:stretch>
        </p:blipFill>
        <p:spPr>
          <a:xfrm>
            <a:off x="271440" y="22320"/>
            <a:ext cx="649800" cy="656280"/>
          </a:xfrm>
          <a:prstGeom prst="rect">
            <a:avLst/>
          </a:prstGeom>
        </p:spPr>
      </p:pic>
      <p:sp>
        <p:nvSpPr>
          <p:cNvPr id="919" name="CustomShape 2"/>
          <p:cNvSpPr/>
          <p:nvPr/>
        </p:nvSpPr>
        <p:spPr>
          <a:xfrm>
            <a:off x="776880" y="1143000"/>
            <a:ext cx="7668720" cy="191844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for this lab is to write a basic configure that :</a:t>
            </a:r>
            <a:endParaRPr/>
          </a:p>
          <a:p>
            <a:endParaRPr/>
          </a:p>
          <a:p>
            <a:pPr lvl="1">
              <a:buSzPct val="45000"/>
              <a:buFont charset="2" typeface="Wingdings"/>
              <a:buChar char=""/>
            </a:pPr>
            <a:r>
              <a:rPr lang="fr-FR" sz="2400">
                <a:solidFill>
                  <a:srgbClr val="000000"/>
                </a:solidFill>
                <a:latin typeface="Times New Roman"/>
                <a:ea typeface="ＭＳ Ｐゴシック"/>
              </a:rPr>
              <a:t>Check the C compiler</a:t>
            </a:r>
            <a:endParaRPr/>
          </a:p>
          <a:p>
            <a:pPr lvl="1">
              <a:buSzPct val="45000"/>
              <a:buFont charset="2" typeface="Wingdings"/>
              <a:buChar char=""/>
            </a:pPr>
            <a:r>
              <a:rPr lang="fr-FR" sz="2400">
                <a:solidFill>
                  <a:srgbClr val="000000"/>
                </a:solidFill>
                <a:latin typeface="Times New Roman"/>
                <a:ea typeface="ＭＳ Ｐゴシック"/>
              </a:rPr>
              <a:t>Check Some standard headers</a:t>
            </a:r>
            <a:endParaRPr/>
          </a:p>
          <a:p>
            <a:pPr lvl="1">
              <a:buSzPct val="45000"/>
              <a:buFont charset="2" typeface="Wingdings"/>
              <a:buChar char=""/>
            </a:pPr>
            <a:r>
              <a:rPr lang="fr-FR" sz="2400">
                <a:solidFill>
                  <a:srgbClr val="000000"/>
                </a:solidFill>
                <a:latin typeface="Times New Roman"/>
                <a:ea typeface="ＭＳ Ｐゴシック"/>
              </a:rPr>
              <a:t>Generate a Makefile in output</a:t>
            </a:r>
            <a:endParaRPr/>
          </a:p>
        </p:txBody>
      </p:sp>
      <p:sp>
        <p:nvSpPr>
          <p:cNvPr id="920" name="CustomShape 3"/>
          <p:cNvSpPr/>
          <p:nvPr/>
        </p:nvSpPr>
        <p:spPr>
          <a:xfrm>
            <a:off x="685800" y="3581280"/>
            <a:ext cx="7923600" cy="2284200"/>
          </a:xfrm>
          <a:prstGeom prst="rect">
            <a:avLst/>
          </a:prstGeom>
        </p:spPr>
        <p:txBody>
          <a:bodyPr bIns="45000" lIns="90000" rIns="90000" tIns="45000"/>
          <a:p>
            <a:pPr algn="just">
              <a:buSzPct val="45000"/>
              <a:buFont charset="2" typeface="Wingdings"/>
              <a:buChar char=""/>
            </a:pPr>
            <a:r>
              <a:rPr lang="fr-FR" sz="2400">
                <a:solidFill>
                  <a:srgbClr val="000000"/>
                </a:solidFill>
                <a:latin typeface="Times New Roman"/>
                <a:ea typeface="ＭＳ Ｐゴシック"/>
              </a:rPr>
              <a:t>In case of problems with configure, you can consult the “</a:t>
            </a:r>
            <a:r>
              <a:rPr lang="fr-FR" sz="2400">
                <a:solidFill>
                  <a:srgbClr val="262699"/>
                </a:solidFill>
                <a:latin typeface="Times New Roman"/>
                <a:ea typeface="ＭＳ Ｐゴシック"/>
              </a:rPr>
              <a:t>config.log</a:t>
            </a:r>
            <a:r>
              <a:rPr lang="fr-FR" sz="2400">
                <a:solidFill>
                  <a:srgbClr val="000000"/>
                </a:solidFill>
                <a:latin typeface="Times New Roman"/>
                <a:ea typeface="ＭＳ Ｐゴシック"/>
              </a:rPr>
              <a:t>” file that may provide more information about an Autotools problem.</a:t>
            </a:r>
            <a:endParaRPr/>
          </a:p>
          <a:p>
            <a:pPr algn="just"/>
            <a:endParaRPr/>
          </a:p>
          <a:p>
            <a:pPr algn="just">
              <a:buSzPct val="45000"/>
              <a:buFont charset="2" typeface="Wingdings"/>
              <a:buChar char=""/>
            </a:pPr>
            <a:r>
              <a:rPr lang="fr-FR" sz="2400">
                <a:solidFill>
                  <a:srgbClr val="000000"/>
                </a:solidFill>
                <a:latin typeface="Times New Roman"/>
                <a:ea typeface="ＭＳ Ｐゴシック"/>
              </a:rPr>
              <a:t>Read the ./configure --help to know all the parameters that can be used by this script.</a:t>
            </a:r>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1" name="CustomShape 1"/>
          <p:cNvSpPr/>
          <p:nvPr/>
        </p:nvSpPr>
        <p:spPr>
          <a:xfrm>
            <a:off x="990720" y="76320"/>
            <a:ext cx="7987320" cy="637200"/>
          </a:xfrm>
          <a:prstGeom prst="rect">
            <a:avLst/>
          </a:prstGeom>
        </p:spPr>
      </p:sp>
      <p:pic>
        <p:nvPicPr>
          <p:cNvPr descr="" id="922" name="Picture 29"/>
          <p:cNvPicPr/>
          <p:nvPr/>
        </p:nvPicPr>
        <p:blipFill>
          <a:blip r:embed="rId1"/>
          <a:stretch>
            <a:fillRect/>
          </a:stretch>
        </p:blipFill>
        <p:spPr>
          <a:xfrm>
            <a:off x="271440" y="22320"/>
            <a:ext cx="649800" cy="656280"/>
          </a:xfrm>
          <a:prstGeom prst="rect">
            <a:avLst/>
          </a:prstGeom>
        </p:spPr>
      </p:pic>
      <p:pic>
        <p:nvPicPr>
          <p:cNvPr descr="" id="923" name="Picture 2"/>
          <p:cNvPicPr/>
          <p:nvPr/>
        </p:nvPicPr>
        <p:blipFill>
          <a:blip r:embed="rId2"/>
          <a:stretch>
            <a:fillRect/>
          </a:stretch>
        </p:blipFill>
        <p:spPr>
          <a:xfrm>
            <a:off x="1905120" y="685800"/>
            <a:ext cx="4570920" cy="4570920"/>
          </a:xfrm>
          <a:prstGeom prst="rect">
            <a:avLst/>
          </a:prstGeom>
        </p:spPr>
      </p:pic>
      <p:sp>
        <p:nvSpPr>
          <p:cNvPr id="924"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Makefile.am template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write a Makefile.am template.</a:t>
            </a:r>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5" name="CustomShape 1"/>
          <p:cNvSpPr/>
          <p:nvPr/>
        </p:nvSpPr>
        <p:spPr>
          <a:xfrm>
            <a:off x="304920" y="1066680"/>
            <a:ext cx="8533440" cy="3930120"/>
          </a:xfrm>
          <a:prstGeom prst="rect">
            <a:avLst/>
          </a:prstGeom>
        </p:spPr>
        <p:txBody>
          <a:bodyPr bIns="45000" lIns="90000" rIns="90000" tIns="45000"/>
          <a:p>
            <a:r>
              <a:rPr lang="fr-FR">
                <a:solidFill>
                  <a:srgbClr val="000000"/>
                </a:solidFill>
                <a:latin typeface="Times New Roman"/>
                <a:ea typeface="ＭＳ Ｐゴシック"/>
              </a:rPr>
              <a:t></a:t>
            </a:r>
            <a:r>
              <a:rPr lang="fr-FR">
                <a:solidFill>
                  <a:srgbClr val="000000"/>
                </a:solidFill>
                <a:latin typeface="Times New Roman"/>
                <a:ea typeface="ＭＳ Ｐゴシック"/>
              </a:rPr>
              <a:t>A makefile.am template will use a context prepared by the configure script.</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This is the second most important template after the configure.ac.</a:t>
            </a:r>
            <a:endParaRPr/>
          </a:p>
          <a:p>
            <a:endParaRPr/>
          </a:p>
          <a:p>
            <a:r>
              <a:rPr lang="fr-FR">
                <a:solidFill>
                  <a:srgbClr val="000000"/>
                </a:solidFill>
                <a:latin typeface="Times New Roman"/>
                <a:ea typeface="ＭＳ Ｐゴシック"/>
              </a:rPr>
              <a:t></a:t>
            </a:r>
            <a:r>
              <a:rPr lang="fr-FR">
                <a:solidFill>
                  <a:srgbClr val="000000"/>
                </a:solidFill>
                <a:latin typeface="Times New Roman"/>
                <a:ea typeface="ＭＳ Ｐゴシック"/>
              </a:rPr>
              <a:t>A GNU/Makefile can support more than one target.</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According to the final binary to build (binary, library, … ), the Makefile will run</a:t>
            </a:r>
            <a:endParaRPr/>
          </a:p>
          <a:p>
            <a:r>
              <a:rPr lang="fr-FR">
                <a:solidFill>
                  <a:srgbClr val="000000"/>
                </a:solidFill>
                <a:latin typeface="Times New Roman"/>
                <a:ea typeface="ＭＳ Ｐゴシック"/>
              </a:rPr>
              <a:t>them one by one in the same order than written in the template.</a:t>
            </a:r>
            <a:endParaRPr/>
          </a:p>
          <a:p>
            <a:endParaRPr/>
          </a:p>
          <a:p>
            <a:pPr>
              <a:buSzPct val="45000"/>
              <a:buFont charset="2" typeface="Wingdings"/>
              <a:buChar char=""/>
            </a:pPr>
            <a:r>
              <a:rPr lang="fr-FR">
                <a:solidFill>
                  <a:srgbClr val="000000"/>
                </a:solidFill>
                <a:latin typeface="Times New Roman"/>
                <a:ea typeface="ＭＳ Ｐゴシック"/>
              </a:rPr>
              <a:t>As seen before, Makefile.am are generic template ready for a conversion into a Makefile.in</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The Makefile.in, contains variables between arobases in order to make the update by the configure script easy to do.</a:t>
            </a:r>
            <a:endParaRPr/>
          </a:p>
        </p:txBody>
      </p:sp>
      <p:pic>
        <p:nvPicPr>
          <p:cNvPr descr="" id="926" name="Picture 3"/>
          <p:cNvPicPr/>
          <p:nvPr/>
        </p:nvPicPr>
        <p:blipFill>
          <a:blip r:embed="rId1"/>
          <a:stretch>
            <a:fillRect/>
          </a:stretch>
        </p:blipFill>
        <p:spPr>
          <a:xfrm>
            <a:off x="271440" y="22320"/>
            <a:ext cx="649800" cy="656280"/>
          </a:xfrm>
          <a:prstGeom prst="rect">
            <a:avLst/>
          </a:prstGeom>
        </p:spPr>
      </p:pic>
      <p:sp>
        <p:nvSpPr>
          <p:cNvPr id="927"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8" name="CustomShape 1"/>
          <p:cNvSpPr/>
          <p:nvPr/>
        </p:nvSpPr>
        <p:spPr>
          <a:xfrm>
            <a:off x="990720" y="19080"/>
            <a:ext cx="7961760" cy="606960"/>
          </a:xfrm>
          <a:prstGeom prst="rect">
            <a:avLst/>
          </a:prstGeom>
        </p:spPr>
        <p:txBody>
          <a:bodyPr anchor="ctr" bIns="0" lIns="0" rIns="0" tIns="0"/>
          <a:p>
            <a:r>
              <a:rPr lang="fr-FR" sz="3000">
                <a:solidFill>
                  <a:srgbClr val="333333"/>
                </a:solidFill>
                <a:latin typeface="Trebuchet MS"/>
                <a:ea typeface="ＭＳ Ｐゴシック"/>
              </a:rPr>
              <a:t>The makefile.am template</a:t>
            </a:r>
            <a:endParaRPr/>
          </a:p>
        </p:txBody>
      </p:sp>
      <p:sp>
        <p:nvSpPr>
          <p:cNvPr id="929" name="CustomShape 2"/>
          <p:cNvSpPr/>
          <p:nvPr/>
        </p:nvSpPr>
        <p:spPr>
          <a:xfrm>
            <a:off x="228600" y="917640"/>
            <a:ext cx="9034920" cy="4796280"/>
          </a:xfrm>
          <a:prstGeom prst="rect">
            <a:avLst/>
          </a:prstGeom>
        </p:spPr>
        <p:txBody>
          <a:bodyPr bIns="0" lIns="0" rIns="0" tIns="0"/>
          <a:p>
            <a:endParaRPr/>
          </a:p>
          <a:p>
            <a:endParaRPr/>
          </a:p>
          <a:p>
            <a:endParaRPr/>
          </a:p>
        </p:txBody>
      </p:sp>
      <p:sp>
        <p:nvSpPr>
          <p:cNvPr id="930" name="CustomShape 3"/>
          <p:cNvSpPr/>
          <p:nvPr/>
        </p:nvSpPr>
        <p:spPr>
          <a:xfrm>
            <a:off x="228600" y="914400"/>
            <a:ext cx="9034920" cy="5485320"/>
          </a:xfrm>
          <a:prstGeom prst="rect">
            <a:avLst/>
          </a:prstGeom>
        </p:spPr>
        <p:txBody>
          <a:bodyPr bIns="0" lIns="0" rIns="0" tIns="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List of the most useful targets that the GNU Coding Standards specify:</a:t>
            </a:r>
            <a:endParaRPr/>
          </a:p>
          <a:p>
            <a:r>
              <a:rPr lang="fr-FR" sz="1600">
                <a:solidFill>
                  <a:srgbClr val="696969"/>
                </a:solidFill>
                <a:latin typeface="Times New Roman"/>
                <a:ea typeface="ＭＳ Ｐゴシック"/>
              </a:rPr>
              <a:t>	</a:t>
            </a:r>
            <a:endParaRPr/>
          </a:p>
          <a:p>
            <a:endParaRPr/>
          </a:p>
          <a:p>
            <a:endParaRPr/>
          </a:p>
          <a:p>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a:p>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r>
              <a:rPr lang="fr-FR" sz="1600">
                <a:solidFill>
                  <a:srgbClr val="696969"/>
                </a:solidFill>
                <a:latin typeface="Times New Roman"/>
                <a:ea typeface="ＭＳ Ｐゴシック"/>
              </a:rPr>
              <a:t>	</a:t>
            </a:r>
            <a:endParaRPr/>
          </a:p>
        </p:txBody>
      </p:sp>
      <p:pic>
        <p:nvPicPr>
          <p:cNvPr descr="" id="931" name="Picture 7"/>
          <p:cNvPicPr/>
          <p:nvPr/>
        </p:nvPicPr>
        <p:blipFill>
          <a:blip r:embed="rId1"/>
          <a:stretch>
            <a:fillRect/>
          </a:stretch>
        </p:blipFill>
        <p:spPr>
          <a:xfrm>
            <a:off x="271440" y="22320"/>
            <a:ext cx="649800" cy="656280"/>
          </a:xfrm>
          <a:prstGeom prst="rect">
            <a:avLst/>
          </a:prstGeom>
        </p:spPr>
      </p:pic>
      <p:sp>
        <p:nvSpPr>
          <p:cNvPr id="932" name="CustomShape 4"/>
          <p:cNvSpPr/>
          <p:nvPr/>
        </p:nvSpPr>
        <p:spPr>
          <a:xfrm>
            <a:off x="245880" y="5562720"/>
            <a:ext cx="4685040" cy="333000"/>
          </a:xfrm>
          <a:prstGeom prst="rect">
            <a:avLst/>
          </a:prstGeom>
        </p:spPr>
        <p:txBody>
          <a:bodyPr bIns="45000" lIns="90000" rIns="90000" tIns="45000" wrap="none"/>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Those targets can be completed with yours (html, … )</a:t>
            </a:r>
            <a:endParaRPr/>
          </a:p>
        </p:txBody>
      </p:sp>
    </p:spTree>
  </p:cSld>
  <p:timing>
    <p:tnLst>
      <p:par>
        <p:cTn dur="indefinite" id="49" nodeType="tmRoot" restart="never">
          <p:childTnLst>
            <p:seq>
              <p:cTn dur="indefinite" id="50" nodeType="mainSeq">
                <p:childTnLst/>
              </p:cTn>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3" name="CustomShape 1"/>
          <p:cNvSpPr/>
          <p:nvPr/>
        </p:nvSpPr>
        <p:spPr>
          <a:xfrm>
            <a:off x="228600" y="660960"/>
            <a:ext cx="8228520" cy="606960"/>
          </a:xfrm>
          <a:prstGeom prst="rect">
            <a:avLst/>
          </a:prstGeom>
        </p:spPr>
        <p:txBody>
          <a:bodyPr anchor="ctr" bIns="0" lIns="0" rIns="0" tIns="0"/>
          <a:p>
            <a:r>
              <a:rPr lang="fr-FR">
                <a:solidFill>
                  <a:srgbClr val="333333"/>
                </a:solidFill>
                <a:latin typeface="Trebuchet MS"/>
                <a:ea typeface="ＭＳ Ｐゴシック"/>
              </a:rPr>
              <a:t> </a:t>
            </a:r>
            <a:r>
              <a:rPr lang="fr-FR">
                <a:solidFill>
                  <a:srgbClr val="333333"/>
                </a:solidFill>
                <a:latin typeface="Trebuchet MS"/>
                <a:ea typeface="ＭＳ Ｐゴシック"/>
              </a:rPr>
              <a:t>Example of a Makefile template used for generating a library :</a:t>
            </a:r>
            <a:endParaRPr/>
          </a:p>
        </p:txBody>
      </p:sp>
      <p:sp>
        <p:nvSpPr>
          <p:cNvPr id="934" name="CustomShape 2"/>
          <p:cNvSpPr/>
          <p:nvPr/>
        </p:nvSpPr>
        <p:spPr>
          <a:xfrm>
            <a:off x="457200" y="1143000"/>
            <a:ext cx="9034920" cy="4796280"/>
          </a:xfrm>
          <a:prstGeom prst="rect">
            <a:avLst/>
          </a:prstGeom>
        </p:spPr>
        <p:txBody>
          <a:bodyPr bIns="0" lIns="0" rIns="0" tIns="0"/>
          <a:p>
            <a:endParaRPr/>
          </a:p>
          <a:p>
            <a:endParaRPr/>
          </a:p>
          <a:p>
            <a:endParaRPr/>
          </a:p>
        </p:txBody>
      </p:sp>
      <p:sp>
        <p:nvSpPr>
          <p:cNvPr id="935" name="CustomShape 3"/>
          <p:cNvSpPr/>
          <p:nvPr/>
        </p:nvSpPr>
        <p:spPr>
          <a:xfrm>
            <a:off x="228600" y="1143000"/>
            <a:ext cx="9600120" cy="5124960"/>
          </a:xfrm>
          <a:prstGeom prst="rect">
            <a:avLst/>
          </a:prstGeom>
        </p:spPr>
      </p:sp>
      <p:sp>
        <p:nvSpPr>
          <p:cNvPr id="936" name="CustomShape 4"/>
          <p:cNvSpPr/>
          <p:nvPr/>
        </p:nvSpPr>
        <p:spPr>
          <a:xfrm>
            <a:off x="6705720" y="3809880"/>
            <a:ext cx="2313360" cy="456120"/>
          </a:xfrm>
          <a:prstGeom prst="rect">
            <a:avLst/>
          </a:prstGeom>
        </p:spPr>
        <p:txBody>
          <a:bodyPr bIns="45000" lIns="90000" rIns="90000" tIns="45000" wrap="none"/>
          <a:p>
            <a:r>
              <a:rPr i="1" lang="fr-FR" sz="2000">
                <a:solidFill>
                  <a:srgbClr val="000000"/>
                </a:solidFill>
                <a:latin typeface="Times New Roman"/>
                <a:ea typeface="ＭＳ Ｐゴシック"/>
              </a:rPr>
              <a:t>makefile.am</a:t>
            </a:r>
            <a:endParaRPr/>
          </a:p>
        </p:txBody>
      </p:sp>
      <p:sp>
        <p:nvSpPr>
          <p:cNvPr id="937" name="CustomShape 5"/>
          <p:cNvSpPr/>
          <p:nvPr/>
        </p:nvSpPr>
        <p:spPr>
          <a:xfrm>
            <a:off x="609480" y="1279440"/>
            <a:ext cx="7314120" cy="5419440"/>
          </a:xfrm>
          <a:prstGeom prst="rect">
            <a:avLst/>
          </a:prstGeom>
        </p:spPr>
        <p:txBody>
          <a:bodyPr bIns="45000" lIns="90000" rIns="90000" tIns="45000"/>
          <a:p>
            <a:r>
              <a:rPr lang="fr-FR" sz="1000">
                <a:solidFill>
                  <a:srgbClr val="000000"/>
                </a:solidFill>
                <a:latin typeface="Courier New"/>
                <a:ea typeface="ＭＳ Ｐゴシック"/>
              </a:rPr>
              <a:t>HEADER_DIR            = $(top_srcdir)/inc</a:t>
            </a:r>
            <a:endParaRPr/>
          </a:p>
          <a:p>
            <a:endParaRPr/>
          </a:p>
          <a:p>
            <a:r>
              <a:rPr lang="fr-FR" sz="1000">
                <a:solidFill>
                  <a:srgbClr val="000000"/>
                </a:solidFill>
                <a:latin typeface="Courier New"/>
                <a:ea typeface="ＭＳ Ｐゴシック"/>
              </a:rPr>
              <a:t># ----------------------------------------------------------------</a:t>
            </a:r>
            <a:endParaRPr/>
          </a:p>
          <a:p>
            <a:r>
              <a:rPr lang="fr-FR" sz="1000">
                <a:solidFill>
                  <a:srgbClr val="000000"/>
                </a:solidFill>
                <a:latin typeface="Courier New"/>
                <a:ea typeface="ＭＳ Ｐゴシック"/>
              </a:rPr>
              <a:t># Header to be install in the stagingdir (make install)</a:t>
            </a:r>
            <a:endParaRPr/>
          </a:p>
          <a:p>
            <a:r>
              <a:rPr lang="fr-FR" sz="1000">
                <a:solidFill>
                  <a:srgbClr val="000000"/>
                </a:solidFill>
                <a:latin typeface="Courier New"/>
                <a:ea typeface="ＭＳ Ｐゴシック"/>
              </a:rPr>
              <a:t># gm_os is the prefix in &lt;statingdir_path&gt;/usr/include/gm_os/&lt;headers&gt;</a:t>
            </a:r>
            <a:endParaRPr/>
          </a:p>
          <a:p>
            <a:r>
              <a:rPr lang="fr-FR" sz="1000">
                <a:solidFill>
                  <a:srgbClr val="000000"/>
                </a:solidFill>
                <a:latin typeface="Courier New"/>
                <a:ea typeface="ＭＳ Ｐゴシック"/>
              </a:rPr>
              <a:t># ----------------------------------------------------------------</a:t>
            </a:r>
            <a:endParaRPr/>
          </a:p>
          <a:p>
            <a:r>
              <a:rPr lang="fr-FR" sz="1000">
                <a:solidFill>
                  <a:srgbClr val="000000"/>
                </a:solidFill>
                <a:latin typeface="Courier New"/>
                <a:ea typeface="ＭＳ Ｐゴシック"/>
              </a:rPr>
              <a:t>lib_includedir              = $(includedir)/gm_os/</a:t>
            </a:r>
            <a:endParaRPr/>
          </a:p>
          <a:p>
            <a:endParaRPr/>
          </a:p>
          <a:p>
            <a:r>
              <a:rPr lang="fr-FR" sz="1000">
                <a:solidFill>
                  <a:srgbClr val="000000"/>
                </a:solidFill>
                <a:latin typeface="Courier New"/>
                <a:ea typeface="ＭＳ Ｐゴシック"/>
              </a:rPr>
              <a:t>lib_include_HEADERS         = $(HEADER_DIR)/gm_os_types.h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$(HEADER_DIR)/gm_os_trace.h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$(HEADER_DIR)/gm_os.h</a:t>
            </a:r>
            <a:endParaRPr/>
          </a:p>
          <a:p>
            <a:endParaRPr/>
          </a:p>
          <a:p>
            <a:r>
              <a:rPr lang="fr-FR" sz="1000">
                <a:solidFill>
                  <a:srgbClr val="000000"/>
                </a:solidFill>
                <a:latin typeface="Courier New"/>
                <a:ea typeface="ＭＳ Ｐゴシック"/>
              </a:rPr>
              <a:t># ----------------------------------------------------------------</a:t>
            </a:r>
            <a:endParaRPr/>
          </a:p>
          <a:p>
            <a:r>
              <a:rPr lang="fr-FR" sz="1000">
                <a:solidFill>
                  <a:srgbClr val="000000"/>
                </a:solidFill>
                <a:latin typeface="Courier New"/>
                <a:ea typeface="ＭＳ Ｐゴシック"/>
              </a:rPr>
              <a:t># Use for the installation in the stagingdir</a:t>
            </a:r>
            <a:endParaRPr/>
          </a:p>
          <a:p>
            <a:r>
              <a:rPr lang="fr-FR" sz="1000">
                <a:solidFill>
                  <a:srgbClr val="000000"/>
                </a:solidFill>
                <a:latin typeface="Courier New"/>
                <a:ea typeface="ＭＳ Ｐゴシック"/>
              </a:rPr>
              <a:t># ----------------------------------------------------------------</a:t>
            </a:r>
            <a:endParaRPr/>
          </a:p>
          <a:p>
            <a:r>
              <a:rPr lang="fr-FR" sz="1000">
                <a:solidFill>
                  <a:srgbClr val="000000"/>
                </a:solidFill>
                <a:latin typeface="Courier New"/>
                <a:ea typeface="ＭＳ Ｐゴシック"/>
              </a:rPr>
              <a:t>pkgconfigdir                = $(libdir)/pkgconfig</a:t>
            </a:r>
            <a:endParaRPr/>
          </a:p>
          <a:p>
            <a:r>
              <a:rPr lang="fr-FR" sz="1000">
                <a:solidFill>
                  <a:srgbClr val="000000"/>
                </a:solidFill>
                <a:latin typeface="Courier New"/>
                <a:ea typeface="ＭＳ Ｐゴシック"/>
              </a:rPr>
              <a:t>pkgconfig_DATA              = gm_os.pc</a:t>
            </a:r>
            <a:endParaRPr/>
          </a:p>
          <a:p>
            <a:endParaRPr/>
          </a:p>
          <a:p>
            <a:r>
              <a:rPr lang="fr-FR" sz="1000">
                <a:solidFill>
                  <a:srgbClr val="000000"/>
                </a:solidFill>
                <a:latin typeface="Courier New"/>
                <a:ea typeface="ＭＳ Ｐゴシック"/>
              </a:rPr>
              <a:t># ----------------------------------------------------------------</a:t>
            </a:r>
            <a:endParaRPr/>
          </a:p>
          <a:p>
            <a:r>
              <a:rPr lang="fr-FR" sz="1000">
                <a:solidFill>
                  <a:srgbClr val="000000"/>
                </a:solidFill>
                <a:latin typeface="Courier New"/>
                <a:ea typeface="ＭＳ Ｐゴシック"/>
              </a:rPr>
              <a:t># Compilation and generation of the gm_os library</a:t>
            </a:r>
            <a:endParaRPr/>
          </a:p>
          <a:p>
            <a:r>
              <a:rPr lang="fr-FR" sz="1000">
                <a:solidFill>
                  <a:srgbClr val="000000"/>
                </a:solidFill>
                <a:latin typeface="Courier New"/>
                <a:ea typeface="ＭＳ Ｐゴシック"/>
              </a:rPr>
              <a:t># ----------------------------------------------------------------</a:t>
            </a:r>
            <a:endParaRPr/>
          </a:p>
          <a:p>
            <a:r>
              <a:rPr b="1" lang="fr-FR" sz="1000">
                <a:solidFill>
                  <a:srgbClr val="c00000"/>
                </a:solidFill>
                <a:latin typeface="Courier New"/>
                <a:ea typeface="ＭＳ Ｐゴシック"/>
              </a:rPr>
              <a:t>lib_LTLIBRARIES</a:t>
            </a:r>
            <a:r>
              <a:rPr lang="fr-FR" sz="1000">
                <a:solidFill>
                  <a:srgbClr val="000000"/>
                </a:solidFill>
                <a:latin typeface="Courier New"/>
                <a:ea typeface="ＭＳ Ｐゴシック"/>
              </a:rPr>
              <a:t>             = </a:t>
            </a:r>
            <a:r>
              <a:rPr b="1" lang="fr-FR" sz="1000">
                <a:solidFill>
                  <a:srgbClr val="7878de"/>
                </a:solidFill>
                <a:latin typeface="Courier New"/>
                <a:ea typeface="ＭＳ Ｐゴシック"/>
              </a:rPr>
              <a:t>libgm_os.la</a:t>
            </a:r>
            <a:endParaRPr/>
          </a:p>
          <a:p>
            <a:r>
              <a:rPr b="1" lang="fr-FR" sz="1000">
                <a:solidFill>
                  <a:srgbClr val="7878de"/>
                </a:solidFill>
                <a:latin typeface="Courier New"/>
                <a:ea typeface="ＭＳ Ｐゴシック"/>
              </a:rPr>
              <a:t>libgm_os_la</a:t>
            </a:r>
            <a:r>
              <a:rPr lang="fr-FR" sz="1000">
                <a:solidFill>
                  <a:srgbClr val="000000"/>
                </a:solidFill>
                <a:latin typeface="Courier New"/>
                <a:ea typeface="ＭＳ Ｐゴシック"/>
              </a:rPr>
              <a:t>_</a:t>
            </a:r>
            <a:r>
              <a:rPr b="1" lang="fr-FR" sz="1000">
                <a:solidFill>
                  <a:srgbClr val="000000"/>
                </a:solidFill>
                <a:latin typeface="Courier New"/>
                <a:ea typeface="ＭＳ Ｐゴシック"/>
              </a:rPr>
              <a:t>SOURCES</a:t>
            </a:r>
            <a:r>
              <a:rPr lang="fr-FR" sz="1000">
                <a:solidFill>
                  <a:srgbClr val="000000"/>
                </a:solidFill>
                <a:latin typeface="Courier New"/>
                <a:ea typeface="ＭＳ Ｐゴシック"/>
              </a:rPr>
              <a:t>         = src/gm_os_misc.c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src/gm_os_heap.c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src/gm_os_message.c</a:t>
            </a:r>
            <a:endParaRPr/>
          </a:p>
          <a:p>
            <a:endParaRPr/>
          </a:p>
          <a:p>
            <a:r>
              <a:rPr b="1" lang="fr-FR" sz="1000">
                <a:solidFill>
                  <a:srgbClr val="7878de"/>
                </a:solidFill>
                <a:latin typeface="Courier New"/>
                <a:ea typeface="ＭＳ Ｐゴシック"/>
              </a:rPr>
              <a:t>libgm_os_la</a:t>
            </a:r>
            <a:r>
              <a:rPr lang="fr-FR" sz="1000">
                <a:solidFill>
                  <a:srgbClr val="000000"/>
                </a:solidFill>
                <a:latin typeface="Courier New"/>
                <a:ea typeface="ＭＳ Ｐゴシック"/>
              </a:rPr>
              <a:t>_</a:t>
            </a:r>
            <a:r>
              <a:rPr b="1" lang="fr-FR" sz="1000">
                <a:solidFill>
                  <a:srgbClr val="000000"/>
                </a:solidFill>
                <a:latin typeface="Courier New"/>
                <a:ea typeface="ＭＳ Ｐゴシック"/>
              </a:rPr>
              <a:t>CFLAGS</a:t>
            </a:r>
            <a:r>
              <a:rPr lang="fr-FR" sz="1000">
                <a:solidFill>
                  <a:srgbClr val="000000"/>
                </a:solidFill>
                <a:latin typeface="Courier New"/>
                <a:ea typeface="ＭＳ Ｐゴシック"/>
              </a:rPr>
              <a:t>          = -I$(HEADER_DIR)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$(GLIB2_CFLAGS)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$(MY_DEBUG_CFLAG)</a:t>
            </a:r>
            <a:endParaRPr/>
          </a:p>
          <a:p>
            <a:endParaRPr/>
          </a:p>
          <a:p>
            <a:r>
              <a:rPr b="1" lang="fr-FR" sz="1000">
                <a:solidFill>
                  <a:srgbClr val="7878de"/>
                </a:solidFill>
                <a:latin typeface="Courier New"/>
                <a:ea typeface="ＭＳ Ｐゴシック"/>
              </a:rPr>
              <a:t>libgm_os_la</a:t>
            </a:r>
            <a:r>
              <a:rPr lang="fr-FR" sz="1000">
                <a:solidFill>
                  <a:srgbClr val="000000"/>
                </a:solidFill>
                <a:latin typeface="Courier New"/>
                <a:ea typeface="ＭＳ Ｐゴシック"/>
              </a:rPr>
              <a:t>_</a:t>
            </a:r>
            <a:r>
              <a:rPr b="1" lang="fr-FR" sz="1000">
                <a:solidFill>
                  <a:srgbClr val="000000"/>
                </a:solidFill>
                <a:latin typeface="Courier New"/>
                <a:ea typeface="ＭＳ Ｐゴシック"/>
              </a:rPr>
              <a:t>LDFLAGS </a:t>
            </a:r>
            <a:r>
              <a:rPr lang="fr-FR" sz="1000">
                <a:solidFill>
                  <a:srgbClr val="000000"/>
                </a:solidFill>
                <a:latin typeface="Courier New"/>
                <a:ea typeface="ＭＳ Ｐゴシック"/>
              </a:rPr>
              <a:t>        = -version-info $(LT_CURRENT):$(LT_REVISION):$(LT_AGE)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-lpthread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$(MY_DEBUG_LDFLAGS)</a:t>
            </a:r>
            <a:endParaRPr/>
          </a:p>
          <a:p>
            <a:endParaRPr/>
          </a:p>
          <a:p>
            <a:r>
              <a:rPr b="1" lang="fr-FR" sz="1000">
                <a:solidFill>
                  <a:srgbClr val="7878de"/>
                </a:solidFill>
                <a:latin typeface="Courier New"/>
                <a:ea typeface="ＭＳ Ｐゴシック"/>
              </a:rPr>
              <a:t>libgm_os_la</a:t>
            </a:r>
            <a:r>
              <a:rPr lang="fr-FR" sz="1000">
                <a:solidFill>
                  <a:srgbClr val="000000"/>
                </a:solidFill>
                <a:latin typeface="Courier New"/>
                <a:ea typeface="ＭＳ Ｐゴシック"/>
              </a:rPr>
              <a:t>_</a:t>
            </a:r>
            <a:r>
              <a:rPr b="1" lang="fr-FR" sz="1000">
                <a:solidFill>
                  <a:srgbClr val="000000"/>
                </a:solidFill>
                <a:latin typeface="Courier New"/>
                <a:ea typeface="ＭＳ Ｐゴシック"/>
              </a:rPr>
              <a:t>LIBADD</a:t>
            </a:r>
            <a:r>
              <a:rPr lang="fr-FR" sz="1000">
                <a:solidFill>
                  <a:srgbClr val="000000"/>
                </a:solidFill>
                <a:latin typeface="Courier New"/>
                <a:ea typeface="ＭＳ Ｐゴシック"/>
              </a:rPr>
              <a:t>          = $(GLIB2_LIBS)</a:t>
            </a:r>
            <a:endParaRPr/>
          </a:p>
        </p:txBody>
      </p:sp>
      <p:cxnSp>
        <p:nvCxnSpPr>
          <p:cNvPr id="938" name="Line 6"/>
          <p:cNvCxnSpPr/>
          <p:nvPr/>
        </p:nvCxnSpPr>
        <p:spPr>
          <xfrm>
            <a:off x="0" y="0"/>
            <a:ext cx="360" cy="360"/>
          </xfrm>
          <a:prstGeom prst="line">
            <a:avLst/>
          </a:prstGeom>
          <a:ln w="9360">
            <a:solidFill>
              <a:srgbClr val="000000"/>
            </a:solidFill>
            <a:round/>
            <a:tailEnd len="med" type="triangle" w="med"/>
          </a:ln>
        </p:spPr>
      </p:cxnSp>
      <p:pic>
        <p:nvPicPr>
          <p:cNvPr descr="" id="939" name="Picture 3"/>
          <p:cNvPicPr/>
          <p:nvPr/>
        </p:nvPicPr>
        <p:blipFill>
          <a:blip r:embed="rId1"/>
          <a:stretch>
            <a:fillRect/>
          </a:stretch>
        </p:blipFill>
        <p:spPr>
          <a:xfrm>
            <a:off x="271440" y="22320"/>
            <a:ext cx="649800" cy="656280"/>
          </a:xfrm>
          <a:prstGeom prst="rect">
            <a:avLst/>
          </a:prstGeom>
        </p:spPr>
      </p:pic>
      <p:sp>
        <p:nvSpPr>
          <p:cNvPr id="940" name="CustomShape 7"/>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timing>
    <p:tnLst>
      <p:par>
        <p:cTn dur="indefinite" id="51" nodeType="tmRoot" restart="never">
          <p:childTnLst>
            <p:seq>
              <p:cTn dur="indefinite" id="52" nodeType="mainSeq">
                <p:childTnLst/>
              </p:cTn>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1" name="CustomShape 1"/>
          <p:cNvSpPr/>
          <p:nvPr/>
        </p:nvSpPr>
        <p:spPr>
          <a:xfrm>
            <a:off x="304920" y="1600200"/>
            <a:ext cx="8152200" cy="3496680"/>
          </a:xfrm>
          <a:prstGeom prst="rect">
            <a:avLst/>
          </a:prstGeom>
        </p:spPr>
        <p:txBody>
          <a:bodyPr bIns="45000" lIns="90000" rIns="90000" tIns="45000"/>
          <a:p>
            <a:r>
              <a:rPr b="1" lang="fr-FR" sz="1600">
                <a:solidFill>
                  <a:srgbClr val="c00000"/>
                </a:solidFill>
                <a:latin typeface="Times New Roman"/>
                <a:ea typeface="ＭＳ Ｐゴシック"/>
              </a:rPr>
              <a:t>bin_PROGRAMS</a:t>
            </a:r>
            <a:r>
              <a:rPr lang="fr-FR" sz="1600">
                <a:solidFill>
                  <a:srgbClr val="000000"/>
                </a:solidFill>
                <a:latin typeface="Times New Roman"/>
                <a:ea typeface="ＭＳ Ｐゴシック"/>
              </a:rPr>
              <a:t>                          = </a:t>
            </a:r>
            <a:r>
              <a:rPr b="1" lang="fr-FR" sz="1600">
                <a:solidFill>
                  <a:srgbClr val="22228b"/>
                </a:solidFill>
                <a:latin typeface="Times New Roman"/>
                <a:ea typeface="ＭＳ Ｐゴシック"/>
              </a:rPr>
              <a:t>gtest_etpl_oss_posix</a:t>
            </a:r>
            <a:endParaRPr/>
          </a:p>
          <a:p>
            <a:endParaRPr/>
          </a:p>
          <a:p>
            <a:r>
              <a:rPr b="1" lang="fr-FR" sz="1600">
                <a:solidFill>
                  <a:srgbClr val="22228b"/>
                </a:solidFill>
                <a:latin typeface="Times New Roman"/>
                <a:ea typeface="ＭＳ Ｐゴシック"/>
              </a:rPr>
              <a:t>gtest_etpl_oss_posix</a:t>
            </a:r>
            <a:r>
              <a:rPr lang="fr-FR" sz="1600">
                <a:solidFill>
                  <a:srgbClr val="000000"/>
                </a:solidFill>
                <a:latin typeface="Times New Roman"/>
                <a:ea typeface="ＭＳ Ｐゴシック"/>
              </a:rPr>
              <a:t>_</a:t>
            </a:r>
            <a:r>
              <a:rPr b="1" lang="fr-FR" sz="1600">
                <a:solidFill>
                  <a:srgbClr val="000000"/>
                </a:solidFill>
                <a:latin typeface="Times New Roman"/>
                <a:ea typeface="ＭＳ Ｐゴシック"/>
              </a:rPr>
              <a:t>SOURCES</a:t>
            </a:r>
            <a:r>
              <a:rPr lang="fr-FR" sz="1600">
                <a:solidFill>
                  <a:srgbClr val="000000"/>
                </a:solidFill>
                <a:latin typeface="Times New Roman"/>
                <a:ea typeface="ＭＳ Ｐゴシック"/>
              </a:rPr>
              <a:t>  = src/gtest_unit_os.cpp</a:t>
            </a:r>
            <a:endParaRPr/>
          </a:p>
          <a:p>
            <a:endParaRPr/>
          </a:p>
          <a:p>
            <a:r>
              <a:rPr b="1" lang="fr-FR" sz="1600">
                <a:solidFill>
                  <a:srgbClr val="22228b"/>
                </a:solidFill>
                <a:latin typeface="Times New Roman"/>
                <a:ea typeface="ＭＳ Ｐゴシック"/>
              </a:rPr>
              <a:t>gtest_etpl_oss_posix</a:t>
            </a:r>
            <a:r>
              <a:rPr lang="fr-FR" sz="1600">
                <a:solidFill>
                  <a:srgbClr val="000000"/>
                </a:solidFill>
                <a:latin typeface="Times New Roman"/>
                <a:ea typeface="ＭＳ Ｐゴシック"/>
              </a:rPr>
              <a:t>_</a:t>
            </a:r>
            <a:r>
              <a:rPr b="1" lang="fr-FR" sz="1600">
                <a:solidFill>
                  <a:srgbClr val="000000"/>
                </a:solidFill>
                <a:latin typeface="Times New Roman"/>
                <a:ea typeface="ＭＳ Ｐゴシック"/>
              </a:rPr>
              <a:t>CPPFLAGS</a:t>
            </a:r>
            <a:r>
              <a:rPr lang="fr-FR" sz="1600">
                <a:solidFill>
                  <a:srgbClr val="000000"/>
                </a:solidFill>
                <a:latin typeface="Times New Roman"/>
                <a:ea typeface="ＭＳ Ｐゴシック"/>
              </a:rPr>
              <a:t> = $(GTEST_CFLAGS) $(UNO_CFLAGS)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-I$(top_srcdir)/include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-I./include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-I$(top_srcddir)/src/os -I$(top_srcdir)/include</a:t>
            </a:r>
            <a:endParaRPr/>
          </a:p>
          <a:p>
            <a:endParaRPr/>
          </a:p>
          <a:p>
            <a:r>
              <a:rPr b="1" lang="fr-FR" sz="1600">
                <a:solidFill>
                  <a:srgbClr val="22228b"/>
                </a:solidFill>
                <a:latin typeface="Times New Roman"/>
                <a:ea typeface="ＭＳ Ｐゴシック"/>
              </a:rPr>
              <a:t>gtest_etpl_oss_posix</a:t>
            </a:r>
            <a:r>
              <a:rPr lang="fr-FR" sz="1600">
                <a:solidFill>
                  <a:srgbClr val="000000"/>
                </a:solidFill>
                <a:latin typeface="Times New Roman"/>
                <a:ea typeface="ＭＳ Ｐゴシック"/>
              </a:rPr>
              <a:t>_</a:t>
            </a:r>
            <a:r>
              <a:rPr b="1" lang="fr-FR" sz="1600">
                <a:solidFill>
                  <a:srgbClr val="000000"/>
                </a:solidFill>
                <a:latin typeface="Times New Roman"/>
                <a:ea typeface="ＭＳ Ｐゴシック"/>
              </a:rPr>
              <a:t>LDFLAGS</a:t>
            </a:r>
            <a:r>
              <a:rPr lang="fr-FR" sz="1600">
                <a:solidFill>
                  <a:srgbClr val="000000"/>
                </a:solidFill>
                <a:latin typeface="Times New Roman"/>
                <a:ea typeface="ＭＳ Ｐゴシック"/>
              </a:rPr>
              <a:t>    = $(top_builddir)/src/.libs/libetpl_oss_posix.a</a:t>
            </a:r>
            <a:endParaRPr/>
          </a:p>
          <a:p>
            <a:endParaRPr/>
          </a:p>
          <a:p>
            <a:r>
              <a:rPr b="1" lang="fr-FR" sz="1600">
                <a:solidFill>
                  <a:srgbClr val="22228b"/>
                </a:solidFill>
                <a:latin typeface="Times New Roman"/>
                <a:ea typeface="ＭＳ Ｐゴシック"/>
              </a:rPr>
              <a:t>gtest_etpl_oss_posix</a:t>
            </a:r>
            <a:r>
              <a:rPr lang="fr-FR" sz="1600">
                <a:solidFill>
                  <a:srgbClr val="000000"/>
                </a:solidFill>
                <a:latin typeface="Times New Roman"/>
                <a:ea typeface="ＭＳ Ｐゴシック"/>
              </a:rPr>
              <a:t>_</a:t>
            </a:r>
            <a:r>
              <a:rPr b="1" lang="fr-FR" sz="1600">
                <a:solidFill>
                  <a:srgbClr val="000000"/>
                </a:solidFill>
                <a:latin typeface="Times New Roman"/>
                <a:ea typeface="ＭＳ Ｐゴシック"/>
              </a:rPr>
              <a:t>LDADD</a:t>
            </a:r>
            <a:r>
              <a:rPr lang="fr-FR" sz="1600">
                <a:solidFill>
                  <a:srgbClr val="000000"/>
                </a:solidFill>
                <a:latin typeface="Times New Roman"/>
                <a:ea typeface="ＭＳ Ｐゴシック"/>
              </a:rPr>
              <a:t>        = $(ETPL_OSS_POSIX_LIBS)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$(GTEST_LIBS)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$(UNO_LIBS)</a:t>
            </a:r>
            <a:endParaRPr/>
          </a:p>
        </p:txBody>
      </p:sp>
      <p:cxnSp>
        <p:nvCxnSpPr>
          <p:cNvPr id="942" name="Line 2"/>
          <p:cNvCxnSpPr/>
          <p:nvPr/>
        </p:nvCxnSpPr>
        <p:spPr>
          <xfrm>
            <a:off x="0" y="0"/>
            <a:ext cx="360" cy="360"/>
          </xfrm>
          <a:prstGeom prst="line">
            <a:avLst/>
          </a:prstGeom>
        </p:spPr>
      </p:cxn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6" name="Picture 2"/>
          <p:cNvPicPr/>
          <p:nvPr/>
        </p:nvPicPr>
        <p:blipFill>
          <a:blip r:embed="rId1"/>
          <a:stretch>
            <a:fillRect/>
          </a:stretch>
        </p:blipFill>
        <p:spPr>
          <a:xfrm>
            <a:off x="4325040" y="0"/>
            <a:ext cx="4799520" cy="6856920"/>
          </a:xfrm>
          <a:prstGeom prst="rect">
            <a:avLst/>
          </a:prstGeom>
        </p:spPr>
      </p:pic>
      <p:sp>
        <p:nvSpPr>
          <p:cNvPr id="257" name="CustomShape 1"/>
          <p:cNvSpPr/>
          <p:nvPr/>
        </p:nvSpPr>
        <p:spPr>
          <a:xfrm>
            <a:off x="7162920" y="6172200"/>
            <a:ext cx="1751400" cy="532440"/>
          </a:xfrm>
          <a:prstGeom prst="rect">
            <a:avLst/>
          </a:prstGeom>
          <a:solidFill>
            <a:srgbClr val="ffffff"/>
          </a:solidFill>
        </p:spPr>
      </p:sp>
      <p:sp>
        <p:nvSpPr>
          <p:cNvPr id="258" name="Line 2"/>
          <p:cNvSpPr/>
          <p:nvPr/>
        </p:nvSpPr>
        <p:spPr>
          <a:xfrm flipH="1">
            <a:off x="75960" y="1944720"/>
            <a:ext cx="8991720" cy="0"/>
          </a:xfrm>
          <a:prstGeom prst="line">
            <a:avLst/>
          </a:prstGeom>
          <a:ln cap="rnd" w="9360">
            <a:solidFill>
              <a:srgbClr val="0070c0"/>
            </a:solidFill>
            <a:custDash>
              <a:ds d="26000" sp="1188392448000"/>
            </a:custDash>
            <a:round/>
          </a:ln>
        </p:spPr>
      </p:sp>
      <p:sp>
        <p:nvSpPr>
          <p:cNvPr id="259" name="CustomShape 3"/>
          <p:cNvSpPr/>
          <p:nvPr/>
        </p:nvSpPr>
        <p:spPr>
          <a:xfrm>
            <a:off x="152280" y="906840"/>
            <a:ext cx="4113720" cy="760320"/>
          </a:xfrm>
          <a:prstGeom prst="rect">
            <a:avLst/>
          </a:prstGeom>
        </p:spPr>
        <p:txBody>
          <a:bodyPr bIns="45000" lIns="90000" rIns="90000" tIns="45000"/>
          <a:p>
            <a:pPr>
              <a:buSzPct val="45000"/>
              <a:buFont charset="2" typeface="Wingdings"/>
              <a:buChar char=""/>
            </a:pP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Initial preparation :</a:t>
            </a:r>
            <a:endParaRPr/>
          </a:p>
          <a:p>
            <a:r>
              <a:rPr lang="fr-FR" sz="2000">
                <a:solidFill>
                  <a:srgbClr val="000000"/>
                </a:solidFill>
                <a:latin typeface="Times New Roman"/>
                <a:ea typeface="ＭＳ Ｐゴシック"/>
              </a:rPr>
              <a:t>./autogen.sh</a:t>
            </a:r>
            <a:endParaRPr/>
          </a:p>
        </p:txBody>
      </p:sp>
      <p:sp>
        <p:nvSpPr>
          <p:cNvPr id="260" name="CustomShape 4"/>
          <p:cNvSpPr/>
          <p:nvPr/>
        </p:nvSpPr>
        <p:spPr>
          <a:xfrm>
            <a:off x="152280" y="2209680"/>
            <a:ext cx="4902480" cy="2833200"/>
          </a:xfrm>
          <a:prstGeom prst="rect">
            <a:avLst/>
          </a:prstGeom>
        </p:spPr>
        <p:txBody>
          <a:bodyPr bIns="45000" lIns="90000" rIns="90000" tIns="45000"/>
          <a:p>
            <a:pPr>
              <a:buSzPct val="45000"/>
              <a:buFont charset="2" typeface="Wingdings"/>
              <a:buChar char=""/>
            </a:pP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Configuration :</a:t>
            </a:r>
            <a:endParaRPr/>
          </a:p>
          <a:p>
            <a:r>
              <a:rPr lang="fr-FR" sz="2000">
                <a:solidFill>
                  <a:srgbClr val="000000"/>
                </a:solidFill>
                <a:latin typeface="Times New Roman"/>
                <a:ea typeface="ＭＳ Ｐゴシック"/>
              </a:rPr>
              <a:t>./configure --prefix=/usr</a:t>
            </a:r>
            <a:endParaRPr/>
          </a:p>
          <a:p>
            <a:endParaRPr/>
          </a:p>
          <a:p>
            <a:pPr>
              <a:buSzPct val="45000"/>
              <a:buFont charset="2" typeface="Wingdings"/>
              <a:buChar char=""/>
            </a:pPr>
            <a:r>
              <a:rPr lang="fr-FR" sz="2400">
                <a:solidFill>
                  <a:srgbClr val="000000"/>
                </a:solidFill>
                <a:latin typeface="Times New Roman"/>
                <a:ea typeface="ＭＳ Ｐゴシック"/>
              </a:rPr>
              <a:t> </a:t>
            </a:r>
            <a:r>
              <a:rPr b="1" lang="fr-FR" sz="2400">
                <a:solidFill>
                  <a:srgbClr val="000000"/>
                </a:solidFill>
                <a:latin typeface="Times New Roman"/>
                <a:ea typeface="ＭＳ Ｐゴシック"/>
              </a:rPr>
              <a:t>Compiling :</a:t>
            </a:r>
            <a:endParaRPr/>
          </a:p>
          <a:p>
            <a:r>
              <a:rPr lang="fr-FR" sz="2000">
                <a:solidFill>
                  <a:srgbClr val="000000"/>
                </a:solidFill>
                <a:latin typeface="Times New Roman"/>
                <a:ea typeface="ＭＳ Ｐゴシック"/>
              </a:rPr>
              <a:t>make</a:t>
            </a:r>
            <a:endParaRPr/>
          </a:p>
          <a:p>
            <a:endParaRPr/>
          </a:p>
          <a:p>
            <a:pPr>
              <a:buSzPct val="45000"/>
              <a:buFont charset="2" typeface="Wingdings"/>
              <a:buChar char=""/>
            </a:pP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Installation : </a:t>
            </a:r>
            <a:endParaRPr/>
          </a:p>
          <a:p>
            <a:r>
              <a:rPr lang="fr-FR" sz="2000">
                <a:solidFill>
                  <a:srgbClr val="000000"/>
                </a:solidFill>
                <a:latin typeface="Times New Roman"/>
                <a:ea typeface="ＭＳ Ｐゴシック"/>
              </a:rPr>
              <a:t>make DESTDIR=«stagingdir» install</a:t>
            </a:r>
            <a:endParaRPr/>
          </a:p>
        </p:txBody>
      </p:sp>
      <p:pic>
        <p:nvPicPr>
          <p:cNvPr descr="" id="261" name="Picture 29"/>
          <p:cNvPicPr/>
          <p:nvPr/>
        </p:nvPicPr>
        <p:blipFill>
          <a:blip r:embed="rId2"/>
          <a:stretch>
            <a:fillRect/>
          </a:stretch>
        </p:blipFill>
        <p:spPr>
          <a:xfrm>
            <a:off x="271440" y="22320"/>
            <a:ext cx="649800" cy="656280"/>
          </a:xfrm>
          <a:prstGeom prst="rect">
            <a:avLst/>
          </a:prstGeom>
        </p:spPr>
      </p:pic>
      <p:sp>
        <p:nvSpPr>
          <p:cNvPr id="262" name="CustomShape 5"/>
          <p:cNvSpPr/>
          <p:nvPr/>
        </p:nvSpPr>
        <p:spPr>
          <a:xfrm>
            <a:off x="990720" y="76320"/>
            <a:ext cx="7987320" cy="637200"/>
          </a:xfrm>
          <a:prstGeom prst="rect">
            <a:avLst/>
          </a:prstGeom>
        </p:spPr>
        <p:txBody>
          <a:bodyPr bIns="46800" lIns="0" rIns="0" tIns="46800"/>
          <a:p>
            <a:r>
              <a:rPr lang="fr-FR" sz="3000">
                <a:solidFill>
                  <a:srgbClr val="000000"/>
                </a:solidFill>
                <a:latin typeface="Times New Roman"/>
                <a:ea typeface="ＭＳ Ｐゴシック"/>
              </a:rPr>
              <a:t>Autotools introduction</a:t>
            </a:r>
            <a:endParaRPr/>
          </a:p>
        </p:txBody>
      </p:sp>
    </p:spTree>
  </p:cSld>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43" name="Picture 3"/>
          <p:cNvPicPr/>
          <p:nvPr/>
        </p:nvPicPr>
        <p:blipFill>
          <a:blip r:embed="rId1"/>
          <a:stretch>
            <a:fillRect/>
          </a:stretch>
        </p:blipFill>
        <p:spPr>
          <a:xfrm>
            <a:off x="271440" y="22320"/>
            <a:ext cx="649800" cy="656280"/>
          </a:xfrm>
          <a:prstGeom prst="rect">
            <a:avLst/>
          </a:prstGeom>
        </p:spPr>
      </p:pic>
      <p:sp>
        <p:nvSpPr>
          <p:cNvPr id="944"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
        <p:nvSpPr>
          <p:cNvPr id="945" name="CustomShape 2"/>
          <p:cNvSpPr/>
          <p:nvPr/>
        </p:nvSpPr>
        <p:spPr>
          <a:xfrm>
            <a:off x="414720" y="762120"/>
            <a:ext cx="607500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Template definition for binaries and libraries : </a:t>
            </a:r>
            <a:endParaRPr/>
          </a:p>
        </p:txBody>
      </p:sp>
    </p:spTree>
  </p:cSld>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46" name="Picture 3"/>
          <p:cNvPicPr/>
          <p:nvPr/>
        </p:nvPicPr>
        <p:blipFill>
          <a:blip r:embed="rId1"/>
          <a:stretch>
            <a:fillRect/>
          </a:stretch>
        </p:blipFill>
        <p:spPr>
          <a:xfrm>
            <a:off x="271440" y="22320"/>
            <a:ext cx="649800" cy="656280"/>
          </a:xfrm>
          <a:prstGeom prst="rect">
            <a:avLst/>
          </a:prstGeom>
        </p:spPr>
      </p:pic>
      <p:sp>
        <p:nvSpPr>
          <p:cNvPr id="94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48" name="Picture 3"/>
          <p:cNvPicPr/>
          <p:nvPr/>
        </p:nvPicPr>
        <p:blipFill>
          <a:blip r:embed="rId1"/>
          <a:stretch>
            <a:fillRect/>
          </a:stretch>
        </p:blipFill>
        <p:spPr>
          <a:xfrm>
            <a:off x="271440" y="22320"/>
            <a:ext cx="649800" cy="656280"/>
          </a:xfrm>
          <a:prstGeom prst="rect">
            <a:avLst/>
          </a:prstGeom>
        </p:spPr>
      </p:pic>
      <p:sp>
        <p:nvSpPr>
          <p:cNvPr id="949"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0" name="CustomShape 1"/>
          <p:cNvSpPr/>
          <p:nvPr/>
        </p:nvSpPr>
        <p:spPr>
          <a:xfrm>
            <a:off x="324000" y="785880"/>
            <a:ext cx="8517600" cy="2558520"/>
          </a:xfrm>
          <a:prstGeom prst="rect">
            <a:avLst/>
          </a:prstGeom>
        </p:spPr>
        <p:txBody>
          <a:bodyPr bIns="45000" lIns="90000" rIns="90000" tIns="45000"/>
          <a:p>
            <a:r>
              <a:rPr lang="fr-FR">
                <a:solidFill>
                  <a:srgbClr val="000000"/>
                </a:solidFill>
                <a:latin typeface="Times New Roman"/>
                <a:ea typeface="ＭＳ Ｐゴシック"/>
              </a:rPr>
              <a:t>A Makefile can just call other sub-makefile:</a:t>
            </a:r>
            <a:endParaRPr/>
          </a:p>
          <a:p>
            <a:endParaRPr/>
          </a:p>
          <a:p>
            <a:endParaRPr/>
          </a:p>
          <a:p>
            <a:endParaRPr/>
          </a:p>
          <a:p>
            <a:endParaRPr/>
          </a:p>
          <a:p>
            <a:endParaRPr/>
          </a:p>
          <a:p>
            <a:endParaRPr/>
          </a:p>
          <a:p>
            <a:r>
              <a:rPr lang="fr-FR">
                <a:solidFill>
                  <a:srgbClr val="000000"/>
                </a:solidFill>
                <a:latin typeface="Times New Roman"/>
                <a:ea typeface="ＭＳ Ｐゴシック"/>
              </a:rPr>
              <a:t>These few lines are enough for calling sub-modules. We can imagine that we have to compile a library, then link with it</a:t>
            </a:r>
            <a:endParaRPr/>
          </a:p>
        </p:txBody>
      </p:sp>
      <p:sp>
        <p:nvSpPr>
          <p:cNvPr id="951" name="CustomShape 2"/>
          <p:cNvSpPr/>
          <p:nvPr/>
        </p:nvSpPr>
        <p:spPr>
          <a:xfrm>
            <a:off x="685800" y="1219320"/>
            <a:ext cx="8457120" cy="1002240"/>
          </a:xfrm>
          <a:prstGeom prst="rect">
            <a:avLst/>
          </a:prstGeom>
        </p:spPr>
        <p:txBody>
          <a:bodyPr bIns="45000" lIns="90000" rIns="90000" tIns="45000"/>
          <a:p>
            <a:endParaRPr/>
          </a:p>
          <a:p>
            <a:r>
              <a:rPr lang="fr-FR" sz="1200">
                <a:solidFill>
                  <a:srgbClr val="22228b"/>
                </a:solidFill>
                <a:latin typeface="Times New Roman"/>
                <a:ea typeface="ＭＳ Ｐゴシック"/>
              </a:rPr>
              <a:t>SUBDIRS = src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a:t>
            </a:r>
            <a:endParaRPr/>
          </a:p>
          <a:p>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unit_test</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a:t>
            </a:r>
            <a:endParaRPr/>
          </a:p>
          <a:p>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html</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a:t>
            </a:r>
            <a:endParaRPr/>
          </a:p>
          <a:p>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          </a:t>
            </a:r>
            <a:r>
              <a:rPr lang="fr-FR" sz="1200">
                <a:solidFill>
                  <a:srgbClr val="22228b"/>
                </a:solidFill>
                <a:latin typeface="Times New Roman"/>
                <a:ea typeface="ＭＳ Ｐゴシック"/>
              </a:rPr>
              <a:t>html-private</a:t>
            </a:r>
            <a:endParaRPr/>
          </a:p>
        </p:txBody>
      </p:sp>
      <p:cxnSp>
        <p:nvCxnSpPr>
          <p:cNvPr id="952" name="Line 3"/>
          <p:cNvCxnSpPr/>
          <p:nvPr/>
        </p:nvCxnSpPr>
        <p:spPr>
          <xfrm>
            <a:off x="0" y="0"/>
            <a:ext cx="360" cy="360"/>
          </xfrm>
          <a:prstGeom prst="line">
            <a:avLst/>
          </a:prstGeom>
          <a:ln w="9360">
            <a:solidFill>
              <a:srgbClr val="000000"/>
            </a:solidFill>
            <a:round/>
            <a:tailEnd len="med" type="triangle" w="med"/>
          </a:ln>
        </p:spPr>
      </p:cxnSp>
      <p:sp>
        <p:nvSpPr>
          <p:cNvPr id="953" name="CustomShape 4"/>
          <p:cNvSpPr/>
          <p:nvPr/>
        </p:nvSpPr>
        <p:spPr>
          <a:xfrm>
            <a:off x="4521960" y="1371600"/>
            <a:ext cx="3589200" cy="1002240"/>
          </a:xfrm>
          <a:prstGeom prst="rect">
            <a:avLst/>
          </a:prstGeom>
        </p:spPr>
        <p:txBody>
          <a:bodyPr bIns="45000" lIns="90000" rIns="90000" tIns="45000" wrap="none"/>
          <a:p>
            <a:r>
              <a:rPr lang="fr-FR" sz="1200">
                <a:solidFill>
                  <a:srgbClr val="000000"/>
                </a:solidFill>
                <a:latin typeface="Times New Roman"/>
                <a:ea typeface="ＭＳ Ｐゴシック"/>
              </a:rPr>
              <a:t>Compilation</a:t>
            </a:r>
            <a:endParaRPr/>
          </a:p>
          <a:p>
            <a:r>
              <a:rPr lang="fr-FR" sz="1200">
                <a:solidFill>
                  <a:srgbClr val="000000"/>
                </a:solidFill>
                <a:latin typeface="Times New Roman"/>
                <a:ea typeface="ＭＳ Ｐゴシック"/>
              </a:rPr>
              <a:t>Unitary  test</a:t>
            </a:r>
            <a:endParaRPr/>
          </a:p>
          <a:p>
            <a:r>
              <a:rPr lang="fr-FR" sz="1200">
                <a:solidFill>
                  <a:srgbClr val="000000"/>
                </a:solidFill>
                <a:latin typeface="Times New Roman"/>
                <a:ea typeface="ＭＳ Ｐゴシック"/>
              </a:rPr>
              <a:t>Generate a doxygen documentation from the public API</a:t>
            </a:r>
            <a:endParaRPr/>
          </a:p>
          <a:p>
            <a:r>
              <a:rPr lang="fr-FR" sz="1200">
                <a:solidFill>
                  <a:srgbClr val="000000"/>
                </a:solidFill>
                <a:latin typeface="Times New Roman"/>
                <a:ea typeface="ＭＳ Ｐゴシック"/>
              </a:rPr>
              <a:t>Generate a full doxygen documentation of the complete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source code</a:t>
            </a:r>
            <a:endParaRPr/>
          </a:p>
        </p:txBody>
      </p:sp>
      <p:cxnSp>
        <p:nvCxnSpPr>
          <p:cNvPr id="954" name="Line 5"/>
          <p:cNvCxnSpPr/>
          <p:nvPr/>
        </p:nvCxnSpPr>
        <p:spPr>
          <xfrm>
            <a:off x="0" y="0"/>
            <a:ext cx="360" cy="360"/>
          </xfrm>
          <a:prstGeom prst="line">
            <a:avLst/>
          </a:prstGeom>
          <a:ln w="9360">
            <a:solidFill>
              <a:srgbClr val="000000"/>
            </a:solidFill>
            <a:round/>
            <a:tailEnd len="med" type="triangle" w="med"/>
          </a:ln>
        </p:spPr>
      </p:cxnSp>
      <p:cxnSp>
        <p:nvCxnSpPr>
          <p:cNvPr id="955" name="Line 6"/>
          <p:cNvCxnSpPr/>
          <p:nvPr/>
        </p:nvCxnSpPr>
        <p:spPr>
          <xfrm>
            <a:off x="0" y="0"/>
            <a:ext cx="360" cy="360"/>
          </xfrm>
          <a:prstGeom prst="line">
            <a:avLst/>
          </a:prstGeom>
          <a:ln w="9360">
            <a:solidFill>
              <a:srgbClr val="000000"/>
            </a:solidFill>
            <a:round/>
            <a:tailEnd len="med" type="triangle" w="med"/>
          </a:ln>
        </p:spPr>
      </p:cxnSp>
      <p:cxnSp>
        <p:nvCxnSpPr>
          <p:cNvPr id="956" name="Line 7"/>
          <p:cNvCxnSpPr/>
          <p:nvPr/>
        </p:nvCxnSpPr>
        <p:spPr>
          <xfrm>
            <a:off x="0" y="0"/>
            <a:ext cx="360" cy="360"/>
          </xfrm>
          <a:prstGeom prst="line">
            <a:avLst/>
          </a:prstGeom>
          <a:ln w="9360">
            <a:solidFill>
              <a:srgbClr val="000000"/>
            </a:solidFill>
            <a:round/>
            <a:tailEnd len="med" type="triangle" w="med"/>
          </a:ln>
        </p:spPr>
      </p:cxnSp>
      <p:pic>
        <p:nvPicPr>
          <p:cNvPr descr="" id="957" name="Picture 3"/>
          <p:cNvPicPr/>
          <p:nvPr/>
        </p:nvPicPr>
        <p:blipFill>
          <a:blip r:embed="rId1"/>
          <a:stretch>
            <a:fillRect/>
          </a:stretch>
        </p:blipFill>
        <p:spPr>
          <a:xfrm>
            <a:off x="271440" y="22320"/>
            <a:ext cx="649800" cy="656280"/>
          </a:xfrm>
          <a:prstGeom prst="rect">
            <a:avLst/>
          </a:prstGeom>
        </p:spPr>
      </p:pic>
      <p:sp>
        <p:nvSpPr>
          <p:cNvPr id="958" name="CustomShape 8"/>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59" name="Picture 3"/>
          <p:cNvPicPr/>
          <p:nvPr/>
        </p:nvPicPr>
        <p:blipFill>
          <a:blip r:embed="rId1"/>
          <a:stretch>
            <a:fillRect/>
          </a:stretch>
        </p:blipFill>
        <p:spPr>
          <a:xfrm>
            <a:off x="271440" y="22320"/>
            <a:ext cx="649800" cy="656280"/>
          </a:xfrm>
          <a:prstGeom prst="rect">
            <a:avLst/>
          </a:prstGeom>
        </p:spPr>
      </p:pic>
      <p:sp>
        <p:nvSpPr>
          <p:cNvPr id="960"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
        <p:nvSpPr>
          <p:cNvPr id="961" name="CustomShape 2"/>
          <p:cNvSpPr/>
          <p:nvPr/>
        </p:nvSpPr>
        <p:spPr>
          <a:xfrm>
            <a:off x="228600" y="609480"/>
            <a:ext cx="8457120" cy="1642680"/>
          </a:xfrm>
          <a:prstGeom prst="rect">
            <a:avLst/>
          </a:prstGeom>
        </p:spPr>
        <p:txBody>
          <a:bodyPr bIns="45000" lIns="90000" rIns="90000" tIns="45000"/>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Variables used when building a program :</a:t>
            </a:r>
            <a:endParaRPr/>
          </a:p>
          <a:p>
            <a:endParaRPr/>
          </a:p>
          <a:p>
            <a:r>
              <a:rPr lang="fr-FR" sz="1400">
                <a:solidFill>
                  <a:srgbClr val="000000"/>
                </a:solidFill>
                <a:latin typeface="Times New Roman"/>
                <a:ea typeface="ＭＳ Ｐゴシック"/>
              </a:rPr>
              <a:t>Occasionally it is useful to know which `Makefile' variables Automake uses for compilations; for instance you might need to do your own compilation in some special cases. Some variables are inherited from Autoconf; these are </a:t>
            </a:r>
            <a:r>
              <a:rPr b="1" lang="fr-FR" sz="1400">
                <a:solidFill>
                  <a:srgbClr val="000000"/>
                </a:solidFill>
                <a:latin typeface="Times New Roman"/>
                <a:ea typeface="ＭＳ Ｐゴシック"/>
              </a:rPr>
              <a:t>CC</a:t>
            </a: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CFLAGS</a:t>
            </a: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CPPFLAGS</a:t>
            </a: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DEFS</a:t>
            </a: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LDFLAGS</a:t>
            </a:r>
            <a:r>
              <a:rPr lang="fr-FR" sz="1400">
                <a:solidFill>
                  <a:srgbClr val="000000"/>
                </a:solidFill>
                <a:latin typeface="Times New Roman"/>
                <a:ea typeface="ＭＳ Ｐゴシック"/>
              </a:rPr>
              <a:t>, and </a:t>
            </a:r>
            <a:r>
              <a:rPr b="1" lang="fr-FR" sz="1400">
                <a:solidFill>
                  <a:srgbClr val="000000"/>
                </a:solidFill>
                <a:latin typeface="Times New Roman"/>
                <a:ea typeface="ＭＳ Ｐゴシック"/>
              </a:rPr>
              <a:t>LIBS</a:t>
            </a:r>
            <a:r>
              <a:rPr lang="fr-FR" sz="1400">
                <a:solidFill>
                  <a:srgbClr val="000000"/>
                </a:solidFill>
                <a:latin typeface="Times New Roman"/>
                <a:ea typeface="ＭＳ Ｐゴシック"/>
              </a:rPr>
              <a:t>.</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There are some global additional variables which Automake itself defines:</a:t>
            </a:r>
            <a:endParaRPr/>
          </a:p>
        </p:txBody>
      </p:sp>
      <p:sp>
        <p:nvSpPr>
          <p:cNvPr id="962" name="CustomShape 3"/>
          <p:cNvSpPr/>
          <p:nvPr/>
        </p:nvSpPr>
        <p:spPr>
          <a:xfrm>
            <a:off x="304920" y="6397920"/>
            <a:ext cx="6094800" cy="302760"/>
          </a:xfrm>
          <a:prstGeom prst="rect">
            <a:avLst/>
          </a:prstGeom>
        </p:spPr>
        <p:txBody>
          <a:bodyPr bIns="45000" lIns="90000" rIns="90000" tIns="45000"/>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impact all components from the Makefile.am (binary, libarry, … )</a:t>
            </a:r>
            <a:endParaRPr/>
          </a:p>
        </p:txBody>
      </p:sp>
    </p:spTree>
  </p:cSld>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63" name="Picture 2"/>
          <p:cNvPicPr/>
          <p:nvPr/>
        </p:nvPicPr>
        <p:blipFill>
          <a:blip r:embed="rId1"/>
          <a:stretch>
            <a:fillRect/>
          </a:stretch>
        </p:blipFill>
        <p:spPr>
          <a:xfrm>
            <a:off x="1523880" y="1600200"/>
            <a:ext cx="3094560" cy="3094560"/>
          </a:xfrm>
          <a:prstGeom prst="rect">
            <a:avLst/>
          </a:prstGeom>
        </p:spPr>
      </p:pic>
      <p:sp>
        <p:nvSpPr>
          <p:cNvPr id="964" name="CustomShape 1"/>
          <p:cNvSpPr/>
          <p:nvPr/>
        </p:nvSpPr>
        <p:spPr>
          <a:xfrm>
            <a:off x="5123160" y="3124080"/>
            <a:ext cx="3123000" cy="455400"/>
          </a:xfrm>
          <a:prstGeom prst="rect">
            <a:avLst/>
          </a:prstGeom>
        </p:spPr>
        <p:txBody>
          <a:bodyPr bIns="45000" lIns="90000" rIns="90000" tIns="45000" wrap="none"/>
          <a:p>
            <a:r>
              <a:rPr b="1" lang="fr-FR" sz="2400">
                <a:solidFill>
                  <a:srgbClr val="000000"/>
                </a:solidFill>
                <a:latin typeface="Times New Roman"/>
                <a:ea typeface="ＭＳ Ｐゴシック"/>
              </a:rPr>
              <a:t>MAKEFILE.AM LAB</a:t>
            </a:r>
            <a:endParaRPr/>
          </a:p>
        </p:txBody>
      </p:sp>
      <p:sp>
        <p:nvSpPr>
          <p:cNvPr id="965" name="CustomShape 2"/>
          <p:cNvSpPr/>
          <p:nvPr/>
        </p:nvSpPr>
        <p:spPr>
          <a:xfrm>
            <a:off x="155520" y="-144360"/>
            <a:ext cx="303840" cy="303840"/>
          </a:xfrm>
          <a:prstGeom prst="rect">
            <a:avLst/>
          </a:prstGeom>
        </p:spPr>
      </p:sp>
      <p:pic>
        <p:nvPicPr>
          <p:cNvPr descr="" id="966" name="Picture 3"/>
          <p:cNvPicPr/>
          <p:nvPr/>
        </p:nvPicPr>
        <p:blipFill>
          <a:blip r:embed="rId2"/>
          <a:stretch>
            <a:fillRect/>
          </a:stretch>
        </p:blipFill>
        <p:spPr>
          <a:xfrm>
            <a:off x="271440" y="22320"/>
            <a:ext cx="649800" cy="656280"/>
          </a:xfrm>
          <a:prstGeom prst="rect">
            <a:avLst/>
          </a:prstGeom>
        </p:spPr>
      </p:pic>
      <p:sp>
        <p:nvSpPr>
          <p:cNvPr id="967"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Tree>
  </p:cSld>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68" name="Picture 3"/>
          <p:cNvPicPr/>
          <p:nvPr/>
        </p:nvPicPr>
        <p:blipFill>
          <a:blip r:embed="rId1"/>
          <a:stretch>
            <a:fillRect/>
          </a:stretch>
        </p:blipFill>
        <p:spPr>
          <a:xfrm>
            <a:off x="271440" y="22320"/>
            <a:ext cx="649800" cy="656280"/>
          </a:xfrm>
          <a:prstGeom prst="rect">
            <a:avLst/>
          </a:prstGeom>
        </p:spPr>
      </p:pic>
      <p:sp>
        <p:nvSpPr>
          <p:cNvPr id="969"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Makefile.am templates</a:t>
            </a:r>
            <a:endParaRPr/>
          </a:p>
        </p:txBody>
      </p:sp>
      <p:sp>
        <p:nvSpPr>
          <p:cNvPr id="970" name="CustomShape 2"/>
          <p:cNvSpPr/>
          <p:nvPr/>
        </p:nvSpPr>
        <p:spPr>
          <a:xfrm>
            <a:off x="860400" y="1523880"/>
            <a:ext cx="7897680" cy="338148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for this lab is to :</a:t>
            </a:r>
            <a:endParaRPr/>
          </a:p>
          <a:p>
            <a:endParaRPr/>
          </a:p>
          <a:p>
            <a:pPr>
              <a:buSzPct val="45000"/>
              <a:buFont typeface="Times New Roman"/>
              <a:buAutoNum type="arabicPeriod"/>
            </a:pPr>
            <a:r>
              <a:rPr lang="fr-FR" sz="2400">
                <a:solidFill>
                  <a:srgbClr val="000000"/>
                </a:solidFill>
                <a:latin typeface="Times New Roman"/>
                <a:ea typeface="ＭＳ Ｐゴシック"/>
              </a:rPr>
              <a:t>Write a Makefile.am that will call another Makefile located</a:t>
            </a:r>
            <a:endParaRPr/>
          </a:p>
          <a:p>
            <a:r>
              <a:rPr lang="fr-FR" sz="2400">
                <a:solidFill>
                  <a:srgbClr val="000000"/>
                </a:solidFill>
                <a:latin typeface="Times New Roman"/>
                <a:ea typeface="ＭＳ Ｐゴシック"/>
              </a:rPr>
              <a:t>into a src directory</a:t>
            </a:r>
            <a:endParaRPr/>
          </a:p>
          <a:p>
            <a:endParaRPr/>
          </a:p>
          <a:p>
            <a:pPr>
              <a:buSzPct val="45000"/>
              <a:buFont typeface="Times New Roman"/>
              <a:buAutoNum type="arabicPeriod"/>
            </a:pPr>
            <a:r>
              <a:rPr lang="fr-FR" sz="2400">
                <a:solidFill>
                  <a:srgbClr val="000000"/>
                </a:solidFill>
                <a:latin typeface="Times New Roman"/>
                <a:ea typeface="ＭＳ Ｐゴシック"/>
              </a:rPr>
              <a:t>In this second Makefile.am, just generate a binary from </a:t>
            </a:r>
            <a:endParaRPr/>
          </a:p>
          <a:p>
            <a:r>
              <a:rPr lang="fr-FR" sz="2400">
                <a:solidFill>
                  <a:srgbClr val="000000"/>
                </a:solidFill>
                <a:latin typeface="Times New Roman"/>
                <a:ea typeface="ＭＳ Ｐゴシック"/>
              </a:rPr>
              <a:t>a helloworld.c.</a:t>
            </a:r>
            <a:endParaRPr/>
          </a:p>
          <a:p>
            <a:endParaRPr/>
          </a:p>
          <a:p>
            <a:pPr>
              <a:buSzPct val="45000"/>
              <a:buFont typeface="Times New Roman"/>
              <a:buAutoNum type="arabicPeriod"/>
            </a:pPr>
            <a:r>
              <a:rPr lang="fr-FR" sz="2400">
                <a:solidFill>
                  <a:srgbClr val="000000"/>
                </a:solidFill>
                <a:latin typeface="Times New Roman"/>
                <a:ea typeface="ＭＳ Ｐゴシック"/>
              </a:rPr>
              <a:t>Managed them using a single configure.ac</a:t>
            </a:r>
            <a:endParaRPr/>
          </a:p>
        </p:txBody>
      </p:sp>
    </p:spTree>
  </p:cSld>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1" name="CustomShape 1"/>
          <p:cNvSpPr/>
          <p:nvPr/>
        </p:nvSpPr>
        <p:spPr>
          <a:xfrm>
            <a:off x="990720" y="76320"/>
            <a:ext cx="7987320" cy="637200"/>
          </a:xfrm>
          <a:prstGeom prst="rect">
            <a:avLst/>
          </a:prstGeom>
        </p:spPr>
      </p:sp>
      <p:pic>
        <p:nvPicPr>
          <p:cNvPr descr="" id="972" name="Picture 29"/>
          <p:cNvPicPr/>
          <p:nvPr/>
        </p:nvPicPr>
        <p:blipFill>
          <a:blip r:embed="rId1"/>
          <a:stretch>
            <a:fillRect/>
          </a:stretch>
        </p:blipFill>
        <p:spPr>
          <a:xfrm>
            <a:off x="271440" y="22320"/>
            <a:ext cx="649800" cy="656280"/>
          </a:xfrm>
          <a:prstGeom prst="rect">
            <a:avLst/>
          </a:prstGeom>
        </p:spPr>
      </p:pic>
      <p:pic>
        <p:nvPicPr>
          <p:cNvPr descr="" id="973" name="Picture 2"/>
          <p:cNvPicPr/>
          <p:nvPr/>
        </p:nvPicPr>
        <p:blipFill>
          <a:blip r:embed="rId2"/>
          <a:stretch>
            <a:fillRect/>
          </a:stretch>
        </p:blipFill>
        <p:spPr>
          <a:xfrm>
            <a:off x="1905120" y="685800"/>
            <a:ext cx="4570920" cy="4570920"/>
          </a:xfrm>
          <a:prstGeom prst="rect">
            <a:avLst/>
          </a:prstGeom>
        </p:spPr>
      </p:pic>
      <p:sp>
        <p:nvSpPr>
          <p:cNvPr id="974"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Using the library template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generate static/dynamic libraries.</a:t>
            </a:r>
            <a:endParaRPr/>
          </a:p>
        </p:txBody>
      </p:sp>
    </p:spTree>
  </p:cSld>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5"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976" name="Picture 14"/>
          <p:cNvPicPr/>
          <p:nvPr/>
        </p:nvPicPr>
        <p:blipFill>
          <a:blip r:embed="rId1"/>
          <a:stretch>
            <a:fillRect/>
          </a:stretch>
        </p:blipFill>
        <p:spPr>
          <a:xfrm>
            <a:off x="271440" y="22320"/>
            <a:ext cx="649800" cy="656280"/>
          </a:xfrm>
          <a:prstGeom prst="rect">
            <a:avLst/>
          </a:prstGeom>
        </p:spPr>
      </p:pic>
      <p:sp>
        <p:nvSpPr>
          <p:cNvPr id="977" name="CustomShape 2"/>
          <p:cNvSpPr/>
          <p:nvPr/>
        </p:nvSpPr>
        <p:spPr>
          <a:xfrm>
            <a:off x="550080" y="1219320"/>
            <a:ext cx="8450640" cy="475308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Autotools template make the makefile standard and portable.</a:t>
            </a:r>
            <a:endParaRPr/>
          </a:p>
          <a:p>
            <a:endParaRPr/>
          </a:p>
          <a:p>
            <a:pPr>
              <a:buSzPct val="45000"/>
              <a:buFont charset="2" typeface="Wingdings"/>
              <a:buChar char=""/>
            </a:pPr>
            <a:r>
              <a:rPr lang="fr-FR" sz="2400">
                <a:solidFill>
                  <a:srgbClr val="000000"/>
                </a:solidFill>
                <a:latin typeface="Times New Roman"/>
                <a:ea typeface="ＭＳ Ｐゴシック"/>
              </a:rPr>
              <a:t>Writting a library is quite identical as a binary.</a:t>
            </a:r>
            <a:endParaRPr/>
          </a:p>
          <a:p>
            <a:endParaRPr/>
          </a:p>
          <a:p>
            <a:pPr>
              <a:buSzPct val="45000"/>
              <a:buFont charset="2" typeface="Wingdings"/>
              <a:buChar char=""/>
            </a:pPr>
            <a:r>
              <a:rPr lang="fr-FR" sz="2400">
                <a:solidFill>
                  <a:srgbClr val="000000"/>
                </a:solidFill>
                <a:latin typeface="Times New Roman"/>
                <a:ea typeface="ＭＳ Ｐゴシック"/>
              </a:rPr>
              <a:t>A library either static or dynamic should also export its public api:</a:t>
            </a:r>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&lt;STAGINGDIR&gt;/&lt;PREFIX&gt;/include/</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public headers</a:t>
            </a:r>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&lt;STAGINGDIR&gt;/&lt;PREFIX&gt;/include/prefix/</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metadata (.pc files)</a:t>
            </a:r>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&lt;STAGINGDIR&gt;/&lt;PREFIX&gt;/lib/</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static and/or library</a:t>
            </a:r>
            <a:endParaRPr/>
          </a:p>
          <a:p>
            <a:endParaRPr/>
          </a:p>
          <a:p>
            <a:pPr>
              <a:buSzPct val="45000"/>
              <a:buFont charset="2" typeface="Wingdings"/>
              <a:buChar char=""/>
            </a:pPr>
            <a:r>
              <a:rPr lang="fr-FR" sz="2400">
                <a:solidFill>
                  <a:srgbClr val="000000"/>
                </a:solidFill>
                <a:latin typeface="Times New Roman"/>
                <a:ea typeface="ＭＳ Ｐゴシック"/>
              </a:rPr>
              <a:t>By default, the configure script generate both a static and dynamic library:</a:t>
            </a:r>
            <a:endParaRPr/>
          </a:p>
          <a:p>
            <a:endParaRPr/>
          </a:p>
          <a:p>
            <a:pPr>
              <a:buSzPct val="45000"/>
              <a:buFont charset="2" typeface="Wingdings"/>
              <a:buChar char=""/>
            </a:pPr>
            <a:r>
              <a:rPr lang="fr-FR" sz="2400">
                <a:solidFill>
                  <a:srgbClr val="000000"/>
                </a:solidFill>
                <a:latin typeface="Times New Roman"/>
                <a:ea typeface="ＭＳ Ｐゴシック"/>
              </a:rPr>
              <a:t>This is possible so specify just one type:</a:t>
            </a:r>
            <a:endParaRPr/>
          </a:p>
          <a:p>
            <a:r>
              <a:rPr lang="fr-FR" sz="2400">
                <a:solidFill>
                  <a:srgbClr val="000000"/>
                </a:solidFill>
                <a:latin typeface="Times New Roman"/>
                <a:ea typeface="ＭＳ Ｐゴシック"/>
              </a:rPr>
              <a:t>./configure --disable-static</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generate only a dynamic one</a:t>
            </a:r>
            <a:endParaRPr/>
          </a:p>
          <a:p>
            <a:r>
              <a:rPr lang="fr-FR" sz="2400">
                <a:solidFill>
                  <a:srgbClr val="000000"/>
                </a:solidFill>
                <a:latin typeface="Times New Roman"/>
                <a:ea typeface="ＭＳ Ｐゴシック"/>
              </a:rPr>
              <a:t>./configure –disable-dynamic</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force to generate only a static one</a:t>
            </a:r>
            <a:endParaRPr/>
          </a:p>
          <a:p>
            <a:endParaRPr/>
          </a:p>
        </p:txBody>
      </p:sp>
    </p:spTree>
  </p:cSld>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8"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sp>
        <p:nvSpPr>
          <p:cNvPr id="979" name="CustomShape 2"/>
          <p:cNvSpPr/>
          <p:nvPr/>
        </p:nvSpPr>
        <p:spPr>
          <a:xfrm>
            <a:off x="79200" y="914400"/>
            <a:ext cx="4283640" cy="4988520"/>
          </a:xfrm>
          <a:prstGeom prst="rect">
            <a:avLst/>
          </a:prstGeom>
        </p:spPr>
        <p:txBody>
          <a:bodyPr bIns="0" lIns="0" rIns="0" tIns="0"/>
          <a:p>
            <a:r>
              <a:rPr b="1" lang="fr-FR" sz="2200">
                <a:solidFill>
                  <a:srgbClr val="000000"/>
                </a:solidFill>
                <a:latin typeface="Trebuchet MS"/>
                <a:ea typeface="ＭＳ Ｐゴシック"/>
              </a:rPr>
              <a:t></a:t>
            </a:r>
            <a:r>
              <a:rPr b="1" lang="fr-FR" sz="2200">
                <a:solidFill>
                  <a:srgbClr val="000000"/>
                </a:solidFill>
                <a:latin typeface="Trebuchet MS"/>
                <a:ea typeface="ＭＳ Ｐゴシック"/>
              </a:rPr>
              <a:t>Static libraries:</a:t>
            </a:r>
            <a:r>
              <a:rPr lang="fr-FR" sz="2200">
                <a:solidFill>
                  <a:srgbClr val="7b7b7b"/>
                </a:solidFill>
                <a:latin typeface="Trebuchet MS"/>
                <a:ea typeface="ＭＳ Ｐゴシック"/>
              </a:rPr>
              <a:t> </a:t>
            </a:r>
            <a:endParaRPr/>
          </a:p>
          <a:p>
            <a:pPr lvl="1">
              <a:buSzPct val="45000"/>
              <a:buFont charset="2" typeface="Wingdings"/>
              <a:buChar char=""/>
            </a:pPr>
            <a:r>
              <a:rPr lang="fr-FR" sz="2200">
                <a:solidFill>
                  <a:srgbClr val="2a2a2a"/>
                </a:solidFill>
                <a:latin typeface="Trebuchet MS"/>
                <a:ea typeface="ＭＳ Ｐゴシック"/>
              </a:rPr>
              <a:t>Integrates all symbols in one binary.</a:t>
            </a:r>
            <a:endParaRPr/>
          </a:p>
          <a:p>
            <a:pPr lvl="1">
              <a:buSzPct val="45000"/>
              <a:buFont charset="2" typeface="Wingdings"/>
              <a:buChar char=""/>
            </a:pPr>
            <a:r>
              <a:rPr lang="fr-FR" sz="2200">
                <a:solidFill>
                  <a:srgbClr val="2a2a2a"/>
                </a:solidFill>
                <a:latin typeface="Trebuchet MS"/>
                <a:ea typeface="ＭＳ Ｐゴシック"/>
              </a:rPr>
              <a:t>The nm command displays internal only built-in functions.</a:t>
            </a:r>
            <a:endParaRPr/>
          </a:p>
          <a:p>
            <a:endParaRPr/>
          </a:p>
        </p:txBody>
      </p:sp>
      <p:sp>
        <p:nvSpPr>
          <p:cNvPr id="980" name="CustomShape 3"/>
          <p:cNvSpPr/>
          <p:nvPr/>
        </p:nvSpPr>
        <p:spPr>
          <a:xfrm>
            <a:off x="4840200" y="914400"/>
            <a:ext cx="4302720" cy="4988520"/>
          </a:xfrm>
          <a:prstGeom prst="rect">
            <a:avLst/>
          </a:prstGeom>
        </p:spPr>
        <p:txBody>
          <a:bodyPr bIns="0" lIns="0" rIns="0" tIns="0"/>
          <a:p>
            <a:r>
              <a:rPr b="1" lang="fr-FR" sz="2200">
                <a:solidFill>
                  <a:srgbClr val="000000"/>
                </a:solidFill>
                <a:latin typeface="Trebuchet MS"/>
                <a:ea typeface="ＭＳ Ｐゴシック"/>
              </a:rPr>
              <a:t></a:t>
            </a:r>
            <a:r>
              <a:rPr b="1" lang="fr-FR" sz="2200">
                <a:solidFill>
                  <a:srgbClr val="000000"/>
                </a:solidFill>
                <a:latin typeface="Trebuchet MS"/>
                <a:ea typeface="ＭＳ Ｐゴシック"/>
              </a:rPr>
              <a:t>Dynamic libraries :</a:t>
            </a:r>
            <a:endParaRPr/>
          </a:p>
          <a:p>
            <a:pPr lvl="1">
              <a:buSzPct val="45000"/>
              <a:buFont charset="2" typeface="Wingdings"/>
              <a:buChar char=""/>
            </a:pPr>
            <a:r>
              <a:rPr lang="fr-FR" sz="2200">
                <a:solidFill>
                  <a:srgbClr val="2a2a2a"/>
                </a:solidFill>
                <a:latin typeface="Trebuchet MS"/>
                <a:ea typeface="ＭＳ Ｐゴシック"/>
              </a:rPr>
              <a:t>Uses external symbols through  dynamic libraries.</a:t>
            </a:r>
            <a:endParaRPr/>
          </a:p>
          <a:p>
            <a:pPr lvl="1">
              <a:buSzPct val="45000"/>
              <a:buFont charset="2" typeface="Wingdings"/>
              <a:buChar char=""/>
            </a:pPr>
            <a:r>
              <a:rPr lang="fr-FR" sz="2200">
                <a:solidFill>
                  <a:srgbClr val="2a2a2a"/>
                </a:solidFill>
                <a:latin typeface="Trebuchet MS"/>
                <a:ea typeface="ＭＳ Ｐゴシック"/>
              </a:rPr>
              <a:t>The nm command shows the </a:t>
            </a:r>
            <a:endParaRPr/>
          </a:p>
          <a:p>
            <a:pPr lvl="1">
              <a:buSzPct val="45000"/>
              <a:buFont charset="2" typeface="Wingdings"/>
              <a:buChar char=""/>
            </a:pPr>
            <a:r>
              <a:rPr lang="fr-FR" sz="2200">
                <a:solidFill>
                  <a:srgbClr val="2a2a2a"/>
                </a:solidFill>
                <a:latin typeface="Trebuchet MS"/>
                <a:ea typeface="ＭＳ Ｐゴシック"/>
              </a:rPr>
              <a:t>internal (T) or external (U) </a:t>
            </a:r>
            <a:endParaRPr/>
          </a:p>
          <a:p>
            <a:pPr lvl="1">
              <a:buSzPct val="45000"/>
              <a:buFont charset="2" typeface="Wingdings"/>
              <a:buChar char=""/>
            </a:pPr>
            <a:r>
              <a:rPr lang="fr-FR" sz="2200">
                <a:solidFill>
                  <a:srgbClr val="2a2a2a"/>
                </a:solidFill>
                <a:latin typeface="Trebuchet MS"/>
                <a:ea typeface="ＭＳ Ｐゴシック"/>
              </a:rPr>
              <a:t>symbols.</a:t>
            </a:r>
            <a:endParaRPr/>
          </a:p>
          <a:p>
            <a:pPr lvl="1">
              <a:buSzPct val="45000"/>
              <a:buFont charset="2" typeface="Wingdings"/>
              <a:buChar char=""/>
            </a:pPr>
            <a:r>
              <a:rPr lang="fr-FR" sz="2200">
                <a:solidFill>
                  <a:srgbClr val="2a2a2a"/>
                </a:solidFill>
                <a:latin typeface="Trebuchet MS"/>
                <a:ea typeface="ＭＳ Ｐゴシック"/>
              </a:rPr>
              <a:t>The ldd command displays the </a:t>
            </a:r>
            <a:endParaRPr/>
          </a:p>
          <a:p>
            <a:pPr lvl="1">
              <a:buSzPct val="45000"/>
              <a:buFont charset="2" typeface="Wingdings"/>
              <a:buChar char=""/>
            </a:pPr>
            <a:r>
              <a:rPr lang="fr-FR" sz="2200">
                <a:solidFill>
                  <a:srgbClr val="2a2a2a"/>
                </a:solidFill>
                <a:latin typeface="Trebuchet MS"/>
                <a:ea typeface="ＭＳ Ｐゴシック"/>
              </a:rPr>
              <a:t>libraries dependencies of the </a:t>
            </a:r>
            <a:endParaRPr/>
          </a:p>
          <a:p>
            <a:pPr lvl="1">
              <a:buSzPct val="45000"/>
              <a:buFont charset="2" typeface="Wingdings"/>
              <a:buChar char=""/>
            </a:pPr>
            <a:r>
              <a:rPr lang="fr-FR" sz="2200">
                <a:solidFill>
                  <a:srgbClr val="2a2a2a"/>
                </a:solidFill>
                <a:latin typeface="Trebuchet MS"/>
                <a:ea typeface="ＭＳ Ｐゴシック"/>
              </a:rPr>
              <a:t>binary.</a:t>
            </a:r>
            <a:endParaRPr/>
          </a:p>
          <a:p>
            <a:endParaRPr/>
          </a:p>
        </p:txBody>
      </p:sp>
      <p:sp>
        <p:nvSpPr>
          <p:cNvPr id="981" name="Line 4"/>
          <p:cNvSpPr/>
          <p:nvPr/>
        </p:nvSpPr>
        <p:spPr>
          <a:xfrm>
            <a:off x="4601880" y="914400"/>
            <a:ext cx="1800" cy="5468760"/>
          </a:xfrm>
          <a:prstGeom prst="line">
            <a:avLst/>
          </a:prstGeom>
          <a:ln w="9360">
            <a:solidFill>
              <a:srgbClr val="666666"/>
            </a:solidFill>
            <a:round/>
          </a:ln>
        </p:spPr>
      </p:sp>
      <p:sp>
        <p:nvSpPr>
          <p:cNvPr id="982" name="CustomShape 5"/>
          <p:cNvSpPr/>
          <p:nvPr/>
        </p:nvSpPr>
        <p:spPr>
          <a:xfrm>
            <a:off x="555480" y="4243320"/>
            <a:ext cx="3569040" cy="1425960"/>
          </a:xfrm>
          <a:prstGeom prst="rect">
            <a:avLst/>
          </a:prstGeom>
          <a:solidFill>
            <a:srgbClr val="99ccff"/>
          </a:solidFill>
          <a:ln w="9360">
            <a:solidFill>
              <a:srgbClr val="000000"/>
            </a:solidFill>
            <a:round/>
          </a:ln>
        </p:spPr>
      </p:sp>
      <p:sp>
        <p:nvSpPr>
          <p:cNvPr id="983" name="CustomShape 6"/>
          <p:cNvSpPr/>
          <p:nvPr/>
        </p:nvSpPr>
        <p:spPr>
          <a:xfrm>
            <a:off x="555480" y="4243320"/>
            <a:ext cx="1665720" cy="142596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ffffff"/>
                </a:solidFill>
                <a:latin typeface="Times New Roman"/>
                <a:ea typeface="ＭＳ Ｐゴシック"/>
              </a:rPr>
              <a:t>BINARY</a:t>
            </a:r>
            <a:endParaRPr/>
          </a:p>
        </p:txBody>
      </p:sp>
      <p:sp>
        <p:nvSpPr>
          <p:cNvPr id="984" name="CustomShape 7"/>
          <p:cNvSpPr/>
          <p:nvPr/>
        </p:nvSpPr>
        <p:spPr>
          <a:xfrm>
            <a:off x="2222640" y="4243320"/>
            <a:ext cx="1904040" cy="1425960"/>
          </a:xfrm>
          <a:prstGeom prst="rect">
            <a:avLst/>
          </a:prstGeom>
          <a:solidFill>
            <a:srgbClr val="008000"/>
          </a:solidFill>
          <a:ln w="9360">
            <a:solidFill>
              <a:srgbClr val="000000"/>
            </a:solidFill>
            <a:round/>
          </a:ln>
        </p:spPr>
        <p:txBody>
          <a:bodyPr anchor="ctr" bIns="45000" lIns="90000" rIns="90000" tIns="45000" wrap="none"/>
          <a:p>
            <a:pPr algn="ctr"/>
            <a:r>
              <a:rPr lang="fr-FR" sz="2400">
                <a:solidFill>
                  <a:srgbClr val="ffffff"/>
                </a:solidFill>
                <a:latin typeface="Times New Roman"/>
                <a:ea typeface="ＭＳ Ｐゴシック"/>
              </a:rPr>
              <a:t>STATIC</a:t>
            </a:r>
            <a:endParaRPr/>
          </a:p>
          <a:p>
            <a:pPr algn="ctr"/>
            <a:r>
              <a:rPr lang="fr-FR" sz="2400">
                <a:solidFill>
                  <a:srgbClr val="ffffff"/>
                </a:solidFill>
                <a:latin typeface="Times New Roman"/>
                <a:ea typeface="ＭＳ Ｐゴシック"/>
              </a:rPr>
              <a:t>LIB</a:t>
            </a:r>
            <a:endParaRPr/>
          </a:p>
        </p:txBody>
      </p:sp>
      <p:sp>
        <p:nvSpPr>
          <p:cNvPr id="985" name="CustomShape 8"/>
          <p:cNvSpPr/>
          <p:nvPr/>
        </p:nvSpPr>
        <p:spPr>
          <a:xfrm>
            <a:off x="4800600" y="4343400"/>
            <a:ext cx="1664280" cy="142596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ffffff"/>
                </a:solidFill>
                <a:latin typeface="Times New Roman"/>
                <a:ea typeface="ＭＳ Ｐゴシック"/>
              </a:rPr>
              <a:t>BINARY</a:t>
            </a:r>
            <a:endParaRPr/>
          </a:p>
        </p:txBody>
      </p:sp>
      <p:sp>
        <p:nvSpPr>
          <p:cNvPr id="986" name="CustomShape 9"/>
          <p:cNvSpPr/>
          <p:nvPr/>
        </p:nvSpPr>
        <p:spPr>
          <a:xfrm>
            <a:off x="6943680" y="4343400"/>
            <a:ext cx="1904040" cy="1425960"/>
          </a:xfrm>
          <a:prstGeom prst="rect">
            <a:avLst/>
          </a:prstGeom>
          <a:solidFill>
            <a:srgbClr val="008000"/>
          </a:solidFill>
          <a:ln w="9360">
            <a:solidFill>
              <a:srgbClr val="000000"/>
            </a:solidFill>
            <a:round/>
          </a:ln>
        </p:spPr>
        <p:txBody>
          <a:bodyPr anchor="ctr" bIns="45000" lIns="90000" rIns="90000" tIns="45000" wrap="none"/>
          <a:p>
            <a:pPr algn="ctr"/>
            <a:r>
              <a:rPr lang="fr-FR" sz="2400">
                <a:solidFill>
                  <a:srgbClr val="ffffff"/>
                </a:solidFill>
                <a:latin typeface="Times New Roman"/>
                <a:ea typeface="ＭＳ Ｐゴシック"/>
              </a:rPr>
              <a:t>DYNAMIC</a:t>
            </a:r>
            <a:endParaRPr/>
          </a:p>
          <a:p>
            <a:pPr algn="ctr"/>
            <a:r>
              <a:rPr lang="fr-FR" sz="2400">
                <a:solidFill>
                  <a:srgbClr val="ffffff"/>
                </a:solidFill>
                <a:latin typeface="Times New Roman"/>
                <a:ea typeface="ＭＳ Ｐゴシック"/>
              </a:rPr>
              <a:t>LIB</a:t>
            </a:r>
            <a:endParaRPr/>
          </a:p>
        </p:txBody>
      </p:sp>
      <p:sp>
        <p:nvSpPr>
          <p:cNvPr id="987" name="Line 10"/>
          <p:cNvSpPr/>
          <p:nvPr/>
        </p:nvSpPr>
        <p:spPr>
          <a:xfrm>
            <a:off x="6465600" y="5055840"/>
            <a:ext cx="476280" cy="1800"/>
          </a:xfrm>
          <a:prstGeom prst="line">
            <a:avLst/>
          </a:prstGeom>
          <a:ln w="9360">
            <a:solidFill>
              <a:srgbClr val="000000"/>
            </a:solidFill>
            <a:round/>
            <a:tailEnd len="med" type="triangle" w="med"/>
          </a:ln>
        </p:spPr>
      </p:sp>
      <p:pic>
        <p:nvPicPr>
          <p:cNvPr descr="" id="988" name="Picture 14"/>
          <p:cNvPicPr/>
          <p:nvPr/>
        </p:nvPicPr>
        <p:blipFill>
          <a:blip r:embed="rId1"/>
          <a:stretch>
            <a:fillRect/>
          </a:stretch>
        </p:blipFill>
        <p:spPr>
          <a:xfrm>
            <a:off x="271440" y="22320"/>
            <a:ext cx="649800" cy="656280"/>
          </a:xfrm>
          <a:prstGeom prst="rect">
            <a:avLst/>
          </a:prstGeom>
        </p:spPr>
      </p:pic>
    </p:spTree>
  </p:cSld>
  <p:timing>
    <p:tnLst>
      <p:par>
        <p:cTn dur="indefinite" id="53" nodeType="tmRoot" restart="never">
          <p:childTnLst>
            <p:seq>
              <p:cTn dur="indefinite" id="54"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990720" y="76320"/>
            <a:ext cx="7987320" cy="637200"/>
          </a:xfrm>
          <a:prstGeom prst="rect">
            <a:avLst/>
          </a:prstGeom>
        </p:spPr>
      </p:sp>
      <p:pic>
        <p:nvPicPr>
          <p:cNvPr descr="" id="264" name="Picture 29"/>
          <p:cNvPicPr/>
          <p:nvPr/>
        </p:nvPicPr>
        <p:blipFill>
          <a:blip r:embed="rId1"/>
          <a:stretch>
            <a:fillRect/>
          </a:stretch>
        </p:blipFill>
        <p:spPr>
          <a:xfrm>
            <a:off x="271440" y="22320"/>
            <a:ext cx="649800" cy="656280"/>
          </a:xfrm>
          <a:prstGeom prst="rect">
            <a:avLst/>
          </a:prstGeom>
        </p:spPr>
      </p:pic>
      <p:pic>
        <p:nvPicPr>
          <p:cNvPr descr="" id="265" name="Picture 2"/>
          <p:cNvPicPr/>
          <p:nvPr/>
        </p:nvPicPr>
        <p:blipFill>
          <a:blip r:embed="rId2"/>
          <a:stretch>
            <a:fillRect/>
          </a:stretch>
        </p:blipFill>
        <p:spPr>
          <a:xfrm>
            <a:off x="1905120" y="685800"/>
            <a:ext cx="4570920" cy="4570920"/>
          </a:xfrm>
          <a:prstGeom prst="rect">
            <a:avLst/>
          </a:prstGeom>
        </p:spPr>
      </p:pic>
      <p:sp>
        <p:nvSpPr>
          <p:cNvPr id="266" name="CustomShape 2"/>
          <p:cNvSpPr/>
          <p:nvPr/>
        </p:nvSpPr>
        <p:spPr>
          <a:xfrm>
            <a:off x="685800" y="4572000"/>
            <a:ext cx="7619040" cy="2039400"/>
          </a:xfrm>
          <a:prstGeom prst="rect">
            <a:avLst/>
          </a:prstGeom>
        </p:spPr>
        <p:txBody>
          <a:bodyPr bIns="45000" lIns="90000" rIns="90000" tIns="45000"/>
          <a:p>
            <a:pPr algn="ctr"/>
            <a:r>
              <a:rPr b="1" lang="fr-FR" sz="2400">
                <a:solidFill>
                  <a:srgbClr val="000000"/>
                </a:solidFill>
                <a:latin typeface="Times New Roman"/>
                <a:ea typeface="ＭＳ Ｐゴシック"/>
              </a:rPr>
              <a:t>Mastering the build process</a:t>
            </a:r>
            <a:endParaRPr/>
          </a:p>
          <a:p>
            <a:pPr algn="ctr"/>
            <a:endParaRPr/>
          </a:p>
          <a:p>
            <a:pPr algn="ctr"/>
            <a:endParaRPr/>
          </a:p>
          <a:p>
            <a:pPr algn="ctr"/>
            <a:endParaRPr/>
          </a:p>
          <a:p>
            <a:pPr algn="ctr"/>
            <a:endParaRPr/>
          </a:p>
          <a:p>
            <a:pPr algn="ctr"/>
            <a:r>
              <a:rPr lang="fr-FR" sz="1600">
                <a:solidFill>
                  <a:srgbClr val="000000"/>
                </a:solidFill>
                <a:latin typeface="Times New Roman"/>
                <a:ea typeface="ＭＳ Ｐゴシック"/>
              </a:rPr>
              <a:t>The goal of this topic is to know how the build process works.</a:t>
            </a:r>
            <a:endParaRPr/>
          </a:p>
        </p:txBody>
      </p:sp>
      <p:pic>
        <p:nvPicPr>
          <p:cNvPr descr="" id="267" name="Picture 2"/>
          <p:cNvPicPr/>
          <p:nvPr/>
        </p:nvPicPr>
        <p:blipFill>
          <a:blip r:embed="rId3"/>
          <a:stretch>
            <a:fillRect/>
          </a:stretch>
        </p:blipFill>
        <p:spPr>
          <a:xfrm>
            <a:off x="3733920" y="5029200"/>
            <a:ext cx="1065600" cy="1255320"/>
          </a:xfrm>
          <a:prstGeom prst="rect">
            <a:avLst/>
          </a:prstGeom>
        </p:spPr>
      </p:pic>
    </p:spTree>
  </p:cSld>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9" name="CustomShape 1"/>
          <p:cNvSpPr/>
          <p:nvPr/>
        </p:nvSpPr>
        <p:spPr>
          <a:xfrm>
            <a:off x="206280" y="746280"/>
            <a:ext cx="8685720" cy="525672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Creating a static library is an easy task thanks to the ar tool from the Binutils:</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ar –rv mystaticlibrary.a file1.o file2.o file3.o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or</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ar –rv mystaticlibrary.a *.o</a:t>
            </a:r>
            <a:endParaRPr/>
          </a:p>
          <a:p>
            <a:endParaRPr/>
          </a:p>
          <a:p>
            <a:r>
              <a:rPr lang="fr-FR" sz="1400">
                <a:solidFill>
                  <a:srgbClr val="000000"/>
                </a:solidFill>
                <a:latin typeface="Times New Roman"/>
                <a:ea typeface="ＭＳ Ｐゴシック"/>
              </a:rPr>
              <a:t></a:t>
            </a:r>
            <a:r>
              <a:rPr lang="fr-FR" sz="1400">
                <a:solidFill>
                  <a:srgbClr val="ffffff"/>
                </a:solidFill>
                <a:latin typeface="Times New Roman"/>
                <a:ea typeface="ＭＳ Ｐゴシック"/>
              </a:rPr>
              <a:t> </a:t>
            </a:r>
            <a:r>
              <a:rPr lang="fr-FR" sz="1400">
                <a:solidFill>
                  <a:srgbClr val="000000"/>
                </a:solidFill>
                <a:latin typeface="Times New Roman"/>
                <a:ea typeface="ＭＳ Ｐゴシック"/>
              </a:rPr>
              <a:t>The previous command merges the three objects (test1.o, test2.o et test3.o) into one archive. </a:t>
            </a:r>
            <a:endParaRPr/>
          </a:p>
          <a:p>
            <a:endParaRPr/>
          </a:p>
          <a:p>
            <a:r>
              <a:rPr lang="fr-FR" sz="1400">
                <a:solidFill>
                  <a:srgbClr val="000000"/>
                </a:solidFill>
                <a:latin typeface="Times New Roman"/>
                <a:ea typeface="ＭＳ Ｐゴシック"/>
              </a:rPr>
              <a:t>A static library is:</a:t>
            </a:r>
            <a:endParaRPr/>
          </a:p>
          <a:p>
            <a:pPr lvl="1">
              <a:buSzPct val="45000"/>
              <a:buFont typeface="Times New Roman"/>
              <a:buChar char="•"/>
            </a:pPr>
            <a:r>
              <a:rPr lang="fr-FR" sz="1400">
                <a:solidFill>
                  <a:srgbClr val="000000"/>
                </a:solidFill>
                <a:latin typeface="Times New Roman"/>
                <a:ea typeface="ＭＳ Ｐゴシック"/>
              </a:rPr>
              <a:t>a tank for ELF objects</a:t>
            </a:r>
            <a:endParaRPr/>
          </a:p>
          <a:p>
            <a:pPr lvl="1">
              <a:buSzPct val="45000"/>
              <a:buFont typeface="Times New Roman"/>
              <a:buChar char="•"/>
            </a:pPr>
            <a:r>
              <a:rPr lang="fr-FR" sz="1400">
                <a:solidFill>
                  <a:srgbClr val="000000"/>
                </a:solidFill>
                <a:latin typeface="Times New Roman"/>
                <a:ea typeface="ＭＳ Ｐゴシック"/>
              </a:rPr>
              <a:t>similar to an archive such as zip or tar</a:t>
            </a:r>
            <a:endParaRPr/>
          </a:p>
          <a:p>
            <a:pPr lvl="1">
              <a:buSzPct val="45000"/>
              <a:buFont typeface="Times New Roman"/>
              <a:buChar char="•"/>
            </a:pPr>
            <a:r>
              <a:rPr lang="fr-FR" sz="1400">
                <a:solidFill>
                  <a:srgbClr val="000000"/>
                </a:solidFill>
                <a:latin typeface="Times New Roman"/>
                <a:ea typeface="ＭＳ Ｐゴシック"/>
              </a:rPr>
              <a:t>have a .a extension</a:t>
            </a:r>
            <a:endParaRPr/>
          </a:p>
          <a:p>
            <a:endParaRPr/>
          </a:p>
          <a:p>
            <a:r>
              <a:rPr lang="fr-FR" sz="1400">
                <a:solidFill>
                  <a:srgbClr val="000000"/>
                </a:solidFill>
                <a:latin typeface="Times New Roman"/>
                <a:ea typeface="ＭＳ Ｐゴシック"/>
              </a:rPr>
              <a:t>A static library is not linked but is an archive made by the ar Binutil. Hence, it is possible extract it the built-in objects.</a:t>
            </a:r>
            <a:endParaRPr/>
          </a:p>
          <a:p>
            <a:endParaRPr/>
          </a:p>
          <a:p>
            <a:r>
              <a:rPr lang="fr-FR" sz="1400">
                <a:solidFill>
                  <a:srgbClr val="000000"/>
                </a:solidFill>
                <a:latin typeface="Times New Roman"/>
                <a:ea typeface="ＭＳ Ｐゴシック"/>
              </a:rPr>
              <a:t>Extracting the content of a static library uses the same tool: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 ar x mystaticlibrary.a</a:t>
            </a:r>
            <a:endParaRPr/>
          </a:p>
          <a:p>
            <a:endParaRPr/>
          </a:p>
          <a:p>
            <a:r>
              <a:rPr lang="fr-FR" sz="1400">
                <a:solidFill>
                  <a:srgbClr val="000000"/>
                </a:solidFill>
                <a:latin typeface="Times New Roman"/>
                <a:ea typeface="ＭＳ Ｐゴシック"/>
              </a:rPr>
              <a:t>Some tools such as Midnight commanger (mc) can browse into these archives.</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For more information: man ar                                       </a:t>
            </a:r>
            <a:endParaRPr/>
          </a:p>
        </p:txBody>
      </p:sp>
      <p:sp>
        <p:nvSpPr>
          <p:cNvPr id="990"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991" name="Picture 14"/>
          <p:cNvPicPr/>
          <p:nvPr/>
        </p:nvPicPr>
        <p:blipFill>
          <a:blip r:embed="rId1"/>
          <a:stretch>
            <a:fillRect/>
          </a:stretch>
        </p:blipFill>
        <p:spPr>
          <a:xfrm>
            <a:off x="271440" y="22320"/>
            <a:ext cx="649800" cy="656280"/>
          </a:xfrm>
          <a:prstGeom prst="rect">
            <a:avLst/>
          </a:prstGeom>
        </p:spPr>
      </p:pic>
    </p:spTree>
  </p:cSld>
  <p:timing>
    <p:tnLst>
      <p:par>
        <p:cTn dur="indefinite" id="55" nodeType="tmRoot" restart="never">
          <p:childTnLst>
            <p:seq>
              <p:cTn dur="indefinite" id="56" nodeType="mainSeq">
                <p:childTnLst/>
              </p:cTn>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2" name="CustomShape 1"/>
          <p:cNvSpPr/>
          <p:nvPr/>
        </p:nvSpPr>
        <p:spPr>
          <a:xfrm>
            <a:off x="152280" y="706320"/>
            <a:ext cx="8754120" cy="886824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It is also possible to list the content </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of files included in a static library:</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ar –t mystaticlibrary</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cominter.o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com_util.o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filoint er.o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miscell.o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paral.o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pilot.o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simul_api.o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spyinter.o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userint.o</a:t>
            </a:r>
            <a:endParaRPr/>
          </a:p>
          <a:p>
            <a:endParaRPr/>
          </a:p>
          <a:p>
            <a:endParaRPr/>
          </a:p>
          <a:p>
            <a:r>
              <a:rPr lang="fr-FR" sz="1400">
                <a:solidFill>
                  <a:srgbClr val="000000"/>
                </a:solidFill>
                <a:latin typeface="Courier New"/>
                <a:ea typeface="ＭＳ Ｐゴシック"/>
              </a:rPr>
              <a:t>	</a:t>
            </a:r>
            <a:endParaRPr/>
          </a:p>
        </p:txBody>
      </p:sp>
      <p:sp>
        <p:nvSpPr>
          <p:cNvPr id="993"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994" name="Picture 14"/>
          <p:cNvPicPr/>
          <p:nvPr/>
        </p:nvPicPr>
        <p:blipFill>
          <a:blip r:embed="rId1"/>
          <a:stretch>
            <a:fillRect/>
          </a:stretch>
        </p:blipFill>
        <p:spPr>
          <a:xfrm>
            <a:off x="271440" y="22320"/>
            <a:ext cx="649800" cy="656280"/>
          </a:xfrm>
          <a:prstGeom prst="rect">
            <a:avLst/>
          </a:prstGeom>
        </p:spPr>
      </p:pic>
      <p:sp>
        <p:nvSpPr>
          <p:cNvPr id="995" name="CustomShape 3"/>
          <p:cNvSpPr/>
          <p:nvPr/>
        </p:nvSpPr>
        <p:spPr>
          <a:xfrm>
            <a:off x="3962520" y="728640"/>
            <a:ext cx="4951800" cy="383580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The following command is used to get the   </a:t>
            </a:r>
            <a:endParaRPr/>
          </a:p>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symbols list per object:</a:t>
            </a:r>
            <a:endParaRPr/>
          </a:p>
          <a:p>
            <a:endParaRPr/>
          </a:p>
          <a:p>
            <a:r>
              <a:rPr lang="fr-FR" sz="1400">
                <a:solidFill>
                  <a:srgbClr val="000000"/>
                </a:solidFill>
                <a:latin typeface="Courier New"/>
                <a:ea typeface="ＭＳ Ｐゴシック"/>
              </a:rPr>
              <a:t>$ nm mystaticlibrary.a                                               </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ad_server.o: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00000099 T affichage_etat_client</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00000004 C bDebugAd</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00000004 C bDebugSu</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U bTrace</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00000390 T close_socket</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cominter.o: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00000004 d bComInit</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00000000 d bNoInitWarn</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00000010 b bTrComInter</a:t>
            </a:r>
            <a:endParaRPr/>
          </a:p>
          <a:p>
            <a:endParaRPr/>
          </a:p>
        </p:txBody>
      </p:sp>
    </p:spTree>
  </p:cSld>
  <p:timing>
    <p:tnLst>
      <p:par>
        <p:cTn dur="indefinite" id="57" nodeType="tmRoot" restart="never">
          <p:childTnLst>
            <p:seq>
              <p:cTn dur="indefinite" id="58" nodeType="mainSeq">
                <p:childTnLst/>
              </p:cTn>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6" name="CustomShape 1"/>
          <p:cNvSpPr/>
          <p:nvPr/>
        </p:nvSpPr>
        <p:spPr>
          <a:xfrm>
            <a:off x="150840" y="696960"/>
            <a:ext cx="9063720" cy="585504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A link with a static library will bring all the functions used within the source code inside the final library.</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The final symbol table will be a merge of the functions used inside the source code and the functions from the static library:</a:t>
            </a:r>
            <a:endParaRPr/>
          </a:p>
          <a:p>
            <a:endParaRPr/>
          </a:p>
          <a:p>
            <a:r>
              <a:rPr lang="fr-FR" sz="1400">
                <a:solidFill>
                  <a:srgbClr val="000000"/>
                </a:solidFill>
                <a:latin typeface="Courier New"/>
                <a:ea typeface="ＭＳ Ｐゴシック"/>
              </a:rPr>
              <a:t>$ gcc test.o mystaticlibrary.a –o test</a:t>
            </a:r>
            <a:endParaRPr/>
          </a:p>
          <a:p>
            <a:endParaRPr/>
          </a:p>
          <a:p>
            <a:endParaRPr/>
          </a:p>
          <a:p>
            <a:endParaRPr/>
          </a:p>
          <a:p>
            <a:endParaRPr/>
          </a:p>
          <a:p>
            <a:endParaRPr/>
          </a:p>
          <a:p>
            <a:r>
              <a:rPr lang="fr-FR" sz="1600">
                <a:solidFill>
                  <a:srgbClr val="000000"/>
                </a:solidFill>
                <a:latin typeface="Times New Roman"/>
                <a:ea typeface="ＭＳ Ｐゴシック"/>
              </a:rPr>
              <a:t>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Because a static library is like an archive that contain ELF objects, a link with a static library is similar to a link with other ELF objects:</a:t>
            </a:r>
            <a:endParaRPr/>
          </a:p>
          <a:p>
            <a:endParaRPr/>
          </a:p>
          <a:p>
            <a:r>
              <a:rPr lang="fr-FR" sz="1400">
                <a:solidFill>
                  <a:srgbClr val="000000"/>
                </a:solidFill>
                <a:latin typeface="Courier New"/>
                <a:ea typeface="ＭＳ Ｐゴシック"/>
              </a:rPr>
              <a:t>$ gcc –c file.o mystaticlibrary.a –o test</a:t>
            </a:r>
            <a:endParaRPr/>
          </a:p>
          <a:p>
            <a:r>
              <a:rPr lang="fr-FR" sz="1400">
                <a:solidFill>
                  <a:srgbClr val="000000"/>
                </a:solidFill>
                <a:latin typeface="Courier New"/>
                <a:ea typeface="ＭＳ Ｐゴシック"/>
              </a:rPr>
              <a:t>or</a:t>
            </a:r>
            <a:endParaRPr/>
          </a:p>
          <a:p>
            <a:r>
              <a:rPr lang="fr-FR" sz="1400">
                <a:solidFill>
                  <a:srgbClr val="000000"/>
                </a:solidFill>
                <a:latin typeface="Courier New"/>
                <a:ea typeface="ＭＳ Ｐゴシック"/>
              </a:rPr>
              <a:t>$ gcc –c file.o file1.o file2.o   –o test</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 static link can be also used in order to reduce the size of the final ELF Object. Indeed, only</a:t>
            </a:r>
            <a:endParaRPr/>
          </a:p>
          <a:p>
            <a:r>
              <a:rPr lang="fr-FR" sz="1600">
                <a:solidFill>
                  <a:srgbClr val="000000"/>
                </a:solidFill>
                <a:latin typeface="Times New Roman"/>
                <a:ea typeface="ＭＳ Ｐゴシック"/>
              </a:rPr>
              <a:t>The functions used in the code will be add (not the whole library) during the link step.</a:t>
            </a:r>
            <a:endParaRPr/>
          </a:p>
        </p:txBody>
      </p:sp>
      <p:sp>
        <p:nvSpPr>
          <p:cNvPr id="997" name="CustomShape 2"/>
          <p:cNvSpPr/>
          <p:nvPr/>
        </p:nvSpPr>
        <p:spPr>
          <a:xfrm>
            <a:off x="1905120" y="2666880"/>
            <a:ext cx="1827720" cy="11419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test.o</a:t>
            </a:r>
            <a:endParaRPr/>
          </a:p>
        </p:txBody>
      </p:sp>
      <p:sp>
        <p:nvSpPr>
          <p:cNvPr id="998" name="CustomShape 3"/>
          <p:cNvSpPr/>
          <p:nvPr/>
        </p:nvSpPr>
        <p:spPr>
          <a:xfrm>
            <a:off x="3733920" y="2666880"/>
            <a:ext cx="2513520" cy="1141920"/>
          </a:xfrm>
          <a:prstGeom prst="rect">
            <a:avLst/>
          </a:prstGeom>
          <a:solidFill>
            <a:srgbClr val="008000"/>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libtest.a</a:t>
            </a:r>
            <a:endParaRPr/>
          </a:p>
        </p:txBody>
      </p:sp>
      <p:sp>
        <p:nvSpPr>
          <p:cNvPr id="999" name="CustomShape 4"/>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00" name="Picture 14"/>
          <p:cNvPicPr/>
          <p:nvPr/>
        </p:nvPicPr>
        <p:blipFill>
          <a:blip r:embed="rId1"/>
          <a:stretch>
            <a:fillRect/>
          </a:stretch>
        </p:blipFill>
        <p:spPr>
          <a:xfrm>
            <a:off x="271440" y="22320"/>
            <a:ext cx="649800" cy="656280"/>
          </a:xfrm>
          <a:prstGeom prst="rect">
            <a:avLst/>
          </a:prstGeom>
        </p:spPr>
      </p:pic>
    </p:spTree>
  </p:cSld>
  <p:timing>
    <p:tnLst>
      <p:par>
        <p:cTn dur="indefinite" id="59" nodeType="tmRoot" restart="never">
          <p:childTnLst>
            <p:seq>
              <p:cTn dur="indefinite" id="60" nodeType="mainSeq">
                <p:childTnLst/>
              </p:cTn>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1" name="CustomShape 1"/>
          <p:cNvSpPr/>
          <p:nvPr/>
        </p:nvSpPr>
        <p:spPr>
          <a:xfrm>
            <a:off x="258840" y="623880"/>
            <a:ext cx="8533440" cy="5666760"/>
          </a:xfrm>
          <a:prstGeom prst="rect">
            <a:avLst/>
          </a:prstGeom>
        </p:spPr>
        <p:txBody>
          <a:bodyPr bIns="45000" lIns="90000" rIns="90000" tIns="45000"/>
          <a:p>
            <a:r>
              <a:rPr lang="fr-FR">
                <a:solidFill>
                  <a:srgbClr val="000000"/>
                </a:solidFill>
                <a:latin typeface="Times New Roman"/>
                <a:ea typeface="ＭＳ Ｐゴシック"/>
              </a:rPr>
              <a:t>To creating a dynamic library, we need to link all the objects into one ELF object. We don’t need any other Binutils, but the ld linker itself through gcc:</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gcc -Wall -fPIC -c test1.c –o test1.o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gcc -Wall -fPIC -c test2.c -0 test2.o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gcc -shared -Wl,-soname,libtest.so.1 -o libtest.so.1.0 test1.o test2.o</a:t>
            </a:r>
            <a:endParaRPr/>
          </a:p>
          <a:p>
            <a:endParaRPr/>
          </a:p>
          <a:p>
            <a:r>
              <a:rPr lang="fr-FR" sz="1400">
                <a:solidFill>
                  <a:srgbClr val="000000"/>
                </a:solidFill>
                <a:latin typeface="Times New Roman"/>
                <a:ea typeface="ＭＳ Ｐゴシック"/>
              </a:rPr>
              <a:t>Listing of parameters that can be given to the compiler:</a:t>
            </a:r>
            <a:endParaRPr/>
          </a:p>
          <a:p>
            <a:endParaRPr/>
          </a:p>
          <a:p>
            <a:endParaRPr/>
          </a:p>
          <a:p>
            <a:endParaRPr/>
          </a:p>
          <a:p>
            <a:endParaRPr/>
          </a:p>
          <a:p>
            <a:endParaRPr/>
          </a:p>
          <a:p>
            <a:endParaRPr/>
          </a:p>
          <a:p>
            <a:endParaRPr/>
          </a:p>
          <a:p>
            <a:endParaRPr/>
          </a:p>
          <a:p>
            <a:endParaRPr/>
          </a:p>
          <a:p>
            <a:endParaRPr/>
          </a:p>
          <a:p>
            <a:endParaRPr/>
          </a:p>
          <a:p>
            <a:r>
              <a:rPr lang="fr-FR" sz="1400">
                <a:solidFill>
                  <a:srgbClr val="000000"/>
                </a:solidFill>
                <a:latin typeface="Times New Roman"/>
                <a:ea typeface="ＭＳ Ｐゴシック"/>
              </a:rPr>
              <a:t>Those libraries have a .so extension but they are associated with a version (Minor and Major). For more information: </a:t>
            </a:r>
            <a:r>
              <a:rPr lang="fr-FR" sz="1400">
                <a:solidFill>
                  <a:srgbClr val="000000"/>
                </a:solidFill>
                <a:latin typeface="Courier New"/>
                <a:ea typeface="ＭＳ Ｐゴシック"/>
              </a:rPr>
              <a:t>man ld</a:t>
            </a:r>
            <a:endParaRPr/>
          </a:p>
        </p:txBody>
      </p:sp>
      <p:sp>
        <p:nvSpPr>
          <p:cNvPr id="1002"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03" name="Picture 14"/>
          <p:cNvPicPr/>
          <p:nvPr/>
        </p:nvPicPr>
        <p:blipFill>
          <a:blip r:embed="rId1"/>
          <a:stretch>
            <a:fillRect/>
          </a:stretch>
        </p:blipFill>
        <p:spPr>
          <a:xfrm>
            <a:off x="271440" y="22320"/>
            <a:ext cx="649800" cy="656280"/>
          </a:xfrm>
          <a:prstGeom prst="rect">
            <a:avLst/>
          </a:prstGeom>
        </p:spPr>
      </p:pic>
    </p:spTree>
  </p:cSld>
  <p:timing>
    <p:tnLst>
      <p:par>
        <p:cTn dur="indefinite" id="61" nodeType="tmRoot" restart="never">
          <p:childTnLst>
            <p:seq>
              <p:cTn dur="indefinite" id="62" nodeType="mainSeq">
                <p:childTnLst/>
              </p:cTn>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4" name="CustomShape 1"/>
          <p:cNvSpPr/>
          <p:nvPr/>
        </p:nvSpPr>
        <p:spPr>
          <a:xfrm>
            <a:off x="119160" y="693720"/>
            <a:ext cx="8838000" cy="621324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Once a binary is built, it is possible to get a listing of its dynamic dependencies:</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ldd mybinary</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libanasm7.so =&gt; /home/tgayet/vittam2/lib.i386_linux/libanasm7.so (0x40017000)</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libc.so.6 =&gt; /lib/tls/libc.so.6 (0x42000000)</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/lib/ld-linux.so.2 =&gt; /lib/ld-linux.so.2 (0x40000000)</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command outputs with which libraries the binary is linked ; it also gives the path of the libraries.</a:t>
            </a:r>
            <a:endParaRPr/>
          </a:p>
          <a:p>
            <a:endParaRPr/>
          </a:p>
          <a:p>
            <a:r>
              <a:rPr lang="fr-FR" sz="1400">
                <a:solidFill>
                  <a:srgbClr val="000000"/>
                </a:solidFill>
                <a:latin typeface="Times New Roman"/>
                <a:ea typeface="ＭＳ Ｐゴシック"/>
              </a:rPr>
              <a:t>The nm tools can also be used in order to have the symbols (functions built inside). The library shouldn’t not be stripped. </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At runtime, for a binary linked with a dynamic library, the loader will check the local cache through the ldconfig tool. Previously the configuration was made with the /etc/ld.so.conf but now has been replaced by the /etc/ld.so.conf.d/ (or /etc/ld.conf.d/). </a:t>
            </a:r>
            <a:endParaRPr/>
          </a:p>
          <a:p>
            <a:endParaRPr/>
          </a:p>
          <a:p>
            <a:r>
              <a:rPr lang="fr-FR" sz="1000">
                <a:solidFill>
                  <a:srgbClr val="000000"/>
                </a:solidFill>
                <a:latin typeface="Times New Roman"/>
                <a:ea typeface="ＭＳ Ｐゴシック"/>
              </a:rPr>
              <a:t>Regenerating the cache</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400">
                <a:solidFill>
                  <a:srgbClr val="000000"/>
                </a:solidFill>
                <a:latin typeface="Courier New"/>
                <a:ea typeface="ＭＳ Ｐゴシック"/>
              </a:rPr>
              <a:t>$ sudo ldconfig </a:t>
            </a:r>
            <a:endParaRPr/>
          </a:p>
          <a:p>
            <a:r>
              <a:rPr lang="fr-FR" sz="1400">
                <a:solidFill>
                  <a:srgbClr val="000000"/>
                </a:solidFill>
                <a:latin typeface="Times New Roman"/>
                <a:ea typeface="ＭＳ Ｐゴシック"/>
              </a:rPr>
              <a:t>Dumping the cache</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 sudo ldconfig -p</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 dynamic library is linked with a binary only during runtime, so we can override which library is loaded through the LD_LIBRARY_PATH environment variable:</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export LD_LIBRARY_PATH=./my_lib_path </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./mybinary</a:t>
            </a:r>
            <a:endParaRPr/>
          </a:p>
        </p:txBody>
      </p:sp>
      <p:sp>
        <p:nvSpPr>
          <p:cNvPr id="1005"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06" name="Picture 14"/>
          <p:cNvPicPr/>
          <p:nvPr/>
        </p:nvPicPr>
        <p:blipFill>
          <a:blip r:embed="rId1"/>
          <a:stretch>
            <a:fillRect/>
          </a:stretch>
        </p:blipFill>
        <p:spPr>
          <a:xfrm>
            <a:off x="271440" y="22320"/>
            <a:ext cx="649800" cy="656280"/>
          </a:xfrm>
          <a:prstGeom prst="rect">
            <a:avLst/>
          </a:prstGeom>
        </p:spPr>
      </p:pic>
    </p:spTree>
  </p:cSld>
  <p:timing>
    <p:tnLst>
      <p:par>
        <p:cTn dur="indefinite" id="63" nodeType="tmRoot" restart="never">
          <p:childTnLst>
            <p:seq>
              <p:cTn dur="indefinite" id="64" nodeType="mainSeq">
                <p:childTnLst/>
              </p:cTn>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7" name="CustomShape 1"/>
          <p:cNvSpPr/>
          <p:nvPr/>
        </p:nvSpPr>
        <p:spPr>
          <a:xfrm>
            <a:off x="380880" y="762120"/>
            <a:ext cx="8533440" cy="469188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In order to link a dynamic library with a binary we can specify some information to the ld linker:</a:t>
            </a:r>
            <a:endParaRPr/>
          </a:p>
          <a:p>
            <a:endParaRPr/>
          </a:p>
          <a:p>
            <a:r>
              <a:rPr lang="fr-FR">
                <a:solidFill>
                  <a:srgbClr val="000000"/>
                </a:solidFill>
                <a:latin typeface="Times New Roman"/>
                <a:ea typeface="ＭＳ Ｐゴシック"/>
              </a:rPr>
              <a:t>	</a:t>
            </a:r>
            <a:r>
              <a:rPr lang="fr-FR" sz="1400">
                <a:solidFill>
                  <a:srgbClr val="000000"/>
                </a:solidFill>
                <a:latin typeface="Courier New"/>
                <a:ea typeface="ＭＳ Ｐゴシック"/>
              </a:rPr>
              <a:t>$ gcc -fPIC </a:t>
            </a:r>
            <a:r>
              <a:rPr b="1" lang="fr-FR" sz="1400">
                <a:solidFill>
                  <a:srgbClr val="000000"/>
                </a:solidFill>
                <a:latin typeface="Courier New"/>
                <a:ea typeface="ＭＳ Ｐゴシック"/>
              </a:rPr>
              <a:t>test.o </a:t>
            </a:r>
            <a:r>
              <a:rPr lang="fr-FR" sz="1400">
                <a:solidFill>
                  <a:srgbClr val="000000"/>
                </a:solidFill>
                <a:latin typeface="Courier New"/>
                <a:ea typeface="ＭＳ Ｐゴシック"/>
              </a:rPr>
              <a:t>–L./libpath –l</a:t>
            </a:r>
            <a:r>
              <a:rPr b="1" lang="fr-FR" sz="1400">
                <a:solidFill>
                  <a:srgbClr val="000000"/>
                </a:solidFill>
                <a:latin typeface="Courier New"/>
                <a:ea typeface="ＭＳ Ｐゴシック"/>
              </a:rPr>
              <a:t>test</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command specifies that the test.o source code that will make the final binary will be dynamically linked with the libtest.so library. The « lib » prefix should not be specified because it is automatically added (For libtest.so, only test should be specified to the –l parameter).</a:t>
            </a:r>
            <a:endParaRPr/>
          </a:p>
          <a:p>
            <a:endParaRPr/>
          </a:p>
          <a:p>
            <a:endParaRPr/>
          </a:p>
          <a:p>
            <a:endParaRPr/>
          </a:p>
          <a:p>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–l&lt;libname&gt; parameter tells the linker to search a library called libname. By default, a dynamic (libname.so) one is used except if the –static parameter is provided.</a:t>
            </a:r>
            <a:endParaRPr/>
          </a:p>
          <a:p>
            <a:endParaRPr/>
          </a:p>
        </p:txBody>
      </p:sp>
      <p:sp>
        <p:nvSpPr>
          <p:cNvPr id="1008" name="CustomShape 2"/>
          <p:cNvSpPr/>
          <p:nvPr/>
        </p:nvSpPr>
        <p:spPr>
          <a:xfrm>
            <a:off x="2971800" y="5334120"/>
            <a:ext cx="1130760" cy="1045080"/>
          </a:xfrm>
          <a:prstGeom prst="rect">
            <a:avLst/>
          </a:prstGeom>
          <a:solidFill>
            <a:srgbClr val="008000"/>
          </a:solidFill>
          <a:ln w="9360">
            <a:solidFill>
              <a:srgbClr val="000000"/>
            </a:solidFill>
            <a:round/>
          </a:ln>
        </p:spPr>
        <p:txBody>
          <a:bodyPr anchor="ctr" bIns="45000" lIns="90000" rIns="90000" tIns="45000" wrap="none"/>
          <a:p>
            <a:pPr algn="ctr"/>
            <a:r>
              <a:rPr lang="fr-FR">
                <a:solidFill>
                  <a:srgbClr val="000000"/>
                </a:solidFill>
                <a:latin typeface="Times New Roman"/>
                <a:ea typeface="ＭＳ Ｐゴシック"/>
              </a:rPr>
              <a:t>DYNAMIC</a:t>
            </a:r>
            <a:endParaRPr/>
          </a:p>
          <a:p>
            <a:pPr algn="ctr"/>
            <a:r>
              <a:rPr lang="fr-FR">
                <a:solidFill>
                  <a:srgbClr val="000000"/>
                </a:solidFill>
                <a:latin typeface="Times New Roman"/>
                <a:ea typeface="ＭＳ Ｐゴシック"/>
              </a:rPr>
              <a:t>LIB</a:t>
            </a:r>
            <a:endParaRPr/>
          </a:p>
        </p:txBody>
      </p:sp>
      <p:sp>
        <p:nvSpPr>
          <p:cNvPr id="1009" name="CustomShape 3"/>
          <p:cNvSpPr/>
          <p:nvPr/>
        </p:nvSpPr>
        <p:spPr>
          <a:xfrm>
            <a:off x="4800600" y="5334120"/>
            <a:ext cx="1294200" cy="1045080"/>
          </a:xfrm>
          <a:prstGeom prst="rect">
            <a:avLst/>
          </a:prstGeom>
          <a:solidFill>
            <a:srgbClr val="99ccff"/>
          </a:solidFill>
          <a:ln w="9360">
            <a:solidFill>
              <a:srgbClr val="000000"/>
            </a:solidFill>
            <a:round/>
          </a:ln>
        </p:spPr>
        <p:txBody>
          <a:bodyPr anchor="ctr" bIns="45000" lIns="90000" rIns="90000" tIns="45000" wrap="none"/>
          <a:p>
            <a:pPr algn="ctr"/>
            <a:r>
              <a:rPr lang="fr-FR">
                <a:solidFill>
                  <a:srgbClr val="000000"/>
                </a:solidFill>
                <a:latin typeface="Times New Roman"/>
                <a:ea typeface="ＭＳ Ｐゴシック"/>
              </a:rPr>
              <a:t>BINARY</a:t>
            </a:r>
            <a:endParaRPr/>
          </a:p>
        </p:txBody>
      </p:sp>
      <p:sp>
        <p:nvSpPr>
          <p:cNvPr id="1010" name="Line 4"/>
          <p:cNvSpPr/>
          <p:nvPr/>
        </p:nvSpPr>
        <p:spPr>
          <a:xfrm>
            <a:off x="4190760" y="5867280"/>
            <a:ext cx="609840" cy="0"/>
          </a:xfrm>
          <a:prstGeom prst="line">
            <a:avLst/>
          </a:prstGeom>
          <a:ln w="57240">
            <a:solidFill>
              <a:srgbClr val="808080"/>
            </a:solidFill>
            <a:round/>
            <a:tailEnd len="med" type="triangle" w="med"/>
          </a:ln>
        </p:spPr>
      </p:sp>
      <p:sp>
        <p:nvSpPr>
          <p:cNvPr id="1011" name="CustomShape 5"/>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12" name="Picture 14"/>
          <p:cNvPicPr/>
          <p:nvPr/>
        </p:nvPicPr>
        <p:blipFill>
          <a:blip r:embed="rId1"/>
          <a:stretch>
            <a:fillRect/>
          </a:stretch>
        </p:blipFill>
        <p:spPr>
          <a:xfrm>
            <a:off x="271440" y="22320"/>
            <a:ext cx="649800" cy="656280"/>
          </a:xfrm>
          <a:prstGeom prst="rect">
            <a:avLst/>
          </a:prstGeom>
        </p:spPr>
      </p:pic>
    </p:spTree>
  </p:cSld>
  <p:timing>
    <p:tnLst>
      <p:par>
        <p:cTn dur="indefinite" id="65" nodeType="tmRoot" restart="never">
          <p:childTnLst>
            <p:seq>
              <p:cTn dur="indefinite" id="66" nodeType="mainSeq">
                <p:childTnLst/>
              </p:cTn>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3"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14" name="Picture 14"/>
          <p:cNvPicPr/>
          <p:nvPr/>
        </p:nvPicPr>
        <p:blipFill>
          <a:blip r:embed="rId1"/>
          <a:stretch>
            <a:fillRect/>
          </a:stretch>
        </p:blipFill>
        <p:spPr>
          <a:xfrm>
            <a:off x="271440" y="22320"/>
            <a:ext cx="649800" cy="656280"/>
          </a:xfrm>
          <a:prstGeom prst="rect">
            <a:avLst/>
          </a:prstGeom>
        </p:spPr>
      </p:pic>
      <p:sp>
        <p:nvSpPr>
          <p:cNvPr id="1015" name="CustomShape 2"/>
          <p:cNvSpPr/>
          <p:nvPr/>
        </p:nvSpPr>
        <p:spPr>
          <a:xfrm>
            <a:off x="228600" y="6095880"/>
            <a:ext cx="8762040" cy="576360"/>
          </a:xfrm>
          <a:prstGeom prst="rect">
            <a:avLst/>
          </a:prstGeom>
        </p:spPr>
        <p:txBody>
          <a:bodyPr bIns="45000" lIns="90000" rIns="90000" tIns="45000"/>
          <a:p>
            <a:r>
              <a:rPr lang="fr-FR" sz="1600" u="sng">
                <a:solidFill>
                  <a:srgbClr val="ffffff"/>
                </a:solidFill>
                <a:latin typeface="Times New Roman"/>
                <a:ea typeface="ＭＳ Ｐゴシック"/>
                <a:hlinkClick r:id="rId2"/>
              </a:rPr>
              <a:t>http://gcc.gnu.org/onlinedocs/gcc/Link-Options.html</a:t>
            </a:r>
            <a:endParaRPr/>
          </a:p>
          <a:p>
            <a:r>
              <a:rPr b="1" lang="fr-FR" sz="1600" u="sng">
                <a:solidFill>
                  <a:srgbClr val="ffffff"/>
                </a:solidFill>
                <a:latin typeface="Times New Roman"/>
                <a:ea typeface="ＭＳ Ｐゴシック"/>
                <a:hlinkClick r:id="rId3"/>
              </a:rPr>
              <a:t>http://www.yolinux.com/TUTORIALS/LibraryArchives-StaticAndDynamic.html</a:t>
            </a:r>
            <a:endParaRPr/>
          </a:p>
        </p:txBody>
      </p:sp>
      <p:sp>
        <p:nvSpPr>
          <p:cNvPr id="1016" name="CustomShape 3"/>
          <p:cNvSpPr/>
          <p:nvPr/>
        </p:nvSpPr>
        <p:spPr>
          <a:xfrm>
            <a:off x="380880" y="762120"/>
            <a:ext cx="8304840" cy="455400"/>
          </a:xfrm>
          <a:prstGeom prst="rect">
            <a:avLst/>
          </a:prstGeom>
        </p:spPr>
        <p:txBody>
          <a:bodyPr bIns="45000" lIns="90000" rIns="90000" tIns="45000"/>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Linking with a mix of shared and static libraries</a:t>
            </a:r>
            <a:endParaRPr/>
          </a:p>
        </p:txBody>
      </p:sp>
      <p:sp>
        <p:nvSpPr>
          <p:cNvPr id="1017" name="CustomShape 4"/>
          <p:cNvSpPr/>
          <p:nvPr/>
        </p:nvSpPr>
        <p:spPr>
          <a:xfrm>
            <a:off x="304920" y="1295280"/>
            <a:ext cx="8533440" cy="4713480"/>
          </a:xfrm>
          <a:prstGeom prst="rect">
            <a:avLst/>
          </a:prstGeom>
        </p:spPr>
        <p:txBody>
          <a:bodyPr bIns="45000" lIns="90000" rIns="90000" tIns="45000"/>
          <a:p>
            <a:pPr algn="just"/>
            <a:r>
              <a:rPr lang="fr-FR" sz="1600">
                <a:solidFill>
                  <a:srgbClr val="000000"/>
                </a:solidFill>
                <a:latin typeface="Times New Roman"/>
                <a:ea typeface="ＭＳ Ｐゴシック"/>
              </a:rPr>
              <a:t>By default, the linker will link against the shared libraries if they are available. If the -static flag is given, the linker will try to use static libraries instead of dynamic one. But -Bdynamic and -Bstatic provides finer control of which library, shared or static should searched for each library specified for the linker. The library search option is toggled by each -Bdynamic or -Bstatic:</a:t>
            </a:r>
            <a:endParaRPr/>
          </a:p>
          <a:p>
            <a:pPr algn="just"/>
            <a:endParaRPr/>
          </a:p>
          <a:p>
            <a:pPr algn="just"/>
            <a:r>
              <a:rPr lang="fr-FR" sz="1600">
                <a:solidFill>
                  <a:srgbClr val="000000"/>
                </a:solidFill>
                <a:latin typeface="Times New Roman"/>
                <a:ea typeface="ＭＳ Ｐゴシック"/>
              </a:rPr>
              <a:t>	</a:t>
            </a:r>
            <a:r>
              <a:rPr lang="fr-FR" sz="1600">
                <a:solidFill>
                  <a:srgbClr val="191966"/>
                </a:solidFill>
                <a:latin typeface="Times New Roman"/>
                <a:ea typeface="ＭＳ Ｐゴシック"/>
              </a:rPr>
              <a:t>ld ... -Bstatic -lfoo -Bdynamic -lbar ....</a:t>
            </a:r>
            <a:endParaRPr/>
          </a:p>
          <a:p>
            <a:pPr algn="just"/>
            <a:endParaRPr/>
          </a:p>
          <a:p>
            <a:pPr algn="just"/>
            <a:r>
              <a:rPr lang="fr-FR" sz="1600">
                <a:solidFill>
                  <a:srgbClr val="000000"/>
                </a:solidFill>
                <a:latin typeface="Times New Roman"/>
                <a:ea typeface="ＭＳ Ｐゴシック"/>
              </a:rPr>
              <a:t>This command tells the linker to search the static library for libfoo, and search the shared version for libbar and any libraries after it until a -Bstatic is seen.</a:t>
            </a:r>
            <a:endParaRPr/>
          </a:p>
          <a:p>
            <a:pPr algn="just"/>
            <a:endParaRPr/>
          </a:p>
          <a:p>
            <a:pPr algn="just"/>
            <a:r>
              <a:rPr lang="fr-FR" sz="1600">
                <a:solidFill>
                  <a:srgbClr val="000000"/>
                </a:solidFill>
                <a:latin typeface="Times New Roman"/>
                <a:ea typeface="ＭＳ Ｐゴシック"/>
              </a:rPr>
              <a:t>To pass the -Bdynamic and -Bstatic options to the linker, one needs to do</a:t>
            </a:r>
            <a:endParaRPr/>
          </a:p>
          <a:p>
            <a:pPr algn="just"/>
            <a:endParaRPr/>
          </a:p>
          <a:p>
            <a:pPr algn="just"/>
            <a:r>
              <a:rPr lang="fr-FR" sz="1600">
                <a:solidFill>
                  <a:srgbClr val="000000"/>
                </a:solidFill>
                <a:latin typeface="Times New Roman"/>
                <a:ea typeface="ＭＳ Ｐゴシック"/>
              </a:rPr>
              <a:t>	</a:t>
            </a:r>
            <a:r>
              <a:rPr lang="fr-FR" sz="1600">
                <a:solidFill>
                  <a:srgbClr val="191966"/>
                </a:solidFill>
                <a:latin typeface="Times New Roman"/>
                <a:ea typeface="ＭＳ Ｐゴシック"/>
              </a:rPr>
              <a:t>gcc -o main main.o -Wl,-Bstatic -lfoo -Wl,-Bdynamic –lbar</a:t>
            </a:r>
            <a:endParaRPr/>
          </a:p>
          <a:p>
            <a:pPr algn="just"/>
            <a:endParaRPr/>
          </a:p>
          <a:p>
            <a:pPr algn="just"/>
            <a:r>
              <a:rPr lang="fr-FR" sz="1600">
                <a:solidFill>
                  <a:srgbClr val="000000"/>
                </a:solidFill>
                <a:latin typeface="Times New Roman"/>
                <a:ea typeface="ＭＳ Ｐゴシック"/>
              </a:rPr>
              <a:t>Since the gcc driver calls the linker with some default libraries,</a:t>
            </a:r>
            <a:endParaRPr/>
          </a:p>
          <a:p>
            <a:pPr algn="just"/>
            <a:endParaRPr/>
          </a:p>
          <a:p>
            <a:pPr algn="just"/>
            <a:r>
              <a:rPr lang="fr-FR" sz="1600">
                <a:solidFill>
                  <a:srgbClr val="000000"/>
                </a:solidFill>
                <a:latin typeface="Times New Roman"/>
                <a:ea typeface="ＭＳ Ｐゴシック"/>
              </a:rPr>
              <a:t>	</a:t>
            </a:r>
            <a:r>
              <a:rPr lang="fr-FR" sz="1600">
                <a:solidFill>
                  <a:srgbClr val="191966"/>
                </a:solidFill>
                <a:latin typeface="Times New Roman"/>
                <a:ea typeface="ＭＳ Ｐゴシック"/>
              </a:rPr>
              <a:t>gcc -o main main.o -Wl,-Bstatic</a:t>
            </a:r>
            <a:endParaRPr/>
          </a:p>
          <a:p>
            <a:pPr algn="just"/>
            <a:endParaRPr/>
          </a:p>
          <a:p>
            <a:pPr algn="just"/>
            <a:r>
              <a:rPr lang="fr-FR" sz="1600">
                <a:solidFill>
                  <a:srgbClr val="000000"/>
                </a:solidFill>
                <a:latin typeface="Times New Roman"/>
                <a:ea typeface="ＭＳ Ｐゴシック"/>
              </a:rPr>
              <a:t>tells the linker to use the static versions for all default libraries like libc and etc.</a:t>
            </a:r>
            <a:endParaRPr/>
          </a:p>
        </p:txBody>
      </p:sp>
    </p:spTree>
  </p:cSld>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8" name="CustomShape 1"/>
          <p:cNvSpPr/>
          <p:nvPr/>
        </p:nvSpPr>
        <p:spPr>
          <a:xfrm>
            <a:off x="380880" y="914400"/>
            <a:ext cx="4570920" cy="455400"/>
          </a:xfrm>
          <a:prstGeom prst="rect">
            <a:avLst/>
          </a:prstGeom>
        </p:spPr>
        <p:txBody>
          <a:bodyPr bIns="45000" lIns="90000" rIns="90000" tIns="45000"/>
          <a:p>
            <a:r>
              <a:rPr lang="fr-FR" sz="2400">
                <a:solidFill>
                  <a:srgbClr val="ffffff"/>
                </a:solidFill>
                <a:latin typeface="Times New Roman"/>
                <a:ea typeface="ＭＳ Ｐゴシック"/>
              </a:rPr>
              <a:t>cc</a:t>
            </a:r>
            <a:endParaRPr/>
          </a:p>
        </p:txBody>
      </p:sp>
      <p:sp>
        <p:nvSpPr>
          <p:cNvPr id="1019" name="CustomShape 2"/>
          <p:cNvSpPr/>
          <p:nvPr/>
        </p:nvSpPr>
        <p:spPr>
          <a:xfrm>
            <a:off x="598320" y="816120"/>
            <a:ext cx="4113720" cy="5446440"/>
          </a:xfrm>
          <a:prstGeom prst="rect">
            <a:avLst/>
          </a:prstGeom>
        </p:spPr>
        <p:txBody>
          <a:bodyPr bIns="45000" lIns="90000" rIns="90000" tIns="45000"/>
          <a:p>
            <a:r>
              <a:rPr b="1" lang="fr-FR" sz="1100">
                <a:solidFill>
                  <a:srgbClr val="000000"/>
                </a:solidFill>
                <a:latin typeface="Times New Roman"/>
                <a:ea typeface="ＭＳ Ｐゴシック"/>
              </a:rPr>
              <a:t>$ pmap -x 22388</a:t>
            </a:r>
            <a:endParaRPr/>
          </a:p>
          <a:p>
            <a:endParaRPr/>
          </a:p>
          <a:p>
            <a:r>
              <a:rPr b="1" lang="fr-FR" sz="1100">
                <a:solidFill>
                  <a:srgbClr val="000000"/>
                </a:solidFill>
                <a:latin typeface="Times New Roman"/>
                <a:ea typeface="ＭＳ Ｐゴシック"/>
              </a:rPr>
              <a:t>22388:   bash</a:t>
            </a:r>
            <a:endParaRPr/>
          </a:p>
          <a:p>
            <a:r>
              <a:rPr b="1" lang="fr-FR" sz="1100">
                <a:solidFill>
                  <a:srgbClr val="000000"/>
                </a:solidFill>
                <a:latin typeface="Times New Roman"/>
                <a:ea typeface="ＭＳ Ｐゴシック"/>
              </a:rPr>
              <a:t>Address   Kbytes     RSS    Anon  Locked Mode   Mapping</a:t>
            </a:r>
            <a:endParaRPr/>
          </a:p>
          <a:p>
            <a:r>
              <a:rPr lang="fr-FR" sz="1100">
                <a:solidFill>
                  <a:srgbClr val="c00000"/>
                </a:solidFill>
                <a:latin typeface="Times New Roman"/>
                <a:ea typeface="ＭＳ Ｐゴシック"/>
              </a:rPr>
              <a:t>08048000     780       -       -       - r-x--  bash</a:t>
            </a:r>
            <a:endParaRPr/>
          </a:p>
          <a:p>
            <a:r>
              <a:rPr lang="fr-FR" sz="1100">
                <a:solidFill>
                  <a:srgbClr val="c00000"/>
                </a:solidFill>
                <a:latin typeface="Times New Roman"/>
                <a:ea typeface="ＭＳ Ｐゴシック"/>
              </a:rPr>
              <a:t>0810b000       4       -       -       - r----  bash</a:t>
            </a:r>
            <a:endParaRPr/>
          </a:p>
          <a:p>
            <a:r>
              <a:rPr lang="fr-FR" sz="1100">
                <a:solidFill>
                  <a:srgbClr val="c00000"/>
                </a:solidFill>
                <a:latin typeface="Times New Roman"/>
                <a:ea typeface="ＭＳ Ｐゴシック"/>
              </a:rPr>
              <a:t>0810c000      20       -       -       - rw---  bash</a:t>
            </a:r>
            <a:endParaRPr/>
          </a:p>
          <a:p>
            <a:endParaRPr/>
          </a:p>
          <a:p>
            <a:r>
              <a:rPr lang="fr-FR" sz="1100">
                <a:solidFill>
                  <a:srgbClr val="262699"/>
                </a:solidFill>
                <a:latin typeface="Times New Roman"/>
                <a:ea typeface="ＭＳ Ｐゴシック"/>
              </a:rPr>
              <a:t>0021f000    1356       -       -       - r-x--  libc-2.11.1.so</a:t>
            </a:r>
            <a:endParaRPr/>
          </a:p>
          <a:p>
            <a:r>
              <a:rPr lang="fr-FR" sz="1100">
                <a:solidFill>
                  <a:srgbClr val="262699"/>
                </a:solidFill>
                <a:latin typeface="Times New Roman"/>
                <a:ea typeface="ＭＳ Ｐゴシック"/>
              </a:rPr>
              <a:t>00372000       4       -       -       - -----  libc-2.11.1.so</a:t>
            </a:r>
            <a:endParaRPr/>
          </a:p>
          <a:p>
            <a:r>
              <a:rPr lang="fr-FR" sz="1100">
                <a:solidFill>
                  <a:srgbClr val="262699"/>
                </a:solidFill>
                <a:latin typeface="Times New Roman"/>
                <a:ea typeface="ＭＳ Ｐゴシック"/>
              </a:rPr>
              <a:t>00373000       8       -       -       - r----  libc-2.11.1.so</a:t>
            </a:r>
            <a:endParaRPr/>
          </a:p>
          <a:p>
            <a:r>
              <a:rPr lang="fr-FR" sz="1100">
                <a:solidFill>
                  <a:srgbClr val="262699"/>
                </a:solidFill>
                <a:latin typeface="Times New Roman"/>
                <a:ea typeface="ＭＳ Ｐゴシック"/>
              </a:rPr>
              <a:t>00375000       4       -       -       - rw---  libc-2.11.1.so</a:t>
            </a:r>
            <a:endParaRPr/>
          </a:p>
          <a:p>
            <a:endParaRPr/>
          </a:p>
          <a:p>
            <a:r>
              <a:rPr lang="fr-FR" sz="1100">
                <a:solidFill>
                  <a:srgbClr val="262699"/>
                </a:solidFill>
                <a:latin typeface="Times New Roman"/>
                <a:ea typeface="ＭＳ Ｐゴシック"/>
              </a:rPr>
              <a:t>009a9000     108       -       -       - r-x--  ld-2.11.1.so</a:t>
            </a:r>
            <a:endParaRPr/>
          </a:p>
          <a:p>
            <a:r>
              <a:rPr lang="fr-FR" sz="1100">
                <a:solidFill>
                  <a:srgbClr val="262699"/>
                </a:solidFill>
                <a:latin typeface="Times New Roman"/>
                <a:ea typeface="ＭＳ Ｐゴシック"/>
              </a:rPr>
              <a:t>009c4000       4       -       -       - r----  ld-2.11.1.so</a:t>
            </a:r>
            <a:endParaRPr/>
          </a:p>
          <a:p>
            <a:r>
              <a:rPr lang="fr-FR" sz="1100">
                <a:solidFill>
                  <a:srgbClr val="262699"/>
                </a:solidFill>
                <a:latin typeface="Times New Roman"/>
                <a:ea typeface="ＭＳ Ｐゴシック"/>
              </a:rPr>
              <a:t>009c5000       4       -       -       - rw---  ld-2.11.1.so</a:t>
            </a:r>
            <a:endParaRPr/>
          </a:p>
          <a:p>
            <a:endParaRPr/>
          </a:p>
          <a:p>
            <a:r>
              <a:rPr lang="fr-FR" sz="1100">
                <a:solidFill>
                  <a:srgbClr val="262699"/>
                </a:solidFill>
                <a:latin typeface="Times New Roman"/>
                <a:ea typeface="ＭＳ Ｐゴシック"/>
              </a:rPr>
              <a:t>00cc4000      24       -       -       - r-x--  libnss_compat-2.11.1.so</a:t>
            </a:r>
            <a:endParaRPr/>
          </a:p>
          <a:p>
            <a:r>
              <a:rPr lang="fr-FR" sz="1100">
                <a:solidFill>
                  <a:srgbClr val="262699"/>
                </a:solidFill>
                <a:latin typeface="Times New Roman"/>
                <a:ea typeface="ＭＳ Ｐゴシック"/>
              </a:rPr>
              <a:t>00cca000       4       -       -       - r----  libnss_compat-2.11.1.so</a:t>
            </a:r>
            <a:endParaRPr/>
          </a:p>
          <a:p>
            <a:r>
              <a:rPr lang="fr-FR" sz="1100">
                <a:solidFill>
                  <a:srgbClr val="262699"/>
                </a:solidFill>
                <a:latin typeface="Times New Roman"/>
                <a:ea typeface="ＭＳ Ｐゴシック"/>
              </a:rPr>
              <a:t>00ccb000       4       -       -       - rw---  libnss_compat-2.11.1.so</a:t>
            </a:r>
            <a:endParaRPr/>
          </a:p>
          <a:p>
            <a:endParaRPr/>
          </a:p>
          <a:p>
            <a:r>
              <a:rPr lang="fr-FR" sz="1100">
                <a:solidFill>
                  <a:srgbClr val="262699"/>
                </a:solidFill>
                <a:latin typeface="Times New Roman"/>
                <a:ea typeface="ＭＳ Ｐゴシック"/>
              </a:rPr>
              <a:t>00e17000       8       -       -       - r-x--  libdl-2.11.1.so</a:t>
            </a:r>
            <a:endParaRPr/>
          </a:p>
          <a:p>
            <a:r>
              <a:rPr lang="fr-FR" sz="1100">
                <a:solidFill>
                  <a:srgbClr val="262699"/>
                </a:solidFill>
                <a:latin typeface="Times New Roman"/>
                <a:ea typeface="ＭＳ Ｐゴシック"/>
              </a:rPr>
              <a:t>00e19000       4       -       -       - r----  libdl-2.11.1.so</a:t>
            </a:r>
            <a:endParaRPr/>
          </a:p>
          <a:p>
            <a:r>
              <a:rPr lang="fr-FR" sz="1100">
                <a:solidFill>
                  <a:srgbClr val="262699"/>
                </a:solidFill>
                <a:latin typeface="Times New Roman"/>
                <a:ea typeface="ＭＳ Ｐゴシック"/>
              </a:rPr>
              <a:t>00e1a000       4       -       -       - rw---  libdl-2.11.1.so</a:t>
            </a:r>
            <a:endParaRPr/>
          </a:p>
          <a:p>
            <a:endParaRPr/>
          </a:p>
          <a:p>
            <a:r>
              <a:rPr lang="fr-FR" sz="1100">
                <a:solidFill>
                  <a:srgbClr val="262699"/>
                </a:solidFill>
                <a:latin typeface="Times New Roman"/>
                <a:ea typeface="ＭＳ Ｐゴシック"/>
              </a:rPr>
              <a:t>00f99000      76       -       -       - r-x--  libnsl-2.11.1.so</a:t>
            </a:r>
            <a:endParaRPr/>
          </a:p>
          <a:p>
            <a:r>
              <a:rPr lang="fr-FR" sz="1100">
                <a:solidFill>
                  <a:srgbClr val="262699"/>
                </a:solidFill>
                <a:latin typeface="Times New Roman"/>
                <a:ea typeface="ＭＳ Ｐゴシック"/>
              </a:rPr>
              <a:t>00fac000       4       -       -       - r----  libnsl-2.11.1.so</a:t>
            </a:r>
            <a:endParaRPr/>
          </a:p>
          <a:p>
            <a:r>
              <a:rPr lang="fr-FR" sz="1100">
                <a:solidFill>
                  <a:srgbClr val="262699"/>
                </a:solidFill>
                <a:latin typeface="Times New Roman"/>
                <a:ea typeface="ＭＳ Ｐゴシック"/>
              </a:rPr>
              <a:t>00fad000       4       -       -       - rw---  libnsl-2.11.1.so</a:t>
            </a:r>
            <a:endParaRPr/>
          </a:p>
          <a:p>
            <a:endParaRPr/>
          </a:p>
          <a:p>
            <a:r>
              <a:rPr lang="fr-FR" sz="1100">
                <a:solidFill>
                  <a:srgbClr val="000000"/>
                </a:solidFill>
                <a:latin typeface="Times New Roman"/>
                <a:ea typeface="ＭＳ Ｐゴシック"/>
              </a:rPr>
              <a:t>bffbe000      84       -       -       - rw---    [ stack ]</a:t>
            </a:r>
            <a:endParaRPr/>
          </a:p>
          <a:p>
            <a:r>
              <a:rPr lang="fr-FR" sz="1100">
                <a:solidFill>
                  <a:srgbClr val="000000"/>
                </a:solidFill>
                <a:latin typeface="Times New Roman"/>
                <a:ea typeface="ＭＳ Ｐゴシック"/>
              </a:rPr>
              <a:t>-------- ------- ------- ------- -------</a:t>
            </a:r>
            <a:endParaRPr/>
          </a:p>
          <a:p>
            <a:r>
              <a:rPr b="1" lang="fr-FR" sz="1100">
                <a:solidFill>
                  <a:srgbClr val="000000"/>
                </a:solidFill>
                <a:latin typeface="Times New Roman"/>
                <a:ea typeface="ＭＳ Ｐゴシック"/>
              </a:rPr>
              <a:t>total kB    9748       -       -       -</a:t>
            </a:r>
            <a:endParaRPr/>
          </a:p>
        </p:txBody>
      </p:sp>
      <p:sp>
        <p:nvSpPr>
          <p:cNvPr id="1020" name="CustomShape 3"/>
          <p:cNvSpPr/>
          <p:nvPr/>
        </p:nvSpPr>
        <p:spPr>
          <a:xfrm>
            <a:off x="4800600" y="1905120"/>
            <a:ext cx="4342320" cy="338148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Example of the memory dump for the bash binary.</a:t>
            </a:r>
            <a:endParaRPr/>
          </a:p>
          <a:p>
            <a:endParaRPr/>
          </a:p>
          <a:p>
            <a:pPr>
              <a:buSzPct val="45000"/>
              <a:buFont charset="2" typeface="Wingdings"/>
              <a:buChar char=""/>
            </a:pPr>
            <a:r>
              <a:rPr lang="fr-FR">
                <a:solidFill>
                  <a:srgbClr val="000000"/>
                </a:solidFill>
                <a:latin typeface="Times New Roman"/>
                <a:ea typeface="ＭＳ Ｐゴシック"/>
              </a:rPr>
              <a:t>The dynamic libraries are loaded in memory</a:t>
            </a:r>
            <a:endParaRPr/>
          </a:p>
          <a:p>
            <a:pPr>
              <a:buSzPct val="45000"/>
              <a:buFont charset="2" typeface="Wingdings"/>
              <a:buChar char=""/>
            </a:pPr>
            <a:r>
              <a:rPr lang="fr-FR">
                <a:solidFill>
                  <a:srgbClr val="000000"/>
                </a:solidFill>
                <a:latin typeface="Times New Roman"/>
                <a:ea typeface="ＭＳ Ｐゴシック"/>
              </a:rPr>
              <a:t>only one time even if used by several binaries.</a:t>
            </a:r>
            <a:endParaRPr/>
          </a:p>
          <a:p>
            <a:endParaRPr/>
          </a:p>
          <a:p>
            <a:r>
              <a:rPr lang="fr-FR">
                <a:solidFill>
                  <a:srgbClr val="000000"/>
                </a:solidFill>
                <a:latin typeface="Times New Roman"/>
                <a:ea typeface="ＭＳ Ｐゴシック"/>
              </a:rPr>
              <a:t>They are very useful in order to know how many memory is used by a binary.</a:t>
            </a:r>
            <a:endParaRPr/>
          </a:p>
          <a:p>
            <a:endParaRPr/>
          </a:p>
          <a:p>
            <a:r>
              <a:rPr lang="fr-FR">
                <a:solidFill>
                  <a:srgbClr val="000000"/>
                </a:solidFill>
                <a:latin typeface="Times New Roman"/>
                <a:ea typeface="ＭＳ Ｐゴシック"/>
              </a:rPr>
              <a:t>Another similar command is exmap.</a:t>
            </a:r>
            <a:endParaRPr/>
          </a:p>
          <a:p>
            <a:endParaRPr/>
          </a:p>
        </p:txBody>
      </p:sp>
      <p:sp>
        <p:nvSpPr>
          <p:cNvPr id="1021" name="CustomShape 4"/>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22" name="Picture 14"/>
          <p:cNvPicPr/>
          <p:nvPr/>
        </p:nvPicPr>
        <p:blipFill>
          <a:blip r:embed="rId1"/>
          <a:stretch>
            <a:fillRect/>
          </a:stretch>
        </p:blipFill>
        <p:spPr>
          <a:xfrm>
            <a:off x="271440" y="22320"/>
            <a:ext cx="649800" cy="656280"/>
          </a:xfrm>
          <a:prstGeom prst="rect">
            <a:avLst/>
          </a:prstGeom>
        </p:spPr>
      </p:pic>
    </p:spTree>
  </p:cSld>
  <p:timing>
    <p:tnLst>
      <p:par>
        <p:cTn dur="indefinite" id="67" nodeType="tmRoot" restart="never">
          <p:childTnLst>
            <p:seq>
              <p:cTn dur="indefinite" id="68" nodeType="mainSeq">
                <p:childTnLst/>
              </p:cTn>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3"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24" name="Picture 14"/>
          <p:cNvPicPr/>
          <p:nvPr/>
        </p:nvPicPr>
        <p:blipFill>
          <a:blip r:embed="rId1"/>
          <a:stretch>
            <a:fillRect/>
          </a:stretch>
        </p:blipFill>
        <p:spPr>
          <a:xfrm>
            <a:off x="271440" y="22320"/>
            <a:ext cx="649800" cy="656280"/>
          </a:xfrm>
          <a:prstGeom prst="rect">
            <a:avLst/>
          </a:prstGeom>
        </p:spPr>
      </p:pic>
      <p:sp>
        <p:nvSpPr>
          <p:cNvPr id="1025" name="CustomShape 2"/>
          <p:cNvSpPr/>
          <p:nvPr/>
        </p:nvSpPr>
        <p:spPr>
          <a:xfrm>
            <a:off x="6629400" y="1766880"/>
            <a:ext cx="1599120" cy="227520"/>
          </a:xfrm>
          <a:prstGeom prst="rect">
            <a:avLst/>
          </a:prstGeom>
          <a:solidFill>
            <a:srgbClr val="ff0000"/>
          </a:solidFill>
          <a:ln w="9360">
            <a:solidFill>
              <a:srgbClr val="ff0000"/>
            </a:solidFill>
            <a:miter/>
          </a:ln>
        </p:spPr>
        <p:txBody>
          <a:bodyPr bIns="45000" lIns="90000" rIns="90000" tIns="45000"/>
          <a:p>
            <a:pPr algn="ctr">
              <a:lnSpc>
                <a:spcPct val="100000"/>
              </a:lnSpc>
            </a:pPr>
            <a:r>
              <a:rPr b="1" lang="fr-FR" sz="1100">
                <a:solidFill>
                  <a:srgbClr val="ffffff"/>
                </a:solidFill>
                <a:latin typeface="Calibri"/>
                <a:ea typeface="ＭＳ Ｐゴシック"/>
              </a:rPr>
              <a:t>CODE</a:t>
            </a:r>
            <a:endParaRPr/>
          </a:p>
        </p:txBody>
      </p:sp>
      <p:sp>
        <p:nvSpPr>
          <p:cNvPr id="1026" name="CustomShape 3"/>
          <p:cNvSpPr/>
          <p:nvPr/>
        </p:nvSpPr>
        <p:spPr>
          <a:xfrm>
            <a:off x="6629400" y="1969920"/>
            <a:ext cx="1599120" cy="227520"/>
          </a:xfrm>
          <a:prstGeom prst="rect">
            <a:avLst/>
          </a:prstGeom>
          <a:solidFill>
            <a:srgbClr val="ff6600"/>
          </a:solidFill>
          <a:ln w="9360">
            <a:solidFill>
              <a:srgbClr val="ff6600"/>
            </a:solidFill>
            <a:miter/>
          </a:ln>
        </p:spPr>
        <p:txBody>
          <a:bodyPr bIns="45000" lIns="90000" rIns="90000" tIns="45000"/>
          <a:p>
            <a:pPr algn="ctr">
              <a:lnSpc>
                <a:spcPct val="100000"/>
              </a:lnSpc>
            </a:pPr>
            <a:r>
              <a:rPr b="1" lang="fr-FR" sz="1100">
                <a:solidFill>
                  <a:srgbClr val="ffffff"/>
                </a:solidFill>
                <a:latin typeface="Calibri"/>
                <a:ea typeface="ＭＳ Ｐゴシック"/>
              </a:rPr>
              <a:t>BSS</a:t>
            </a:r>
            <a:endParaRPr/>
          </a:p>
        </p:txBody>
      </p:sp>
      <p:sp>
        <p:nvSpPr>
          <p:cNvPr id="1027" name="CustomShape 4"/>
          <p:cNvSpPr/>
          <p:nvPr/>
        </p:nvSpPr>
        <p:spPr>
          <a:xfrm>
            <a:off x="6629400" y="2220840"/>
            <a:ext cx="1599120" cy="227520"/>
          </a:xfrm>
          <a:prstGeom prst="rect">
            <a:avLst/>
          </a:prstGeom>
          <a:solidFill>
            <a:srgbClr val="3366ff"/>
          </a:solidFill>
          <a:ln w="9360">
            <a:solidFill>
              <a:srgbClr val="3366ff"/>
            </a:solidFill>
            <a:miter/>
          </a:ln>
        </p:spPr>
        <p:txBody>
          <a:bodyPr bIns="45000" lIns="90000" rIns="90000" tIns="45000"/>
          <a:p>
            <a:pPr algn="ctr">
              <a:lnSpc>
                <a:spcPct val="100000"/>
              </a:lnSpc>
            </a:pPr>
            <a:r>
              <a:rPr b="1" lang="fr-FR" sz="1100">
                <a:solidFill>
                  <a:srgbClr val="ffffff"/>
                </a:solidFill>
                <a:latin typeface="Calibri"/>
                <a:ea typeface="ＭＳ Ｐゴシック"/>
              </a:rPr>
              <a:t>HEAP</a:t>
            </a:r>
            <a:endParaRPr/>
          </a:p>
        </p:txBody>
      </p:sp>
      <p:sp>
        <p:nvSpPr>
          <p:cNvPr id="1028" name="CustomShape 5"/>
          <p:cNvSpPr/>
          <p:nvPr/>
        </p:nvSpPr>
        <p:spPr>
          <a:xfrm>
            <a:off x="6629400" y="3733920"/>
            <a:ext cx="1599120" cy="227520"/>
          </a:xfrm>
          <a:prstGeom prst="rect">
            <a:avLst/>
          </a:prstGeom>
          <a:solidFill>
            <a:srgbClr val="993366"/>
          </a:solidFill>
          <a:ln w="9360">
            <a:solidFill>
              <a:srgbClr val="993366"/>
            </a:solidFill>
            <a:miter/>
          </a:ln>
        </p:spPr>
        <p:txBody>
          <a:bodyPr bIns="45000" lIns="90000" rIns="90000" tIns="45000"/>
          <a:p>
            <a:pPr algn="ctr">
              <a:lnSpc>
                <a:spcPct val="100000"/>
              </a:lnSpc>
            </a:pPr>
            <a:r>
              <a:rPr b="1" lang="fr-FR" sz="1100">
                <a:solidFill>
                  <a:srgbClr val="ffffff"/>
                </a:solidFill>
                <a:latin typeface="Calibri"/>
                <a:ea typeface="ＭＳ Ｐゴシック"/>
              </a:rPr>
              <a:t>Stack</a:t>
            </a:r>
            <a:endParaRPr/>
          </a:p>
        </p:txBody>
      </p:sp>
      <p:sp>
        <p:nvSpPr>
          <p:cNvPr id="1029" name="CustomShape 6"/>
          <p:cNvSpPr/>
          <p:nvPr/>
        </p:nvSpPr>
        <p:spPr>
          <a:xfrm>
            <a:off x="6629400" y="2573280"/>
            <a:ext cx="1599120" cy="227520"/>
          </a:xfrm>
          <a:prstGeom prst="rect">
            <a:avLst/>
          </a:prstGeom>
          <a:solidFill>
            <a:srgbClr val="ff0000"/>
          </a:solidFill>
          <a:ln w="9360">
            <a:solidFill>
              <a:srgbClr val="ff0000"/>
            </a:solidFill>
            <a:miter/>
          </a:ln>
        </p:spPr>
        <p:txBody>
          <a:bodyPr bIns="45000" lIns="90000" rIns="90000" tIns="45000"/>
          <a:p>
            <a:pPr algn="ctr">
              <a:lnSpc>
                <a:spcPct val="100000"/>
              </a:lnSpc>
            </a:pPr>
            <a:r>
              <a:rPr b="1" lang="fr-FR" sz="1100">
                <a:solidFill>
                  <a:srgbClr val="ffffff"/>
                </a:solidFill>
                <a:latin typeface="Calibri"/>
                <a:ea typeface="ＭＳ Ｐゴシック"/>
              </a:rPr>
              <a:t>CODE</a:t>
            </a:r>
            <a:endParaRPr/>
          </a:p>
        </p:txBody>
      </p:sp>
      <p:sp>
        <p:nvSpPr>
          <p:cNvPr id="1030" name="CustomShape 7"/>
          <p:cNvSpPr/>
          <p:nvPr/>
        </p:nvSpPr>
        <p:spPr>
          <a:xfrm>
            <a:off x="6629400" y="2820960"/>
            <a:ext cx="1599120" cy="227520"/>
          </a:xfrm>
          <a:prstGeom prst="rect">
            <a:avLst/>
          </a:prstGeom>
          <a:solidFill>
            <a:srgbClr val="ffcc00"/>
          </a:solidFill>
          <a:ln w="9360">
            <a:solidFill>
              <a:srgbClr val="ffcc00"/>
            </a:solidFill>
            <a:miter/>
          </a:ln>
        </p:spPr>
        <p:txBody>
          <a:bodyPr bIns="45000" lIns="90000" rIns="90000" tIns="45000"/>
          <a:p>
            <a:pPr algn="ctr">
              <a:lnSpc>
                <a:spcPct val="100000"/>
              </a:lnSpc>
            </a:pPr>
            <a:r>
              <a:rPr b="1" lang="fr-FR" sz="1100">
                <a:solidFill>
                  <a:srgbClr val="ffffff"/>
                </a:solidFill>
                <a:latin typeface="Calibri"/>
                <a:ea typeface="ＭＳ Ｐゴシック"/>
              </a:rPr>
              <a:t>DATA</a:t>
            </a:r>
            <a:endParaRPr/>
          </a:p>
        </p:txBody>
      </p:sp>
      <p:sp>
        <p:nvSpPr>
          <p:cNvPr id="1031" name="CustomShape 8"/>
          <p:cNvSpPr/>
          <p:nvPr/>
        </p:nvSpPr>
        <p:spPr>
          <a:xfrm>
            <a:off x="6629400" y="3144960"/>
            <a:ext cx="1599120" cy="227520"/>
          </a:xfrm>
          <a:prstGeom prst="rect">
            <a:avLst/>
          </a:prstGeom>
          <a:solidFill>
            <a:srgbClr val="ff0000"/>
          </a:solidFill>
          <a:ln w="9360">
            <a:solidFill>
              <a:srgbClr val="ff0000"/>
            </a:solidFill>
            <a:miter/>
          </a:ln>
        </p:spPr>
        <p:txBody>
          <a:bodyPr bIns="45000" lIns="90000" rIns="90000" tIns="45000"/>
          <a:p>
            <a:pPr algn="ctr">
              <a:lnSpc>
                <a:spcPct val="100000"/>
              </a:lnSpc>
            </a:pPr>
            <a:r>
              <a:rPr b="1" lang="fr-FR" sz="1100">
                <a:solidFill>
                  <a:srgbClr val="ffffff"/>
                </a:solidFill>
                <a:latin typeface="Calibri"/>
                <a:ea typeface="ＭＳ Ｐゴシック"/>
              </a:rPr>
              <a:t>CODE</a:t>
            </a:r>
            <a:endParaRPr/>
          </a:p>
        </p:txBody>
      </p:sp>
      <p:sp>
        <p:nvSpPr>
          <p:cNvPr id="1032" name="CustomShape 9"/>
          <p:cNvSpPr/>
          <p:nvPr/>
        </p:nvSpPr>
        <p:spPr>
          <a:xfrm>
            <a:off x="6629400" y="3392640"/>
            <a:ext cx="1599120" cy="227520"/>
          </a:xfrm>
          <a:prstGeom prst="rect">
            <a:avLst/>
          </a:prstGeom>
          <a:solidFill>
            <a:srgbClr val="ffcc00"/>
          </a:solidFill>
          <a:ln w="9360">
            <a:solidFill>
              <a:srgbClr val="ffcc00"/>
            </a:solidFill>
            <a:miter/>
          </a:ln>
        </p:spPr>
        <p:txBody>
          <a:bodyPr bIns="45000" lIns="90000" rIns="90000" tIns="45000"/>
          <a:p>
            <a:pPr algn="ctr">
              <a:lnSpc>
                <a:spcPct val="100000"/>
              </a:lnSpc>
            </a:pPr>
            <a:r>
              <a:rPr b="1" lang="fr-FR" sz="1100">
                <a:solidFill>
                  <a:srgbClr val="ffffff"/>
                </a:solidFill>
                <a:latin typeface="Calibri"/>
                <a:ea typeface="ＭＳ Ｐゴシック"/>
              </a:rPr>
              <a:t>DATA</a:t>
            </a:r>
            <a:endParaRPr/>
          </a:p>
        </p:txBody>
      </p:sp>
      <p:sp>
        <p:nvSpPr>
          <p:cNvPr id="1033" name="CustomShape 10"/>
          <p:cNvSpPr/>
          <p:nvPr/>
        </p:nvSpPr>
        <p:spPr>
          <a:xfrm>
            <a:off x="6629400" y="2697120"/>
            <a:ext cx="570600" cy="227520"/>
          </a:xfrm>
          <a:prstGeom prst="rect">
            <a:avLst/>
          </a:prstGeom>
        </p:spPr>
        <p:txBody>
          <a:bodyPr bIns="45000" lIns="90000" rIns="90000" tIns="45000"/>
          <a:p>
            <a:pPr>
              <a:lnSpc>
                <a:spcPct val="100000"/>
              </a:lnSpc>
            </a:pPr>
            <a:r>
              <a:rPr b="1" lang="fr-FR" sz="1100">
                <a:solidFill>
                  <a:srgbClr val="000000"/>
                </a:solidFill>
                <a:latin typeface="Calibri"/>
                <a:ea typeface="ＭＳ Ｐゴシック"/>
              </a:rPr>
              <a:t>LIB 1</a:t>
            </a:r>
            <a:endParaRPr/>
          </a:p>
        </p:txBody>
      </p:sp>
      <p:sp>
        <p:nvSpPr>
          <p:cNvPr id="1034" name="CustomShape 11"/>
          <p:cNvSpPr/>
          <p:nvPr/>
        </p:nvSpPr>
        <p:spPr>
          <a:xfrm>
            <a:off x="6629400" y="3243240"/>
            <a:ext cx="570600" cy="227520"/>
          </a:xfrm>
          <a:prstGeom prst="rect">
            <a:avLst/>
          </a:prstGeom>
        </p:spPr>
        <p:txBody>
          <a:bodyPr bIns="45000" lIns="90000" rIns="90000" tIns="45000"/>
          <a:p>
            <a:pPr>
              <a:lnSpc>
                <a:spcPct val="100000"/>
              </a:lnSpc>
            </a:pPr>
            <a:r>
              <a:rPr b="1" lang="fr-FR" sz="1100">
                <a:solidFill>
                  <a:srgbClr val="000000"/>
                </a:solidFill>
                <a:latin typeface="Calibri"/>
                <a:ea typeface="ＭＳ Ｐゴシック"/>
              </a:rPr>
              <a:t>LIB 2</a:t>
            </a:r>
            <a:endParaRPr/>
          </a:p>
        </p:txBody>
      </p:sp>
      <p:sp>
        <p:nvSpPr>
          <p:cNvPr id="1035" name="CustomShape 12"/>
          <p:cNvSpPr/>
          <p:nvPr/>
        </p:nvSpPr>
        <p:spPr>
          <a:xfrm>
            <a:off x="117360" y="1600200"/>
            <a:ext cx="4682160" cy="913320"/>
          </a:xfrm>
          <a:prstGeom prst="rect">
            <a:avLst/>
          </a:prstGeom>
        </p:spPr>
        <p:txBody>
          <a:bodyPr bIns="45000" lIns="90000" rIns="90000" tIns="45000"/>
          <a:p>
            <a:pPr lvl="1">
              <a:buSzPct val="45000"/>
              <a:buFont typeface="StarSymbol"/>
              <a:buChar char="l"/>
            </a:pPr>
            <a:r>
              <a:rPr lang="fr-FR" sz="1100">
                <a:solidFill>
                  <a:srgbClr val="000000"/>
                </a:solidFill>
                <a:latin typeface="Calibri"/>
                <a:ea typeface="ＭＳ Ｐゴシック"/>
              </a:rPr>
              <a:t>Dynamic libraries are mapped by the dynamic linker in the process address space,</a:t>
            </a:r>
            <a:endParaRPr/>
          </a:p>
          <a:p>
            <a:endParaRPr/>
          </a:p>
          <a:p>
            <a:pPr>
              <a:lnSpc>
                <a:spcPct val="100000"/>
              </a:lnSpc>
            </a:pPr>
            <a:r>
              <a:rPr lang="fr-FR" sz="1100">
                <a:solidFill>
                  <a:srgbClr val="000000"/>
                </a:solidFill>
                <a:latin typeface="Calibri"/>
                <a:ea typeface="ＭＳ Ｐゴシック"/>
              </a:rPr>
              <a:t>	</a:t>
            </a:r>
            <a:r>
              <a:rPr lang="fr-FR" sz="1100">
                <a:solidFill>
                  <a:srgbClr val="000000"/>
                </a:solidFill>
                <a:latin typeface="Calibri"/>
                <a:ea typeface="ＭＳ Ｐゴシック"/>
              </a:rPr>
              <a:t>All processes share the same dynamic library code segment,</a:t>
            </a:r>
            <a:endParaRPr/>
          </a:p>
        </p:txBody>
      </p:sp>
      <p:sp>
        <p:nvSpPr>
          <p:cNvPr id="1036" name="CustomShape 13"/>
          <p:cNvSpPr/>
          <p:nvPr/>
        </p:nvSpPr>
        <p:spPr>
          <a:xfrm>
            <a:off x="76320" y="2514600"/>
            <a:ext cx="5790240" cy="1740240"/>
          </a:xfrm>
          <a:prstGeom prst="rect">
            <a:avLst/>
          </a:prstGeom>
        </p:spPr>
        <p:txBody>
          <a:bodyPr bIns="45000" lIns="90000" rIns="90000" tIns="45000"/>
          <a:p>
            <a:endParaRPr/>
          </a:p>
          <a:p>
            <a:pPr lvl="1">
              <a:lnSpc>
                <a:spcPct val="100000"/>
              </a:lnSpc>
              <a:buSzPct val="45000"/>
              <a:buFont typeface="Times New Roman"/>
              <a:buChar char="●"/>
            </a:pPr>
            <a:r>
              <a:rPr lang="fr-FR" sz="1100">
                <a:solidFill>
                  <a:srgbClr val="000000"/>
                </a:solidFill>
                <a:latin typeface="Calibri"/>
                <a:ea typeface="ＭＳ Ｐゴシック"/>
              </a:rPr>
              <a:t>Each dynamic library data segment is of course per process,</a:t>
            </a:r>
            <a:endParaRPr/>
          </a:p>
          <a:p>
            <a:pPr>
              <a:lnSpc>
                <a:spcPct val="100000"/>
              </a:lnSpc>
            </a:pPr>
            <a:endParaRPr/>
          </a:p>
          <a:p>
            <a:pPr>
              <a:lnSpc>
                <a:spcPct val="100000"/>
              </a:lnSpc>
            </a:pP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t>
            </a:r>
            <a:r>
              <a:rPr lang="fr-FR" sz="1100">
                <a:solidFill>
                  <a:srgbClr val="000000"/>
                </a:solidFill>
                <a:latin typeface="Calibri"/>
                <a:ea typeface="ＭＳ Ｐゴシック"/>
              </a:rPr>
              <a:t> </a:t>
            </a:r>
            <a:r>
              <a:rPr lang="fr-FR" sz="1100">
                <a:solidFill>
                  <a:srgbClr val="000000"/>
                </a:solidFill>
                <a:latin typeface="Calibri"/>
                <a:ea typeface="ＭＳ Ｐゴシック"/>
              </a:rPr>
              <a:t>Each dynamic library data size must be counted in the process memory </a:t>
            </a:r>
            <a:r>
              <a:rPr lang="fr-FR" sz="1100">
                <a:solidFill>
                  <a:srgbClr val="000000"/>
                </a:solidFill>
                <a:latin typeface="Calibri"/>
                <a:ea typeface="ＭＳ Ｐゴシック"/>
              </a:rPr>
              <a:t>	</a:t>
            </a:r>
            <a:r>
              <a:rPr lang="fr-FR" sz="1100">
                <a:solidFill>
                  <a:srgbClr val="000000"/>
                </a:solidFill>
                <a:latin typeface="Calibri"/>
                <a:ea typeface="ＭＳ Ｐゴシック"/>
              </a:rPr>
              <a:t>	</a:t>
            </a:r>
            <a:r>
              <a:rPr lang="fr-FR" sz="1100">
                <a:solidFill>
                  <a:srgbClr val="000000"/>
                </a:solidFill>
                <a:latin typeface="Calibri"/>
                <a:ea typeface="ＭＳ Ｐゴシック"/>
              </a:rPr>
              <a:t>consumption.</a:t>
            </a:r>
            <a:endParaRPr/>
          </a:p>
          <a:p>
            <a:pPr>
              <a:lnSpc>
                <a:spcPct val="100000"/>
              </a:lnSpc>
            </a:pPr>
            <a:endParaRPr/>
          </a:p>
        </p:txBody>
      </p:sp>
      <p:sp>
        <p:nvSpPr>
          <p:cNvPr id="1037" name="CustomShape 14"/>
          <p:cNvSpPr/>
          <p:nvPr/>
        </p:nvSpPr>
        <p:spPr>
          <a:xfrm>
            <a:off x="340560" y="910080"/>
            <a:ext cx="537408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Memory slicing with dynamic libraries : </a:t>
            </a:r>
            <a:endParaRPr/>
          </a:p>
        </p:txBody>
      </p:sp>
    </p:spTree>
  </p:cSld>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8" name="CustomShape 1"/>
          <p:cNvSpPr/>
          <p:nvPr/>
        </p:nvSpPr>
        <p:spPr>
          <a:xfrm>
            <a:off x="380880" y="1219320"/>
            <a:ext cx="8304840" cy="2158920"/>
          </a:xfrm>
          <a:prstGeom prst="rect">
            <a:avLst/>
          </a:prstGeom>
        </p:spPr>
        <p:txBody>
          <a:bodyPr bIns="45000" lIns="90000" rIns="90000" tIns="45000"/>
          <a:p>
            <a:r>
              <a:rPr lang="fr-FR" sz="1600">
                <a:solidFill>
                  <a:srgbClr val="000000"/>
                </a:solidFill>
                <a:latin typeface="Times New Roman"/>
                <a:ea typeface="ＭＳ Ｐゴシック"/>
              </a:rPr>
              <a:t>	</a:t>
            </a:r>
            <a:endParaRPr/>
          </a:p>
          <a:p>
            <a:endParaRPr/>
          </a:p>
          <a:p>
            <a:endParaRPr/>
          </a:p>
          <a:p>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Now with the autotools </a:t>
            </a:r>
            <a:endParaRPr/>
          </a:p>
        </p:txBody>
      </p:sp>
      <p:pic>
        <p:nvPicPr>
          <p:cNvPr descr="" id="1039" name="Picture 2"/>
          <p:cNvPicPr/>
          <p:nvPr/>
        </p:nvPicPr>
        <p:blipFill>
          <a:blip r:embed="rId1"/>
          <a:stretch>
            <a:fillRect/>
          </a:stretch>
        </p:blipFill>
        <p:spPr>
          <a:xfrm>
            <a:off x="0" y="1981080"/>
            <a:ext cx="3094560" cy="3094560"/>
          </a:xfrm>
          <a:prstGeom prst="rect">
            <a:avLst/>
          </a:prstGeom>
        </p:spPr>
      </p:pic>
      <p:sp>
        <p:nvSpPr>
          <p:cNvPr id="1040"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41" name="Picture 14"/>
          <p:cNvPicPr/>
          <p:nvPr/>
        </p:nvPicPr>
        <p:blipFill>
          <a:blip r:embed="rId2"/>
          <a:stretch>
            <a:fillRect/>
          </a:stretch>
        </p:blipFill>
        <p:spPr>
          <a:xfrm>
            <a:off x="271440" y="22320"/>
            <a:ext cx="649800" cy="656280"/>
          </a:xfrm>
          <a:prstGeom prst="rect">
            <a:avLst/>
          </a:prstGeom>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CustomShape 1"/>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269" name="Picture 7"/>
          <p:cNvPicPr/>
          <p:nvPr/>
        </p:nvPicPr>
        <p:blipFill>
          <a:blip r:embed="rId1"/>
          <a:stretch>
            <a:fillRect/>
          </a:stretch>
        </p:blipFill>
        <p:spPr>
          <a:xfrm>
            <a:off x="423720" y="101520"/>
            <a:ext cx="649800" cy="656280"/>
          </a:xfrm>
          <a:prstGeom prst="rect">
            <a:avLst/>
          </a:prstGeom>
        </p:spPr>
      </p:pic>
      <p:sp>
        <p:nvSpPr>
          <p:cNvPr id="270" name="CustomShape 2"/>
          <p:cNvSpPr/>
          <p:nvPr/>
        </p:nvSpPr>
        <p:spPr>
          <a:xfrm>
            <a:off x="228600" y="838080"/>
            <a:ext cx="8533440" cy="5930280"/>
          </a:xfrm>
          <a:prstGeom prst="rect">
            <a:avLst/>
          </a:prstGeom>
        </p:spPr>
        <p:txBody>
          <a:bodyPr bIns="45000" lIns="90000" rIns="90000" tIns="45000"/>
          <a:p>
            <a:pPr algn="just"/>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The GNU Compiler Collection (GCC) :</a:t>
            </a:r>
            <a:endParaRPr/>
          </a:p>
          <a:p>
            <a:pPr algn="just" lvl="1">
              <a:buSzPct val="45000"/>
              <a:buFont charset="2" typeface="Wingdings"/>
              <a:buChar char=""/>
            </a:pPr>
            <a:r>
              <a:rPr lang="fr-FR" sz="1600">
                <a:solidFill>
                  <a:srgbClr val="000000"/>
                </a:solidFill>
                <a:latin typeface="Times New Roman"/>
                <a:ea typeface="ＭＳ Ｐゴシック"/>
              </a:rPr>
              <a:t>is a compiler system produced by the GNU Project </a:t>
            </a:r>
            <a:endParaRPr/>
          </a:p>
          <a:p>
            <a:pPr algn="just" lvl="1">
              <a:buSzPct val="45000"/>
              <a:buFont charset="2" typeface="Wingdings"/>
              <a:buChar char=""/>
            </a:pPr>
            <a:r>
              <a:rPr lang="fr-FR" sz="1600">
                <a:solidFill>
                  <a:srgbClr val="000000"/>
                </a:solidFill>
                <a:latin typeface="Times New Roman"/>
                <a:ea typeface="ＭＳ Ｐゴシック"/>
              </a:rPr>
              <a:t>is supporting various programming languages</a:t>
            </a:r>
            <a:endParaRPr/>
          </a:p>
          <a:p>
            <a:pPr algn="just" lvl="1">
              <a:buSzPct val="45000"/>
              <a:buFont charset="2" typeface="Wingdings"/>
              <a:buChar char=""/>
            </a:pPr>
            <a:r>
              <a:rPr lang="fr-FR" sz="1600">
                <a:solidFill>
                  <a:srgbClr val="000000"/>
                </a:solidFill>
                <a:latin typeface="Times New Roman"/>
                <a:ea typeface="ＭＳ Ｐゴシック"/>
              </a:rPr>
              <a:t>is a key component of the GNU toolchain</a:t>
            </a:r>
            <a:endParaRPr/>
          </a:p>
          <a:p>
            <a:pPr algn="just" lvl="1">
              <a:buSzPct val="45000"/>
              <a:buFont charset="2" typeface="Wingdings"/>
              <a:buChar char=""/>
            </a:pPr>
            <a:r>
              <a:rPr lang="fr-FR" sz="1600">
                <a:solidFill>
                  <a:srgbClr val="000000"/>
                </a:solidFill>
                <a:latin typeface="Times New Roman"/>
                <a:ea typeface="ＭＳ Ｐゴシック"/>
              </a:rPr>
              <a:t>has been adopted as the standard compiler by most other modern Unix-like computer operating systems, including Linux, the BSD family and Mac OS X</a:t>
            </a:r>
            <a:endParaRPr/>
          </a:p>
          <a:p>
            <a:pPr algn="just" lvl="1">
              <a:buSzPct val="45000"/>
              <a:buFont charset="2" typeface="Wingdings"/>
              <a:buChar char=""/>
            </a:pPr>
            <a:r>
              <a:rPr lang="fr-FR" sz="1600">
                <a:solidFill>
                  <a:srgbClr val="000000"/>
                </a:solidFill>
                <a:latin typeface="Times New Roman"/>
                <a:ea typeface="ＭＳ Ｐゴシック"/>
              </a:rPr>
              <a:t>has been ported to a wide variety of processor architectures</a:t>
            </a:r>
            <a:endParaRPr/>
          </a:p>
          <a:p>
            <a:pPr algn="just" lvl="1">
              <a:buSzPct val="45000"/>
              <a:buFont charset="2" typeface="Wingdings"/>
              <a:buChar char=""/>
            </a:pPr>
            <a:r>
              <a:rPr lang="fr-FR" sz="1600">
                <a:solidFill>
                  <a:srgbClr val="000000"/>
                </a:solidFill>
                <a:latin typeface="Times New Roman"/>
                <a:ea typeface="ＭＳ Ｐゴシック"/>
              </a:rPr>
              <a:t>is widely deployed as a tool in commercial, proprietary and closed source software development environments </a:t>
            </a:r>
            <a:endParaRPr/>
          </a:p>
          <a:p>
            <a:pPr algn="just" lvl="1">
              <a:buSzPct val="45000"/>
              <a:buFont charset="2" typeface="Wingdings"/>
              <a:buChar char=""/>
            </a:pPr>
            <a:r>
              <a:rPr lang="fr-FR" sz="1600">
                <a:solidFill>
                  <a:srgbClr val="000000"/>
                </a:solidFill>
                <a:latin typeface="Times New Roman"/>
                <a:ea typeface="ＭＳ Ｐゴシック"/>
              </a:rPr>
              <a:t>is also available for most embedded platforms, for example Symbian (called gcce), AMCC and Freescale Power Architecture-based chips </a:t>
            </a:r>
            <a:endParaRPr/>
          </a:p>
          <a:p>
            <a:pPr algn="just" lvl="1">
              <a:buSzPct val="45000"/>
              <a:buFont charset="2" typeface="Wingdings"/>
              <a:buChar char=""/>
            </a:pPr>
            <a:r>
              <a:rPr lang="fr-FR" sz="1600">
                <a:solidFill>
                  <a:srgbClr val="000000"/>
                </a:solidFill>
                <a:latin typeface="Times New Roman"/>
                <a:ea typeface="ＭＳ Ｐゴシック"/>
              </a:rPr>
              <a:t>can target a wide variety of platforms, including videogame consoles such as the PlayStation 2 and Dreamcast. Several companies make a business out of supplying and supporting GCC ports to various platforms, and chip manufacturers today consider a GCC port almost essential to the success of an architecture.</a:t>
            </a:r>
            <a:endParaRPr/>
          </a:p>
          <a:p>
            <a:pPr algn="just"/>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Originally named the GNU C Compiler, because it only handled the C programming language, GCC 1.0 was released in 1987, and the compiler was extended to compile C++ in December of that year. Front ends were later developed for Fortran, Pascal, Objective-C, Java, and Ada, among others.</a:t>
            </a:r>
            <a:endParaRPr/>
          </a:p>
          <a:p>
            <a:pPr algn="just"/>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Free Software Foundation (FSF) distributes GCC under the GNU General Public License (GNU GPL). GCC has played an important role in the growth of free software, as both a tool and an example.</a:t>
            </a:r>
            <a:endParaRPr/>
          </a:p>
        </p:txBody>
      </p:sp>
      <p:sp>
        <p:nvSpPr>
          <p:cNvPr id="271" name="CustomShape 3"/>
          <p:cNvSpPr/>
          <p:nvPr/>
        </p:nvSpPr>
        <p:spPr>
          <a:xfrm>
            <a:off x="3662280" y="6324480"/>
            <a:ext cx="1989000" cy="394560"/>
          </a:xfrm>
          <a:prstGeom prst="rect">
            <a:avLst/>
          </a:prstGeom>
        </p:spPr>
        <p:txBody>
          <a:bodyPr bIns="45000" lIns="90000" rIns="90000" tIns="45000" wrap="none"/>
          <a:p>
            <a:r>
              <a:rPr lang="fr-FR" sz="2000" u="sng">
                <a:solidFill>
                  <a:srgbClr val="000000"/>
                </a:solidFill>
                <a:latin typeface="Times New Roman"/>
                <a:ea typeface="ＭＳ Ｐゴシック"/>
                <a:hlinkClick r:id="rId2"/>
              </a:rPr>
              <a:t>http://gcc.gnu.org</a:t>
            </a:r>
            <a:endParaRPr/>
          </a:p>
        </p:txBody>
      </p:sp>
    </p:spTree>
  </p:cSld>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2"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43" name="Picture 14"/>
          <p:cNvPicPr/>
          <p:nvPr/>
        </p:nvPicPr>
        <p:blipFill>
          <a:blip r:embed="rId1"/>
          <a:stretch>
            <a:fillRect/>
          </a:stretch>
        </p:blipFill>
        <p:spPr>
          <a:xfrm>
            <a:off x="271440" y="22320"/>
            <a:ext cx="649800" cy="656280"/>
          </a:xfrm>
          <a:prstGeom prst="rect">
            <a:avLst/>
          </a:prstGeom>
        </p:spPr>
      </p:pic>
      <p:sp>
        <p:nvSpPr>
          <p:cNvPr id="1044" name="CustomShape 2"/>
          <p:cNvSpPr/>
          <p:nvPr/>
        </p:nvSpPr>
        <p:spPr>
          <a:xfrm>
            <a:off x="152280" y="1295280"/>
            <a:ext cx="8685720" cy="5017680"/>
          </a:xfrm>
          <a:prstGeom prst="rect">
            <a:avLst/>
          </a:prstGeom>
        </p:spPr>
        <p:txBody>
          <a:bodyPr bIns="45000" lIns="90000" rIns="90000" tIns="45000"/>
          <a:p>
            <a:r>
              <a:rPr lang="fr-FR" sz="1200">
                <a:solidFill>
                  <a:srgbClr val="000000"/>
                </a:solidFill>
                <a:latin typeface="Times New Roman"/>
                <a:ea typeface="ＭＳ Ｐゴシック"/>
              </a:rPr>
              <a:t>lib_LTLIBRARIES             = libfoo.la</a:t>
            </a:r>
            <a:endParaRPr/>
          </a:p>
          <a:p>
            <a:endParaRPr/>
          </a:p>
          <a:p>
            <a:r>
              <a:rPr lang="fr-FR" sz="1200">
                <a:solidFill>
                  <a:srgbClr val="000000"/>
                </a:solidFill>
                <a:latin typeface="Times New Roman"/>
                <a:ea typeface="ＭＳ Ｐゴシック"/>
              </a:rPr>
              <a:t>libfoo_la_SOURCES           = src/toe_assert.c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src/toe_memory.c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src/toe_thread.c</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src/toe_messageQueue.c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inc/utlist.h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inc/internal_api.h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inc/internal_config.h</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endParaRPr/>
          </a:p>
          <a:p>
            <a:r>
              <a:rPr lang="fr-FR" sz="1200">
                <a:solidFill>
                  <a:srgbClr val="000000"/>
                </a:solidFill>
                <a:latin typeface="Times New Roman"/>
                <a:ea typeface="ＭＳ Ｐゴシック"/>
              </a:rPr>
              <a:t>libfoo_la_CFLAGS            = -I$(HEADER_DIR)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$(LIBCONFIG_CFLAGS)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$(LIBLOG_CFLAGS)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-DLOG_NAME=TOE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-DLOG_MASK_PRIO=LOG_PRIO_ALL</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endParaRPr/>
          </a:p>
          <a:p>
            <a:r>
              <a:rPr lang="fr-FR" sz="1200">
                <a:solidFill>
                  <a:srgbClr val="000000"/>
                </a:solidFill>
                <a:latin typeface="Times New Roman"/>
                <a:ea typeface="ＭＳ Ｐゴシック"/>
              </a:rPr>
              <a:t>libfoo_la_LDFLAGS           = -version-info $(LT_CURRENT):$(LT_REVISION):$(LT_AGE)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-lpthread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-lrt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endParaRPr/>
          </a:p>
          <a:p>
            <a:r>
              <a:rPr lang="fr-FR" sz="1200">
                <a:solidFill>
                  <a:srgbClr val="000000"/>
                </a:solidFill>
                <a:latin typeface="Times New Roman"/>
                <a:ea typeface="ＭＳ Ｐゴシック"/>
              </a:rPr>
              <a:t>libfoo_la_LIBADD            = $(LIBCONFIG_LIBS)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$(LIBLOG_LIBS)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$(EFENCE_LIBS)</a:t>
            </a:r>
            <a:endParaRPr/>
          </a:p>
          <a:p>
            <a:endParaRPr/>
          </a:p>
        </p:txBody>
      </p:sp>
      <p:sp>
        <p:nvSpPr>
          <p:cNvPr id="1045" name="CustomShape 3"/>
          <p:cNvSpPr/>
          <p:nvPr/>
        </p:nvSpPr>
        <p:spPr>
          <a:xfrm>
            <a:off x="306720" y="762120"/>
            <a:ext cx="235656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Example of template :</a:t>
            </a:r>
            <a:endParaRPr/>
          </a:p>
        </p:txBody>
      </p:sp>
      <p:cxnSp>
        <p:nvCxnSpPr>
          <p:cNvPr id="1046" name="Line 4"/>
          <p:cNvCxnSpPr/>
          <p:nvPr/>
        </p:nvCxnSpPr>
        <p:spPr>
          <xfrm>
            <a:off x="0" y="0"/>
            <a:ext cx="360" cy="360"/>
          </xfrm>
          <a:prstGeom prst="line">
            <a:avLst/>
          </a:prstGeom>
          <a:ln w="9360">
            <a:solidFill>
              <a:srgbClr val="000000"/>
            </a:solidFill>
            <a:round/>
            <a:tailEnd len="med" type="triangle" w="med"/>
          </a:ln>
        </p:spPr>
      </p:cxnSp>
      <p:sp>
        <p:nvSpPr>
          <p:cNvPr id="1047" name="CustomShape 5"/>
          <p:cNvSpPr/>
          <p:nvPr/>
        </p:nvSpPr>
        <p:spPr>
          <a:xfrm>
            <a:off x="5802480" y="1295280"/>
            <a:ext cx="1374840" cy="272160"/>
          </a:xfrm>
          <a:prstGeom prst="rect">
            <a:avLst/>
          </a:prstGeom>
        </p:spPr>
        <p:txBody>
          <a:bodyPr bIns="45000" lIns="90000" rIns="90000" tIns="45000" wrap="none"/>
          <a:p>
            <a:r>
              <a:rPr lang="fr-FR" sz="1200">
                <a:solidFill>
                  <a:srgbClr val="000000"/>
                </a:solidFill>
                <a:latin typeface="Times New Roman"/>
                <a:ea typeface="ＭＳ Ｐゴシック"/>
              </a:rPr>
              <a:t>Name of the library</a:t>
            </a:r>
            <a:endParaRPr/>
          </a:p>
        </p:txBody>
      </p:sp>
      <p:cxnSp>
        <p:nvCxnSpPr>
          <p:cNvPr id="1048" name="Line 6"/>
          <p:cNvCxnSpPr/>
          <p:nvPr/>
        </p:nvCxnSpPr>
        <p:spPr>
          <xfrm>
            <a:off x="0" y="0"/>
            <a:ext cx="360" cy="360"/>
          </xfrm>
          <a:prstGeom prst="line">
            <a:avLst/>
          </a:prstGeom>
          <a:ln w="9360">
            <a:solidFill>
              <a:srgbClr val="000000"/>
            </a:solidFill>
            <a:round/>
            <a:tailEnd len="med" type="triangle" w="med"/>
          </a:ln>
        </p:spPr>
      </p:cxnSp>
      <p:sp>
        <p:nvSpPr>
          <p:cNvPr id="1049" name="CustomShape 7"/>
          <p:cNvSpPr/>
          <p:nvPr/>
        </p:nvSpPr>
        <p:spPr>
          <a:xfrm>
            <a:off x="5879880" y="2209680"/>
            <a:ext cx="1589760" cy="272160"/>
          </a:xfrm>
          <a:prstGeom prst="rect">
            <a:avLst/>
          </a:prstGeom>
        </p:spPr>
        <p:txBody>
          <a:bodyPr bIns="45000" lIns="90000" rIns="90000" tIns="45000" wrap="none"/>
          <a:p>
            <a:r>
              <a:rPr lang="fr-FR" sz="1200">
                <a:solidFill>
                  <a:srgbClr val="000000"/>
                </a:solidFill>
                <a:latin typeface="Times New Roman"/>
                <a:ea typeface="ＭＳ Ｐゴシック"/>
              </a:rPr>
              <a:t>Source code associated</a:t>
            </a:r>
            <a:endParaRPr/>
          </a:p>
        </p:txBody>
      </p:sp>
      <p:cxnSp>
        <p:nvCxnSpPr>
          <p:cNvPr id="1050" name="Line 8"/>
          <p:cNvCxnSpPr/>
          <p:nvPr/>
        </p:nvCxnSpPr>
        <p:spPr>
          <xfrm>
            <a:off x="0" y="0"/>
            <a:ext cx="360" cy="360"/>
          </xfrm>
          <a:prstGeom prst="line">
            <a:avLst/>
          </a:prstGeom>
          <a:ln w="9360">
            <a:solidFill>
              <a:srgbClr val="000000"/>
            </a:solidFill>
            <a:round/>
            <a:tailEnd len="med" type="triangle" w="med"/>
          </a:ln>
        </p:spPr>
      </p:cxnSp>
      <p:sp>
        <p:nvSpPr>
          <p:cNvPr id="1051" name="CustomShape 9"/>
          <p:cNvSpPr/>
          <p:nvPr/>
        </p:nvSpPr>
        <p:spPr>
          <a:xfrm>
            <a:off x="5875920" y="3657600"/>
            <a:ext cx="1277280" cy="272160"/>
          </a:xfrm>
          <a:prstGeom prst="rect">
            <a:avLst/>
          </a:prstGeom>
        </p:spPr>
        <p:txBody>
          <a:bodyPr bIns="45000" lIns="90000" rIns="90000" tIns="45000" wrap="none"/>
          <a:p>
            <a:r>
              <a:rPr lang="fr-FR" sz="1200">
                <a:solidFill>
                  <a:srgbClr val="000000"/>
                </a:solidFill>
                <a:latin typeface="Times New Roman"/>
                <a:ea typeface="ＭＳ Ｐゴシック"/>
              </a:rPr>
              <a:t>Compilation flags</a:t>
            </a:r>
            <a:endParaRPr/>
          </a:p>
        </p:txBody>
      </p:sp>
      <p:cxnSp>
        <p:nvCxnSpPr>
          <p:cNvPr id="1052" name="Line 10"/>
          <p:cNvCxnSpPr/>
          <p:nvPr/>
        </p:nvCxnSpPr>
        <p:spPr>
          <xfrm>
            <a:off x="0" y="0"/>
            <a:ext cx="360" cy="360"/>
          </xfrm>
          <a:prstGeom prst="line">
            <a:avLst/>
          </a:prstGeom>
          <a:ln w="9360">
            <a:solidFill>
              <a:srgbClr val="000000"/>
            </a:solidFill>
            <a:round/>
            <a:tailEnd len="med" type="triangle" w="med"/>
          </a:ln>
        </p:spPr>
      </p:cxnSp>
      <p:cxnSp>
        <p:nvCxnSpPr>
          <p:cNvPr id="1053" name="Line 11"/>
          <p:cNvCxnSpPr/>
          <p:nvPr/>
        </p:nvCxnSpPr>
        <p:spPr>
          <xfrm>
            <a:off x="0" y="0"/>
            <a:ext cx="360" cy="360"/>
          </xfrm>
          <a:prstGeom prst="line">
            <a:avLst/>
          </a:prstGeom>
          <a:ln w="9360">
            <a:solidFill>
              <a:srgbClr val="000000"/>
            </a:solidFill>
            <a:round/>
            <a:tailEnd len="med" type="triangle" w="med"/>
          </a:ln>
        </p:spPr>
      </p:cxnSp>
      <p:sp>
        <p:nvSpPr>
          <p:cNvPr id="1054" name="CustomShape 12"/>
          <p:cNvSpPr/>
          <p:nvPr/>
        </p:nvSpPr>
        <p:spPr>
          <a:xfrm>
            <a:off x="5953320" y="4876920"/>
            <a:ext cx="1262160" cy="272160"/>
          </a:xfrm>
          <a:prstGeom prst="rect">
            <a:avLst/>
          </a:prstGeom>
        </p:spPr>
        <p:txBody>
          <a:bodyPr bIns="45000" lIns="90000" rIns="90000" tIns="45000" wrap="none"/>
          <a:p>
            <a:r>
              <a:rPr lang="fr-FR" sz="1200">
                <a:solidFill>
                  <a:srgbClr val="000000"/>
                </a:solidFill>
                <a:latin typeface="Times New Roman"/>
                <a:ea typeface="ＭＳ Ｐゴシック"/>
              </a:rPr>
              <a:t>Internal link flags</a:t>
            </a:r>
            <a:endParaRPr/>
          </a:p>
        </p:txBody>
      </p:sp>
      <p:sp>
        <p:nvSpPr>
          <p:cNvPr id="1055" name="CustomShape 13"/>
          <p:cNvSpPr/>
          <p:nvPr/>
        </p:nvSpPr>
        <p:spPr>
          <a:xfrm>
            <a:off x="6115680" y="5791320"/>
            <a:ext cx="2485800" cy="272160"/>
          </a:xfrm>
          <a:prstGeom prst="rect">
            <a:avLst/>
          </a:prstGeom>
        </p:spPr>
        <p:txBody>
          <a:bodyPr bIns="45000" lIns="90000" rIns="90000" tIns="45000" wrap="none"/>
          <a:p>
            <a:r>
              <a:rPr lang="fr-FR" sz="1200">
                <a:solidFill>
                  <a:srgbClr val="000000"/>
                </a:solidFill>
                <a:latin typeface="Times New Roman"/>
                <a:ea typeface="ＭＳ Ｐゴシック"/>
              </a:rPr>
              <a:t>External link flags (eg: dependencies)</a:t>
            </a:r>
            <a:endParaRPr/>
          </a:p>
        </p:txBody>
      </p:sp>
    </p:spTree>
  </p:cSld>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6"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57" name="Picture 14"/>
          <p:cNvPicPr/>
          <p:nvPr/>
        </p:nvPicPr>
        <p:blipFill>
          <a:blip r:embed="rId1"/>
          <a:stretch>
            <a:fillRect/>
          </a:stretch>
        </p:blipFill>
        <p:spPr>
          <a:xfrm>
            <a:off x="271440" y="22320"/>
            <a:ext cx="649800" cy="656280"/>
          </a:xfrm>
          <a:prstGeom prst="rect">
            <a:avLst/>
          </a:prstGeom>
        </p:spPr>
      </p:pic>
      <p:sp>
        <p:nvSpPr>
          <p:cNvPr id="1058" name="CustomShape 2"/>
          <p:cNvSpPr/>
          <p:nvPr/>
        </p:nvSpPr>
        <p:spPr>
          <a:xfrm>
            <a:off x="305640" y="762120"/>
            <a:ext cx="8700120" cy="3930120"/>
          </a:xfrm>
          <a:prstGeom prst="rect">
            <a:avLst/>
          </a:prstGeom>
        </p:spPr>
        <p:txBody>
          <a:bodyPr bIns="45000" lIns="90000" rIns="90000" tIns="45000" wrap="none"/>
          <a:p>
            <a:pPr>
              <a:buSzPct val="45000"/>
              <a:buFont charset="2" typeface="Wingdings"/>
              <a:buChar char=""/>
            </a:pPr>
            <a:r>
              <a:rPr lang="fr-FR">
                <a:solidFill>
                  <a:srgbClr val="000000"/>
                </a:solidFill>
                <a:latin typeface="Times New Roman"/>
                <a:ea typeface="ＭＳ Ｐゴシック"/>
              </a:rPr>
              <a:t>This is possible to force the generation of a static library in case of a Makefile that generate</a:t>
            </a:r>
            <a:endParaRPr/>
          </a:p>
          <a:p>
            <a:r>
              <a:rPr lang="fr-FR">
                <a:solidFill>
                  <a:srgbClr val="000000"/>
                </a:solidFill>
                <a:latin typeface="Times New Roman"/>
                <a:ea typeface="ＭＳ Ｐゴシック"/>
              </a:rPr>
              <a:t>a static one before to link with :</a:t>
            </a:r>
            <a:endParaRPr/>
          </a:p>
          <a:p>
            <a:endParaRPr/>
          </a:p>
          <a:p>
            <a:r>
              <a:rPr lang="fr-FR">
                <a:solidFill>
                  <a:srgbClr val="000000"/>
                </a:solidFill>
                <a:latin typeface="Times New Roman"/>
                <a:ea typeface="ＭＳ Ｐゴシック"/>
              </a:rPr>
              <a:t>noinst_lib_LTLIBRARIES = libfoo.la</a:t>
            </a:r>
            <a:endParaRPr/>
          </a:p>
          <a:p>
            <a:endParaRPr/>
          </a:p>
          <a:p>
            <a:r>
              <a:rPr lang="fr-FR">
                <a:solidFill>
                  <a:srgbClr val="000000"/>
                </a:solidFill>
                <a:latin typeface="Times New Roman"/>
                <a:ea typeface="ＭＳ Ｐゴシック"/>
              </a:rPr>
              <a:t>The binary will be link using the internal  LDFALGS.</a:t>
            </a:r>
            <a:endParaRPr/>
          </a:p>
          <a:p>
            <a:endParaRPr/>
          </a:p>
          <a:p>
            <a:r>
              <a:rPr lang="fr-FR">
                <a:solidFill>
                  <a:srgbClr val="000000"/>
                </a:solidFill>
                <a:latin typeface="Times New Roman"/>
                <a:ea typeface="ＭＳ Ｐゴシック"/>
              </a:rPr>
              <a:t>Nb : the noinst prefix say that the library won’t be install by the make install command.</a:t>
            </a:r>
            <a:endParaRPr/>
          </a:p>
          <a:p>
            <a:endParaRPr/>
          </a:p>
          <a:p>
            <a:r>
              <a:rPr lang="fr-FR">
                <a:solidFill>
                  <a:srgbClr val="000000"/>
                </a:solidFill>
                <a:latin typeface="Times New Roman"/>
                <a:ea typeface="ＭＳ Ｐゴシック"/>
              </a:rPr>
              <a:t>The following prefix are accepted :</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check_LTLIBRARIES : generate a library for unitary tests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noinst_LTLIBRARIES : generate a library for local usage (won’t be installed)</a:t>
            </a:r>
            <a:endParaRPr/>
          </a:p>
          <a:p>
            <a:endParaRPr/>
          </a:p>
        </p:txBody>
      </p:sp>
    </p:spTree>
  </p:cSld>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59" name="Picture 2"/>
          <p:cNvPicPr/>
          <p:nvPr/>
        </p:nvPicPr>
        <p:blipFill>
          <a:blip r:embed="rId1"/>
          <a:stretch>
            <a:fillRect/>
          </a:stretch>
        </p:blipFill>
        <p:spPr>
          <a:xfrm>
            <a:off x="1523880" y="1600200"/>
            <a:ext cx="3094560" cy="3094560"/>
          </a:xfrm>
          <a:prstGeom prst="rect">
            <a:avLst/>
          </a:prstGeom>
        </p:spPr>
      </p:pic>
      <p:sp>
        <p:nvSpPr>
          <p:cNvPr id="1060" name="CustomShape 1"/>
          <p:cNvSpPr/>
          <p:nvPr/>
        </p:nvSpPr>
        <p:spPr>
          <a:xfrm>
            <a:off x="5119920" y="3124080"/>
            <a:ext cx="2590920" cy="455400"/>
          </a:xfrm>
          <a:prstGeom prst="rect">
            <a:avLst/>
          </a:prstGeom>
        </p:spPr>
        <p:txBody>
          <a:bodyPr bIns="45000" lIns="90000" rIns="90000" tIns="45000" wrap="none"/>
          <a:p>
            <a:r>
              <a:rPr b="1" lang="fr-FR" sz="2400">
                <a:solidFill>
                  <a:srgbClr val="000000"/>
                </a:solidFill>
                <a:latin typeface="Times New Roman"/>
                <a:ea typeface="ＭＳ Ｐゴシック"/>
              </a:rPr>
              <a:t>GNU/MAKE LAB</a:t>
            </a:r>
            <a:endParaRPr/>
          </a:p>
        </p:txBody>
      </p:sp>
      <p:sp>
        <p:nvSpPr>
          <p:cNvPr id="1061" name="CustomShape 2"/>
          <p:cNvSpPr/>
          <p:nvPr/>
        </p:nvSpPr>
        <p:spPr>
          <a:xfrm>
            <a:off x="155520" y="-144360"/>
            <a:ext cx="303840" cy="303840"/>
          </a:xfrm>
          <a:prstGeom prst="rect">
            <a:avLst/>
          </a:prstGeom>
        </p:spPr>
      </p:sp>
      <p:sp>
        <p:nvSpPr>
          <p:cNvPr id="1062" name="CustomShape 3"/>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63" name="Picture 14"/>
          <p:cNvPicPr/>
          <p:nvPr/>
        </p:nvPicPr>
        <p:blipFill>
          <a:blip r:embed="rId2"/>
          <a:stretch>
            <a:fillRect/>
          </a:stretch>
        </p:blipFill>
        <p:spPr>
          <a:xfrm>
            <a:off x="271440" y="22320"/>
            <a:ext cx="649800" cy="656280"/>
          </a:xfrm>
          <a:prstGeom prst="rect">
            <a:avLst/>
          </a:prstGeom>
        </p:spPr>
      </p:pic>
    </p:spTree>
  </p:cSld>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4"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library template</a:t>
            </a:r>
            <a:endParaRPr/>
          </a:p>
        </p:txBody>
      </p:sp>
      <p:pic>
        <p:nvPicPr>
          <p:cNvPr descr="" id="1065" name="Picture 14"/>
          <p:cNvPicPr/>
          <p:nvPr/>
        </p:nvPicPr>
        <p:blipFill>
          <a:blip r:embed="rId1"/>
          <a:stretch>
            <a:fillRect/>
          </a:stretch>
        </p:blipFill>
        <p:spPr>
          <a:xfrm>
            <a:off x="271440" y="22320"/>
            <a:ext cx="649800" cy="656280"/>
          </a:xfrm>
          <a:prstGeom prst="rect">
            <a:avLst/>
          </a:prstGeom>
        </p:spPr>
      </p:pic>
      <p:sp>
        <p:nvSpPr>
          <p:cNvPr id="1066" name="CustomShape 2"/>
          <p:cNvSpPr/>
          <p:nvPr/>
        </p:nvSpPr>
        <p:spPr>
          <a:xfrm>
            <a:off x="771840" y="1523880"/>
            <a:ext cx="8226720" cy="338148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 main goal of this lab is to generate a library.</a:t>
            </a:r>
            <a:endParaRPr/>
          </a:p>
          <a:p>
            <a:endParaRPr/>
          </a:p>
          <a:p>
            <a:r>
              <a:rPr lang="fr-FR" sz="2400">
                <a:solidFill>
                  <a:srgbClr val="000000"/>
                </a:solidFill>
                <a:latin typeface="Times New Roman"/>
                <a:ea typeface="ＭＳ Ｐゴシック"/>
              </a:rPr>
              <a:t></a:t>
            </a:r>
            <a:r>
              <a:rPr lang="fr-FR" sz="2400">
                <a:solidFill>
                  <a:srgbClr val="000000"/>
                </a:solidFill>
                <a:latin typeface="Times New Roman"/>
                <a:ea typeface="ＭＳ Ｐゴシック"/>
              </a:rPr>
              <a:t>The library have two source code lib01.c and lib02.c located into</a:t>
            </a:r>
            <a:endParaRPr/>
          </a:p>
          <a:p>
            <a:r>
              <a:rPr lang="fr-FR" sz="2400">
                <a:solidFill>
                  <a:srgbClr val="000000"/>
                </a:solidFill>
                <a:latin typeface="Times New Roman"/>
                <a:ea typeface="ＭＳ Ｐゴシック"/>
              </a:rPr>
              <a:t>a src directory.</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 configure script should managed the version.</a:t>
            </a:r>
            <a:endParaRPr/>
          </a:p>
          <a:p>
            <a:endParaRPr/>
          </a:p>
          <a:p>
            <a:r>
              <a:rPr lang="fr-FR" sz="2400">
                <a:solidFill>
                  <a:srgbClr val="000000"/>
                </a:solidFill>
                <a:latin typeface="Times New Roman"/>
                <a:ea typeface="ＭＳ Ｐゴシック"/>
              </a:rPr>
              <a:t></a:t>
            </a:r>
            <a:r>
              <a:rPr lang="fr-FR" sz="2400">
                <a:solidFill>
                  <a:srgbClr val="000000"/>
                </a:solidFill>
                <a:latin typeface="Times New Roman"/>
                <a:ea typeface="ＭＳ Ｐゴシック"/>
              </a:rPr>
              <a:t>A single Makefile should be able to compile either a static or a</a:t>
            </a:r>
            <a:endParaRPr/>
          </a:p>
          <a:p>
            <a:r>
              <a:rPr lang="fr-FR" sz="2400">
                <a:solidFill>
                  <a:srgbClr val="000000"/>
                </a:solidFill>
                <a:latin typeface="Times New Roman"/>
                <a:ea typeface="ＭＳ Ｐゴシック"/>
              </a:rPr>
              <a:t>dynamic one.</a:t>
            </a:r>
            <a:endParaRPr/>
          </a:p>
        </p:txBody>
      </p:sp>
    </p:spTree>
  </p:cSld>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CustomShape 1"/>
          <p:cNvSpPr/>
          <p:nvPr/>
        </p:nvSpPr>
        <p:spPr>
          <a:xfrm>
            <a:off x="990720" y="76320"/>
            <a:ext cx="7987320" cy="637200"/>
          </a:xfrm>
          <a:prstGeom prst="rect">
            <a:avLst/>
          </a:prstGeom>
        </p:spPr>
      </p:sp>
      <p:pic>
        <p:nvPicPr>
          <p:cNvPr descr="" id="1068" name="Picture 29"/>
          <p:cNvPicPr/>
          <p:nvPr/>
        </p:nvPicPr>
        <p:blipFill>
          <a:blip r:embed="rId1"/>
          <a:stretch>
            <a:fillRect/>
          </a:stretch>
        </p:blipFill>
        <p:spPr>
          <a:xfrm>
            <a:off x="271440" y="22320"/>
            <a:ext cx="649800" cy="656280"/>
          </a:xfrm>
          <a:prstGeom prst="rect">
            <a:avLst/>
          </a:prstGeom>
        </p:spPr>
      </p:pic>
      <p:pic>
        <p:nvPicPr>
          <p:cNvPr descr="" id="1069" name="Picture 2"/>
          <p:cNvPicPr/>
          <p:nvPr/>
        </p:nvPicPr>
        <p:blipFill>
          <a:blip r:embed="rId2"/>
          <a:stretch>
            <a:fillRect/>
          </a:stretch>
        </p:blipFill>
        <p:spPr>
          <a:xfrm>
            <a:off x="1905120" y="685800"/>
            <a:ext cx="4570920" cy="4570920"/>
          </a:xfrm>
          <a:prstGeom prst="rect">
            <a:avLst/>
          </a:prstGeom>
        </p:spPr>
      </p:pic>
      <p:sp>
        <p:nvSpPr>
          <p:cNvPr id="1070"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Using the application template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generate binaries.</a:t>
            </a:r>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CustomShape 1"/>
          <p:cNvSpPr/>
          <p:nvPr/>
        </p:nvSpPr>
        <p:spPr>
          <a:xfrm>
            <a:off x="304920" y="1371600"/>
            <a:ext cx="8076240" cy="63828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check_PROGRAM : generate a binary for the unitary tests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noinst_PROGRAM : generate a binary for local usage (won’t be installed)</a:t>
            </a:r>
            <a:endParaRPr/>
          </a:p>
        </p:txBody>
      </p:sp>
      <p:sp>
        <p:nvSpPr>
          <p:cNvPr id="1072" name="CustomShape 2"/>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073" name="Picture 14"/>
          <p:cNvPicPr/>
          <p:nvPr/>
        </p:nvPicPr>
        <p:blipFill>
          <a:blip r:embed="rId1"/>
          <a:stretch>
            <a:fillRect/>
          </a:stretch>
        </p:blipFill>
        <p:spPr>
          <a:xfrm>
            <a:off x="271440" y="22320"/>
            <a:ext cx="649800" cy="656280"/>
          </a:xfrm>
          <a:prstGeom prst="rect">
            <a:avLst/>
          </a:prstGeom>
        </p:spPr>
      </p:pic>
      <p:sp>
        <p:nvSpPr>
          <p:cNvPr id="1074" name="CustomShape 3"/>
          <p:cNvSpPr/>
          <p:nvPr/>
        </p:nvSpPr>
        <p:spPr>
          <a:xfrm>
            <a:off x="536040" y="990720"/>
            <a:ext cx="8384760" cy="2558520"/>
          </a:xfrm>
          <a:prstGeom prst="rect">
            <a:avLst/>
          </a:prstGeom>
        </p:spPr>
        <p:txBody>
          <a:bodyPr bIns="45000" lIns="90000" rIns="90000" tIns="45000" wrap="none"/>
          <a:p>
            <a:pPr>
              <a:buSzPct val="45000"/>
              <a:buFont charset="2" typeface="Wingdings"/>
              <a:buChar char=""/>
            </a:pPr>
            <a:r>
              <a:rPr lang="fr-FR">
                <a:solidFill>
                  <a:srgbClr val="000000"/>
                </a:solidFill>
                <a:latin typeface="Times New Roman"/>
                <a:ea typeface="ＭＳ Ｐゴシック"/>
              </a:rPr>
              <a:t>As well as for the library, binaries can accept  some prefix :</a:t>
            </a:r>
            <a:endParaRPr/>
          </a:p>
          <a:p>
            <a:endParaRPr/>
          </a:p>
          <a:p>
            <a:endParaRPr/>
          </a:p>
          <a:p>
            <a:endParaRPr/>
          </a:p>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Internal link flags should be given to the LDFLAGS one. That’s include internal</a:t>
            </a:r>
            <a:endParaRPr/>
          </a:p>
          <a:p>
            <a:r>
              <a:rPr lang="fr-FR">
                <a:solidFill>
                  <a:srgbClr val="000000"/>
                </a:solidFill>
                <a:latin typeface="Times New Roman"/>
                <a:ea typeface="ＭＳ Ｐゴシック"/>
              </a:rPr>
              <a:t>static library.</a:t>
            </a:r>
            <a:endParaRPr/>
          </a:p>
          <a:p>
            <a:endParaRPr/>
          </a:p>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External link flags should be given to the LDADD one. That’s include all dependencies</a:t>
            </a:r>
            <a:endParaRPr/>
          </a:p>
          <a:p>
            <a:r>
              <a:rPr lang="fr-FR">
                <a:solidFill>
                  <a:srgbClr val="000000"/>
                </a:solidFill>
                <a:latin typeface="Times New Roman"/>
                <a:ea typeface="ＭＳ Ｐゴシック"/>
              </a:rPr>
              <a:t>checked by the PKG_CHECK_MODULE M4 macro</a:t>
            </a:r>
            <a:endParaRPr/>
          </a:p>
        </p:txBody>
      </p:sp>
    </p:spTree>
  </p:cSld>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076" name="Picture 14"/>
          <p:cNvPicPr/>
          <p:nvPr/>
        </p:nvPicPr>
        <p:blipFill>
          <a:blip r:embed="rId1"/>
          <a:stretch>
            <a:fillRect/>
          </a:stretch>
        </p:blipFill>
        <p:spPr>
          <a:xfrm>
            <a:off x="271440" y="22320"/>
            <a:ext cx="649800" cy="656280"/>
          </a:xfrm>
          <a:prstGeom prst="rect">
            <a:avLst/>
          </a:prstGeom>
        </p:spPr>
      </p:pic>
      <p:sp>
        <p:nvSpPr>
          <p:cNvPr id="1077" name="CustomShape 2"/>
          <p:cNvSpPr/>
          <p:nvPr/>
        </p:nvSpPr>
        <p:spPr>
          <a:xfrm>
            <a:off x="533520" y="1536120"/>
            <a:ext cx="7390440" cy="3015720"/>
          </a:xfrm>
          <a:prstGeom prst="rect">
            <a:avLst/>
          </a:prstGeom>
        </p:spPr>
        <p:txBody>
          <a:bodyPr bIns="45000" lIns="90000" rIns="90000" tIns="45000"/>
          <a:p>
            <a:r>
              <a:rPr lang="fr-FR" sz="2400">
                <a:solidFill>
                  <a:srgbClr val="262699"/>
                </a:solidFill>
                <a:latin typeface="Times New Roman"/>
                <a:ea typeface="ＭＳ Ｐゴシック"/>
              </a:rPr>
              <a:t>bin_PROGRAMS = foo</a:t>
            </a:r>
            <a:endParaRPr/>
          </a:p>
          <a:p>
            <a:r>
              <a:rPr lang="fr-FR" sz="2400">
                <a:solidFill>
                  <a:srgbClr val="262699"/>
                </a:solidFill>
                <a:latin typeface="Times New Roman"/>
                <a:ea typeface="ＭＳ Ｐゴシック"/>
              </a:rPr>
              <a:t>foo_SOURCES = main.c </a:t>
            </a:r>
            <a:endParaRPr/>
          </a:p>
          <a:p>
            <a:r>
              <a:rPr lang="fr-FR" sz="2400">
                <a:solidFill>
                  <a:srgbClr val="262699"/>
                </a:solidFill>
                <a:latin typeface="Times New Roman"/>
                <a:ea typeface="ＭＳ Ｐゴシック"/>
              </a:rPr>
              <a:t>foo_SOURCES = main.c </a:t>
            </a:r>
            <a:endParaRPr/>
          </a:p>
          <a:p>
            <a:r>
              <a:rPr lang="fr-FR" sz="2400">
                <a:solidFill>
                  <a:srgbClr val="262699"/>
                </a:solidFill>
                <a:latin typeface="Times New Roman"/>
                <a:ea typeface="ＭＳ Ｐゴシック"/>
              </a:rPr>
              <a:t>foo_LDADD    = libfoo.la @FLIBS@</a:t>
            </a:r>
            <a:endParaRPr/>
          </a:p>
          <a:p>
            <a:endParaRPr/>
          </a:p>
          <a:p>
            <a:r>
              <a:rPr lang="fr-FR" sz="2400">
                <a:solidFill>
                  <a:srgbClr val="262699"/>
                </a:solidFill>
                <a:latin typeface="Times New Roman"/>
                <a:ea typeface="ＭＳ Ｐゴシック"/>
              </a:rPr>
              <a:t>pkglib_LTLIBRARIES = libfoo.la</a:t>
            </a:r>
            <a:endParaRPr/>
          </a:p>
          <a:p>
            <a:r>
              <a:rPr lang="fr-FR" sz="2400">
                <a:solidFill>
                  <a:srgbClr val="262699"/>
                </a:solidFill>
                <a:latin typeface="Times New Roman"/>
                <a:ea typeface="ＭＳ Ｐゴシック"/>
              </a:rPr>
              <a:t>libfoo_la_SOURCES  = bar.f baz.c zardoz.cc</a:t>
            </a:r>
            <a:endParaRPr/>
          </a:p>
          <a:p>
            <a:r>
              <a:rPr lang="fr-FR" sz="2400">
                <a:solidFill>
                  <a:srgbClr val="262699"/>
                </a:solidFill>
                <a:latin typeface="Times New Roman"/>
                <a:ea typeface="ＭＳ Ｐゴシック"/>
              </a:rPr>
              <a:t>libfoo_la_LIBADD   = $(FLIBS)</a:t>
            </a:r>
            <a:endParaRPr/>
          </a:p>
        </p:txBody>
      </p:sp>
      <p:sp>
        <p:nvSpPr>
          <p:cNvPr id="1078" name="CustomShape 3"/>
          <p:cNvSpPr/>
          <p:nvPr/>
        </p:nvSpPr>
        <p:spPr>
          <a:xfrm>
            <a:off x="495360" y="990720"/>
            <a:ext cx="641628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Example  of template used for a binary template :</a:t>
            </a:r>
            <a:endParaRPr/>
          </a:p>
        </p:txBody>
      </p:sp>
    </p:spTree>
  </p:cSld>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079" name="Picture 2"/>
          <p:cNvPicPr/>
          <p:nvPr/>
        </p:nvPicPr>
        <p:blipFill>
          <a:blip r:embed="rId1"/>
          <a:stretch>
            <a:fillRect/>
          </a:stretch>
        </p:blipFill>
        <p:spPr>
          <a:xfrm>
            <a:off x="685800" y="1265040"/>
            <a:ext cx="6780600" cy="4445280"/>
          </a:xfrm>
          <a:prstGeom prst="rect">
            <a:avLst/>
          </a:prstGeom>
        </p:spPr>
      </p:pic>
      <p:sp>
        <p:nvSpPr>
          <p:cNvPr id="1080" name="CustomShape 1"/>
          <p:cNvSpPr/>
          <p:nvPr/>
        </p:nvSpPr>
        <p:spPr>
          <a:xfrm>
            <a:off x="380880" y="685800"/>
            <a:ext cx="7466400" cy="455400"/>
          </a:xfrm>
          <a:prstGeom prst="rect">
            <a:avLst/>
          </a:prstGeom>
        </p:spPr>
        <p:txBody>
          <a:bodyPr bIns="45000" lIns="90000" rIns="90000" tIns="45000"/>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From Executable Binary to Process Memory Map :</a:t>
            </a:r>
            <a:endParaRPr/>
          </a:p>
        </p:txBody>
      </p:sp>
      <p:sp>
        <p:nvSpPr>
          <p:cNvPr id="1081" name="CustomShape 2"/>
          <p:cNvSpPr/>
          <p:nvPr/>
        </p:nvSpPr>
        <p:spPr>
          <a:xfrm>
            <a:off x="304920" y="5864400"/>
            <a:ext cx="8609400" cy="675720"/>
          </a:xfrm>
          <a:prstGeom prst="rect">
            <a:avLst/>
          </a:prstGeom>
        </p:spPr>
        <p:txBody>
          <a:bodyPr bIns="45000" lIns="90000" rIns="90000" tIns="45000"/>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header is not load in memory as defined in this picture because it gives information about the binary format; for instance it say at which memory address the code must be loaded.</a:t>
            </a:r>
            <a:endParaRPr/>
          </a:p>
          <a:p>
            <a:pPr algn="just"/>
            <a:endParaRPr/>
          </a:p>
        </p:txBody>
      </p:sp>
      <p:sp>
        <p:nvSpPr>
          <p:cNvPr id="1082" name="CustomShape 3"/>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083" name="Picture 14"/>
          <p:cNvPicPr/>
          <p:nvPr/>
        </p:nvPicPr>
        <p:blipFill>
          <a:blip r:embed="rId2"/>
          <a:stretch>
            <a:fillRect/>
          </a:stretch>
        </p:blipFill>
        <p:spPr>
          <a:xfrm>
            <a:off x="271440" y="22320"/>
            <a:ext cx="649800" cy="656280"/>
          </a:xfrm>
          <a:prstGeom prst="rect">
            <a:avLst/>
          </a:prstGeom>
        </p:spPr>
      </p:pic>
    </p:spTree>
  </p:cSld>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4" name="CustomShape 1"/>
          <p:cNvSpPr/>
          <p:nvPr/>
        </p:nvSpPr>
        <p:spPr>
          <a:xfrm>
            <a:off x="6324480" y="1397160"/>
            <a:ext cx="1599120" cy="227520"/>
          </a:xfrm>
          <a:prstGeom prst="rect">
            <a:avLst/>
          </a:prstGeom>
          <a:solidFill>
            <a:srgbClr val="ff0000"/>
          </a:solidFill>
          <a:ln w="9360">
            <a:solidFill>
              <a:srgbClr val="ff0000"/>
            </a:solidFill>
            <a:miter/>
          </a:ln>
        </p:spPr>
        <p:txBody>
          <a:bodyPr bIns="45000" lIns="90000" rIns="90000" tIns="45000"/>
          <a:p>
            <a:pPr algn="ctr">
              <a:lnSpc>
                <a:spcPct val="100000"/>
              </a:lnSpc>
            </a:pPr>
            <a:r>
              <a:rPr b="1" lang="fr-FR" sz="1100">
                <a:solidFill>
                  <a:srgbClr val="ffffff"/>
                </a:solidFill>
                <a:latin typeface="Calibri"/>
                <a:ea typeface="ＭＳ Ｐゴシック"/>
              </a:rPr>
              <a:t>CODE</a:t>
            </a:r>
            <a:endParaRPr/>
          </a:p>
        </p:txBody>
      </p:sp>
      <p:sp>
        <p:nvSpPr>
          <p:cNvPr id="1085" name="CustomShape 2"/>
          <p:cNvSpPr/>
          <p:nvPr/>
        </p:nvSpPr>
        <p:spPr>
          <a:xfrm>
            <a:off x="6324480" y="1762200"/>
            <a:ext cx="1599120" cy="227520"/>
          </a:xfrm>
          <a:prstGeom prst="rect">
            <a:avLst/>
          </a:prstGeom>
          <a:solidFill>
            <a:srgbClr val="ffcc00"/>
          </a:solidFill>
          <a:ln w="9360">
            <a:solidFill>
              <a:srgbClr val="ffcc00"/>
            </a:solidFill>
            <a:miter/>
          </a:ln>
        </p:spPr>
        <p:txBody>
          <a:bodyPr bIns="45000" lIns="90000" rIns="90000" tIns="45000"/>
          <a:p>
            <a:pPr algn="ctr">
              <a:lnSpc>
                <a:spcPct val="100000"/>
              </a:lnSpc>
            </a:pPr>
            <a:r>
              <a:rPr b="1" lang="fr-FR" sz="1100">
                <a:solidFill>
                  <a:srgbClr val="ffffff"/>
                </a:solidFill>
                <a:latin typeface="Calibri"/>
                <a:ea typeface="ＭＳ Ｐゴシック"/>
              </a:rPr>
              <a:t>DATA</a:t>
            </a:r>
            <a:endParaRPr/>
          </a:p>
        </p:txBody>
      </p:sp>
      <p:sp>
        <p:nvSpPr>
          <p:cNvPr id="1086" name="CustomShape 3"/>
          <p:cNvSpPr/>
          <p:nvPr/>
        </p:nvSpPr>
        <p:spPr>
          <a:xfrm>
            <a:off x="6324480" y="2009880"/>
            <a:ext cx="1599120" cy="227520"/>
          </a:xfrm>
          <a:prstGeom prst="rect">
            <a:avLst/>
          </a:prstGeom>
          <a:solidFill>
            <a:srgbClr val="ff6600"/>
          </a:solidFill>
          <a:ln w="9360">
            <a:solidFill>
              <a:srgbClr val="ff6600"/>
            </a:solidFill>
            <a:miter/>
          </a:ln>
        </p:spPr>
        <p:txBody>
          <a:bodyPr bIns="45000" lIns="90000" rIns="90000" tIns="45000"/>
          <a:p>
            <a:pPr algn="ctr">
              <a:lnSpc>
                <a:spcPct val="100000"/>
              </a:lnSpc>
            </a:pPr>
            <a:r>
              <a:rPr b="1" lang="fr-FR" sz="1100">
                <a:solidFill>
                  <a:srgbClr val="ffffff"/>
                </a:solidFill>
                <a:latin typeface="Calibri"/>
                <a:ea typeface="ＭＳ Ｐゴシック"/>
              </a:rPr>
              <a:t>BSS</a:t>
            </a:r>
            <a:endParaRPr/>
          </a:p>
        </p:txBody>
      </p:sp>
      <p:sp>
        <p:nvSpPr>
          <p:cNvPr id="1087" name="CustomShape 4"/>
          <p:cNvSpPr/>
          <p:nvPr/>
        </p:nvSpPr>
        <p:spPr>
          <a:xfrm>
            <a:off x="6324480" y="2259000"/>
            <a:ext cx="1599120" cy="227520"/>
          </a:xfrm>
          <a:prstGeom prst="rect">
            <a:avLst/>
          </a:prstGeom>
          <a:solidFill>
            <a:srgbClr val="3366ff"/>
          </a:solidFill>
          <a:ln w="9360">
            <a:solidFill>
              <a:srgbClr val="3366ff"/>
            </a:solidFill>
            <a:miter/>
          </a:ln>
        </p:spPr>
        <p:txBody>
          <a:bodyPr bIns="45000" lIns="90000" rIns="90000" tIns="45000"/>
          <a:p>
            <a:pPr algn="ctr">
              <a:lnSpc>
                <a:spcPct val="100000"/>
              </a:lnSpc>
            </a:pPr>
            <a:r>
              <a:rPr b="1" lang="fr-FR" sz="1100">
                <a:solidFill>
                  <a:srgbClr val="ffffff"/>
                </a:solidFill>
                <a:latin typeface="Calibri"/>
                <a:ea typeface="ＭＳ Ｐゴシック"/>
              </a:rPr>
              <a:t>HEAP</a:t>
            </a:r>
            <a:endParaRPr/>
          </a:p>
        </p:txBody>
      </p:sp>
      <p:sp>
        <p:nvSpPr>
          <p:cNvPr id="1088" name="CustomShape 5"/>
          <p:cNvSpPr/>
          <p:nvPr/>
        </p:nvSpPr>
        <p:spPr>
          <a:xfrm>
            <a:off x="6324480" y="2514600"/>
            <a:ext cx="1599120" cy="370440"/>
          </a:xfrm>
          <a:prstGeom prst="rect">
            <a:avLst/>
          </a:prstGeom>
          <a:solidFill>
            <a:srgbClr val="993366"/>
          </a:solidFill>
          <a:ln w="9360">
            <a:solidFill>
              <a:srgbClr val="993366"/>
            </a:solidFill>
            <a:miter/>
          </a:ln>
        </p:spPr>
        <p:txBody>
          <a:bodyPr bIns="45000" lIns="90000" rIns="90000" tIns="45000"/>
          <a:p>
            <a:pPr algn="ctr">
              <a:lnSpc>
                <a:spcPct val="100000"/>
              </a:lnSpc>
            </a:pPr>
            <a:r>
              <a:rPr b="1" lang="fr-FR" sz="1100">
                <a:solidFill>
                  <a:srgbClr val="ffffff"/>
                </a:solidFill>
                <a:latin typeface="Calibri"/>
                <a:ea typeface="ＭＳ Ｐゴシック"/>
              </a:rPr>
              <a:t>Thread #1</a:t>
            </a:r>
            <a:endParaRPr/>
          </a:p>
          <a:p>
            <a:pPr algn="ctr">
              <a:lnSpc>
                <a:spcPct val="100000"/>
              </a:lnSpc>
            </a:pPr>
            <a:r>
              <a:rPr b="1" lang="fr-FR" sz="1100">
                <a:solidFill>
                  <a:srgbClr val="ffffff"/>
                </a:solidFill>
                <a:latin typeface="Calibri"/>
                <a:ea typeface="ＭＳ Ｐゴシック"/>
              </a:rPr>
              <a:t>Stack</a:t>
            </a:r>
            <a:endParaRPr/>
          </a:p>
        </p:txBody>
      </p:sp>
      <p:sp>
        <p:nvSpPr>
          <p:cNvPr id="1089" name="CustomShape 6"/>
          <p:cNvSpPr/>
          <p:nvPr/>
        </p:nvSpPr>
        <p:spPr>
          <a:xfrm>
            <a:off x="6324480" y="3475080"/>
            <a:ext cx="1599120" cy="370440"/>
          </a:xfrm>
          <a:prstGeom prst="rect">
            <a:avLst/>
          </a:prstGeom>
          <a:solidFill>
            <a:srgbClr val="993366"/>
          </a:solidFill>
          <a:ln w="9360">
            <a:solidFill>
              <a:srgbClr val="993366"/>
            </a:solidFill>
            <a:miter/>
          </a:ln>
        </p:spPr>
        <p:txBody>
          <a:bodyPr bIns="45000" lIns="90000" rIns="90000" tIns="45000"/>
          <a:p>
            <a:pPr algn="ctr">
              <a:lnSpc>
                <a:spcPct val="100000"/>
              </a:lnSpc>
            </a:pPr>
            <a:r>
              <a:rPr b="1" lang="fr-FR" sz="1100">
                <a:solidFill>
                  <a:srgbClr val="ffffff"/>
                </a:solidFill>
                <a:latin typeface="Calibri"/>
                <a:ea typeface="ＭＳ Ｐゴシック"/>
              </a:rPr>
              <a:t>Thread #1</a:t>
            </a:r>
            <a:endParaRPr/>
          </a:p>
          <a:p>
            <a:pPr algn="ctr">
              <a:lnSpc>
                <a:spcPct val="100000"/>
              </a:lnSpc>
            </a:pPr>
            <a:r>
              <a:rPr b="1" lang="fr-FR" sz="1100">
                <a:solidFill>
                  <a:srgbClr val="ffffff"/>
                </a:solidFill>
                <a:latin typeface="Calibri"/>
                <a:ea typeface="ＭＳ Ｐゴシック"/>
              </a:rPr>
              <a:t>Stack</a:t>
            </a:r>
            <a:endParaRPr/>
          </a:p>
        </p:txBody>
      </p:sp>
      <p:sp>
        <p:nvSpPr>
          <p:cNvPr id="1090" name="CustomShape 7"/>
          <p:cNvSpPr/>
          <p:nvPr/>
        </p:nvSpPr>
        <p:spPr>
          <a:xfrm>
            <a:off x="7010280" y="2886120"/>
            <a:ext cx="342000" cy="570600"/>
          </a:xfrm>
          <a:prstGeom prst="rect">
            <a:avLst/>
          </a:prstGeom>
        </p:spPr>
        <p:txBody>
          <a:bodyPr bIns="45000" lIns="90000" rIns="90000" tIns="45000"/>
          <a:p>
            <a:pPr>
              <a:lnSpc>
                <a:spcPct val="100000"/>
              </a:lnSpc>
            </a:pPr>
            <a:r>
              <a:rPr lang="fr-FR" sz="1100">
                <a:solidFill>
                  <a:srgbClr val="000000"/>
                </a:solidFill>
                <a:latin typeface="Times New Roman"/>
                <a:ea typeface="ＭＳ Ｐゴシック"/>
              </a:rPr>
              <a:t>.</a:t>
            </a:r>
            <a:endParaRPr/>
          </a:p>
          <a:p>
            <a:pPr>
              <a:lnSpc>
                <a:spcPct val="100000"/>
              </a:lnSpc>
            </a:pPr>
            <a:r>
              <a:rPr lang="fr-FR" sz="1100">
                <a:solidFill>
                  <a:srgbClr val="000000"/>
                </a:solidFill>
                <a:latin typeface="Times New Roman"/>
                <a:ea typeface="ＭＳ Ｐゴシック"/>
              </a:rPr>
              <a:t>.</a:t>
            </a:r>
            <a:endParaRPr/>
          </a:p>
          <a:p>
            <a:pPr>
              <a:lnSpc>
                <a:spcPct val="100000"/>
              </a:lnSpc>
            </a:pPr>
            <a:r>
              <a:rPr lang="fr-FR" sz="1100">
                <a:solidFill>
                  <a:srgbClr val="000000"/>
                </a:solidFill>
                <a:latin typeface="Times New Roman"/>
                <a:ea typeface="ＭＳ Ｐゴシック"/>
              </a:rPr>
              <a:t>.</a:t>
            </a:r>
            <a:endParaRPr/>
          </a:p>
        </p:txBody>
      </p:sp>
      <p:sp>
        <p:nvSpPr>
          <p:cNvPr id="1091" name="CustomShape 8"/>
          <p:cNvSpPr/>
          <p:nvPr/>
        </p:nvSpPr>
        <p:spPr>
          <a:xfrm>
            <a:off x="152280" y="1371600"/>
            <a:ext cx="5409000" cy="1446840"/>
          </a:xfrm>
          <a:prstGeom prst="rect">
            <a:avLst/>
          </a:prstGeom>
        </p:spPr>
        <p:txBody>
          <a:bodyPr bIns="45000" lIns="90000" rIns="90000" tIns="45000"/>
          <a:p>
            <a:r>
              <a:rPr lang="fr-FR" sz="1100">
                <a:solidFill>
                  <a:srgbClr val="000000"/>
                </a:solidFill>
                <a:latin typeface="Calibri"/>
                <a:ea typeface="ＭＳ Ｐゴシック"/>
              </a:rPr>
              <a:t> </a:t>
            </a:r>
            <a:r>
              <a:rPr lang="fr-FR" sz="1100">
                <a:solidFill>
                  <a:srgbClr val="000000"/>
                </a:solidFill>
                <a:latin typeface="Calibri"/>
                <a:ea typeface="ＭＳ Ｐゴシック"/>
              </a:rPr>
              <a:t>Multiple threads share the entire process address space</a:t>
            </a:r>
            <a:endParaRPr/>
          </a:p>
          <a:p>
            <a:endParaRPr/>
          </a:p>
          <a:p>
            <a:pPr algn="just">
              <a:lnSpc>
                <a:spcPct val="100000"/>
              </a:lnSpc>
            </a:pPr>
            <a:r>
              <a:rPr lang="fr-FR" sz="1100">
                <a:solidFill>
                  <a:srgbClr val="000000"/>
                </a:solidFill>
                <a:latin typeface="Calibri"/>
                <a:ea typeface="ＭＳ Ｐゴシック"/>
              </a:rPr>
              <a:t>                </a:t>
            </a:r>
            <a:r>
              <a:rPr lang="fr-FR" sz="1100">
                <a:solidFill>
                  <a:srgbClr val="000000"/>
                </a:solidFill>
                <a:latin typeface="Calibri"/>
                <a:ea typeface="ＭＳ Ｐゴシック"/>
              </a:rPr>
              <a:t>Each thread has its own user space stack that is  allocated when doing </a:t>
            </a:r>
            <a:endParaRPr/>
          </a:p>
          <a:p>
            <a:pPr algn="just">
              <a:lnSpc>
                <a:spcPct val="100000"/>
              </a:lnSpc>
            </a:pPr>
            <a:r>
              <a:rPr lang="fr-FR" sz="1100">
                <a:solidFill>
                  <a:srgbClr val="000000"/>
                </a:solidFill>
                <a:latin typeface="Calibri"/>
                <a:ea typeface="ＭＳ Ｐゴシック"/>
              </a:rPr>
              <a:t>                    </a:t>
            </a:r>
            <a:r>
              <a:rPr lang="fr-FR" sz="1100">
                <a:solidFill>
                  <a:srgbClr val="000000"/>
                </a:solidFill>
                <a:latin typeface="Calibri"/>
                <a:ea typeface="ＭＳ Ｐゴシック"/>
              </a:rPr>
              <a:t>pthread_create system call. If stack size is not given, a default value is used. </a:t>
            </a:r>
            <a:endParaRPr/>
          </a:p>
          <a:p>
            <a:pPr algn="just">
              <a:lnSpc>
                <a:spcPct val="100000"/>
              </a:lnSpc>
            </a:pPr>
            <a:endParaRPr/>
          </a:p>
          <a:p>
            <a:pPr algn="just" lvl="1">
              <a:lnSpc>
                <a:spcPct val="100000"/>
              </a:lnSpc>
              <a:buSzPct val="45000"/>
              <a:buFont charset="2" typeface="Wingdings"/>
              <a:buChar char=""/>
            </a:pPr>
            <a:r>
              <a:rPr b="1" lang="fr-FR" sz="1000">
                <a:solidFill>
                  <a:srgbClr val="000000"/>
                </a:solidFill>
                <a:latin typeface="Times New Roman"/>
                <a:ea typeface="ＭＳ Ｐゴシック"/>
              </a:rPr>
              <a:t>Be Careful</a:t>
            </a:r>
            <a:r>
              <a:rPr lang="fr-FR" sz="1000">
                <a:solidFill>
                  <a:srgbClr val="000000"/>
                </a:solidFill>
                <a:latin typeface="Times New Roman"/>
                <a:ea typeface="ＭＳ Ｐゴシック"/>
              </a:rPr>
              <a:t>: on x86 and NPTL POSIX thread implementation this means 8 Mb. This is the same value for default process stack size.</a:t>
            </a:r>
            <a:endParaRPr/>
          </a:p>
          <a:p>
            <a:pPr algn="just">
              <a:lnSpc>
                <a:spcPct val="100000"/>
              </a:lnSpc>
            </a:pPr>
            <a:endParaRPr/>
          </a:p>
          <a:p>
            <a:pPr algn="just" lvl="1">
              <a:lnSpc>
                <a:spcPct val="100000"/>
              </a:lnSpc>
              <a:buSzPct val="45000"/>
              <a:buFont charset="2" typeface="Wingdings"/>
              <a:buChar char=""/>
            </a:pPr>
            <a:r>
              <a:rPr lang="fr-FR" sz="1100">
                <a:solidFill>
                  <a:srgbClr val="ff0000"/>
                </a:solidFill>
                <a:latin typeface="Calibri"/>
                <a:ea typeface="ＭＳ Ｐゴシック"/>
              </a:rPr>
              <a:t>Always specify the stack size,</a:t>
            </a:r>
            <a:endParaRPr/>
          </a:p>
          <a:p>
            <a:pPr algn="just">
              <a:lnSpc>
                <a:spcPct val="100000"/>
              </a:lnSpc>
            </a:pPr>
            <a:endParaRPr/>
          </a:p>
          <a:p>
            <a:pPr algn="just">
              <a:lnSpc>
                <a:spcPct val="100000"/>
              </a:lnSpc>
            </a:pPr>
            <a:r>
              <a:rPr lang="fr-FR" sz="1100">
                <a:solidFill>
                  <a:srgbClr val="ff0000"/>
                </a:solidFill>
                <a:latin typeface="Calibri"/>
                <a:ea typeface="ＭＳ Ｐゴシック"/>
              </a:rPr>
              <a:t> </a:t>
            </a:r>
            <a:r>
              <a:rPr lang="fr-FR" sz="1100">
                <a:solidFill>
                  <a:srgbClr val="ff0000"/>
                </a:solidFill>
                <a:latin typeface="Calibri"/>
                <a:ea typeface="ＭＳ Ｐゴシック"/>
              </a:rPr>
              <a:t>Try to kill the system created initial thread after creating your own init thread,</a:t>
            </a:r>
            <a:endParaRPr/>
          </a:p>
          <a:p>
            <a:pPr algn="just">
              <a:lnSpc>
                <a:spcPct val="100000"/>
              </a:lnSpc>
            </a:pPr>
            <a:endParaRPr/>
          </a:p>
        </p:txBody>
      </p:sp>
      <p:sp>
        <p:nvSpPr>
          <p:cNvPr id="1092" name="CustomShape 9"/>
          <p:cNvSpPr/>
          <p:nvPr/>
        </p:nvSpPr>
        <p:spPr>
          <a:xfrm>
            <a:off x="331560" y="762120"/>
            <a:ext cx="348120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 multi-threaded case :</a:t>
            </a:r>
            <a:endParaRPr/>
          </a:p>
        </p:txBody>
      </p:sp>
      <p:sp>
        <p:nvSpPr>
          <p:cNvPr id="1093" name="CustomShape 10"/>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094" name="Picture 14"/>
          <p:cNvPicPr/>
          <p:nvPr/>
        </p:nvPicPr>
        <p:blipFill>
          <a:blip r:embed="rId1"/>
          <a:stretch>
            <a:fillRect/>
          </a:stretch>
        </p:blipFill>
        <p:spPr>
          <a:xfrm>
            <a:off x="271440" y="22320"/>
            <a:ext cx="649800" cy="656280"/>
          </a:xfrm>
          <a:prstGeom prst="rect">
            <a:avLst/>
          </a:prstGeom>
        </p:spPr>
      </p:pic>
    </p:spTree>
  </p:cSld>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CustomShape 1"/>
          <p:cNvSpPr/>
          <p:nvPr/>
        </p:nvSpPr>
        <p:spPr>
          <a:xfrm>
            <a:off x="4000680" y="22320"/>
            <a:ext cx="1827720" cy="1197360"/>
          </a:xfrm>
          <a:prstGeom prst="rect">
            <a:avLst/>
          </a:prstGeom>
        </p:spPr>
      </p:sp>
      <p:sp>
        <p:nvSpPr>
          <p:cNvPr id="1096" name="CustomShape 2"/>
          <p:cNvSpPr/>
          <p:nvPr/>
        </p:nvSpPr>
        <p:spPr>
          <a:xfrm>
            <a:off x="228600" y="2133720"/>
            <a:ext cx="2132640" cy="424440"/>
          </a:xfrm>
          <a:prstGeom prst="rect">
            <a:avLst/>
          </a:prstGeom>
        </p:spPr>
        <p:txBody>
          <a:bodyPr bIns="45000" lIns="90000" rIns="90000" tIns="45000"/>
          <a:p>
            <a:r>
              <a:rPr lang="fr-FR" sz="1100">
                <a:solidFill>
                  <a:srgbClr val="191966"/>
                </a:solidFill>
                <a:latin typeface="Times New Roman"/>
                <a:ea typeface="ＭＳ Ｐゴシック"/>
              </a:rPr>
              <a:t>Example of result for a process </a:t>
            </a:r>
            <a:endParaRPr/>
          </a:p>
          <a:p>
            <a:r>
              <a:rPr lang="fr-FR" sz="1100">
                <a:solidFill>
                  <a:srgbClr val="191966"/>
                </a:solidFill>
                <a:latin typeface="Times New Roman"/>
                <a:ea typeface="ＭＳ Ｐゴシック"/>
              </a:rPr>
              <a:t>with threads  </a:t>
            </a:r>
            <a:endParaRPr/>
          </a:p>
        </p:txBody>
      </p:sp>
      <p:sp>
        <p:nvSpPr>
          <p:cNvPr id="1097" name="CustomShape 3"/>
          <p:cNvSpPr/>
          <p:nvPr/>
        </p:nvSpPr>
        <p:spPr>
          <a:xfrm>
            <a:off x="5486400" y="5181480"/>
            <a:ext cx="2056320" cy="272160"/>
          </a:xfrm>
          <a:prstGeom prst="rect">
            <a:avLst/>
          </a:prstGeom>
        </p:spPr>
        <p:txBody>
          <a:bodyPr bIns="45000" lIns="90000" rIns="90000" tIns="45000"/>
          <a:p>
            <a:r>
              <a:rPr b="1" lang="fr-FR" sz="1200">
                <a:solidFill>
                  <a:srgbClr val="262699"/>
                </a:solidFill>
                <a:latin typeface="Times New Roman"/>
                <a:ea typeface="ＭＳ Ｐゴシック"/>
              </a:rPr>
              <a:t> </a:t>
            </a:r>
            <a:r>
              <a:rPr b="1" lang="fr-FR" sz="1200">
                <a:solidFill>
                  <a:srgbClr val="262699"/>
                </a:solidFill>
                <a:latin typeface="Times New Roman"/>
                <a:ea typeface="ＭＳ Ｐゴシック"/>
              </a:rPr>
              <a:t>Stack per thread.</a:t>
            </a:r>
            <a:endParaRPr/>
          </a:p>
        </p:txBody>
      </p:sp>
      <p:sp>
        <p:nvSpPr>
          <p:cNvPr id="1098" name="Line 4"/>
          <p:cNvSpPr/>
          <p:nvPr/>
        </p:nvSpPr>
        <p:spPr>
          <a:xfrm>
            <a:off x="5334120" y="4876920"/>
            <a:ext cx="0" cy="914400"/>
          </a:xfrm>
          <a:prstGeom prst="line">
            <a:avLst/>
          </a:prstGeom>
          <a:ln w="25560">
            <a:solidFill>
              <a:srgbClr val="3333cc"/>
            </a:solidFill>
            <a:round/>
          </a:ln>
        </p:spPr>
      </p:sp>
      <p:sp>
        <p:nvSpPr>
          <p:cNvPr id="1099" name="CustomShape 5"/>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100" name="Picture 14"/>
          <p:cNvPicPr/>
          <p:nvPr/>
        </p:nvPicPr>
        <p:blipFill>
          <a:blip r:embed="rId1"/>
          <a:stretch>
            <a:fillRect/>
          </a:stretch>
        </p:blipFill>
        <p:spPr>
          <a:xfrm>
            <a:off x="271440" y="22320"/>
            <a:ext cx="649800" cy="656280"/>
          </a:xfrm>
          <a:prstGeom prst="rect">
            <a:avLst/>
          </a:prstGeom>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CustomShape 1"/>
          <p:cNvSpPr/>
          <p:nvPr/>
        </p:nvSpPr>
        <p:spPr>
          <a:xfrm>
            <a:off x="228600" y="838080"/>
            <a:ext cx="7987320" cy="637200"/>
          </a:xfrm>
          <a:prstGeom prst="rect">
            <a:avLst/>
          </a:prstGeom>
        </p:spPr>
        <p:txBody>
          <a:bodyPr bIns="46800" lIns="0" rIns="0" tIns="46800"/>
          <a:p>
            <a:r>
              <a:rPr lang="fr-FR" sz="2000">
                <a:solidFill>
                  <a:srgbClr val="333333"/>
                </a:solidFill>
                <a:latin typeface="Trebuchet MS"/>
                <a:ea typeface="ＭＳ Ｐゴシック"/>
              </a:rPr>
              <a:t> </a:t>
            </a:r>
            <a:r>
              <a:rPr lang="fr-FR" sz="2000">
                <a:solidFill>
                  <a:srgbClr val="333333"/>
                </a:solidFill>
                <a:latin typeface="Trebuchet MS"/>
                <a:ea typeface="ＭＳ Ｐゴシック"/>
              </a:rPr>
              <a:t>Summary :</a:t>
            </a:r>
            <a:endParaRPr/>
          </a:p>
        </p:txBody>
      </p:sp>
      <p:sp>
        <p:nvSpPr>
          <p:cNvPr id="273" name="CustomShape 2"/>
          <p:cNvSpPr/>
          <p:nvPr/>
        </p:nvSpPr>
        <p:spPr>
          <a:xfrm>
            <a:off x="0" y="3414600"/>
            <a:ext cx="2742120" cy="6847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Source code</a:t>
            </a:r>
            <a:endParaRPr/>
          </a:p>
          <a:p>
            <a:pPr algn="ctr"/>
            <a:r>
              <a:rPr lang="fr-FR" sz="2000">
                <a:solidFill>
                  <a:srgbClr val="000000"/>
                </a:solidFill>
                <a:latin typeface="Times New Roman"/>
                <a:ea typeface="ＭＳ Ｐゴシック"/>
              </a:rPr>
              <a:t>.c / .cpp</a:t>
            </a:r>
            <a:endParaRPr/>
          </a:p>
        </p:txBody>
      </p:sp>
      <p:sp>
        <p:nvSpPr>
          <p:cNvPr id="274" name="CustomShape 3"/>
          <p:cNvSpPr/>
          <p:nvPr/>
        </p:nvSpPr>
        <p:spPr>
          <a:xfrm>
            <a:off x="0" y="4329000"/>
            <a:ext cx="2742120" cy="6847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Headers</a:t>
            </a:r>
            <a:endParaRPr/>
          </a:p>
          <a:p>
            <a:pPr algn="ctr"/>
            <a:r>
              <a:rPr lang="fr-FR" sz="2000">
                <a:solidFill>
                  <a:srgbClr val="000000"/>
                </a:solidFill>
                <a:latin typeface="Times New Roman"/>
                <a:ea typeface="ＭＳ Ｐゴシック"/>
              </a:rPr>
              <a:t>.h</a:t>
            </a:r>
            <a:endParaRPr/>
          </a:p>
        </p:txBody>
      </p:sp>
      <p:sp>
        <p:nvSpPr>
          <p:cNvPr id="275" name="CustomShape 4"/>
          <p:cNvSpPr/>
          <p:nvPr/>
        </p:nvSpPr>
        <p:spPr>
          <a:xfrm>
            <a:off x="5562720" y="3657600"/>
            <a:ext cx="913320" cy="913320"/>
          </a:xfrm>
          <a:prstGeom prst="ellipse">
            <a:avLst/>
          </a:prstGeom>
          <a:solidFill>
            <a:srgbClr val="99ccff"/>
          </a:solidFill>
          <a:ln w="9360">
            <a:solidFill>
              <a:srgbClr val="000000"/>
            </a:solidFill>
            <a:round/>
          </a:ln>
        </p:spPr>
      </p:sp>
      <p:sp>
        <p:nvSpPr>
          <p:cNvPr id="276" name="CustomShape 5"/>
          <p:cNvSpPr/>
          <p:nvPr/>
        </p:nvSpPr>
        <p:spPr>
          <a:xfrm>
            <a:off x="2438280" y="5486400"/>
            <a:ext cx="1827720" cy="699120"/>
          </a:xfrm>
          <a:prstGeom prst="rect">
            <a:avLst/>
          </a:prstGeom>
        </p:spPr>
        <p:txBody>
          <a:bodyPr bIns="45000" lIns="90000" rIns="90000" tIns="45000"/>
          <a:p>
            <a:pPr algn="ctr"/>
            <a:r>
              <a:rPr lang="fr-FR" sz="2000">
                <a:solidFill>
                  <a:srgbClr val="000000"/>
                </a:solidFill>
                <a:latin typeface="Times New Roman"/>
                <a:ea typeface="ＭＳ Ｐゴシック"/>
              </a:rPr>
              <a:t>Preprocessing</a:t>
            </a:r>
            <a:endParaRPr/>
          </a:p>
          <a:p>
            <a:pPr algn="ctr"/>
            <a:r>
              <a:rPr b="1" lang="fr-FR" sz="2000">
                <a:solidFill>
                  <a:srgbClr val="000000"/>
                </a:solidFill>
                <a:latin typeface="Times New Roman"/>
                <a:ea typeface="ＭＳ Ｐゴシック"/>
              </a:rPr>
              <a:t>gcc -E</a:t>
            </a:r>
            <a:endParaRPr/>
          </a:p>
        </p:txBody>
      </p:sp>
      <p:sp>
        <p:nvSpPr>
          <p:cNvPr id="277" name="CustomShape 6"/>
          <p:cNvSpPr/>
          <p:nvPr/>
        </p:nvSpPr>
        <p:spPr>
          <a:xfrm>
            <a:off x="6858000" y="3643200"/>
            <a:ext cx="913320" cy="913320"/>
          </a:xfrm>
          <a:prstGeom prst="ellipse">
            <a:avLst/>
          </a:prstGeom>
          <a:solidFill>
            <a:srgbClr val="99ccff"/>
          </a:solidFill>
          <a:ln w="9360">
            <a:solidFill>
              <a:srgbClr val="000000"/>
            </a:solidFill>
            <a:round/>
          </a:ln>
        </p:spPr>
      </p:sp>
      <p:sp>
        <p:nvSpPr>
          <p:cNvPr id="278" name="CustomShape 7"/>
          <p:cNvSpPr/>
          <p:nvPr/>
        </p:nvSpPr>
        <p:spPr>
          <a:xfrm>
            <a:off x="6858000" y="5472000"/>
            <a:ext cx="987840" cy="699120"/>
          </a:xfrm>
          <a:prstGeom prst="rect">
            <a:avLst/>
          </a:prstGeom>
        </p:spPr>
        <p:txBody>
          <a:bodyPr bIns="45000" lIns="90000" rIns="90000" tIns="45000" wrap="none"/>
          <a:p>
            <a:pPr algn="ctr"/>
            <a:r>
              <a:rPr lang="fr-FR" sz="2000">
                <a:solidFill>
                  <a:srgbClr val="000000"/>
                </a:solidFill>
                <a:latin typeface="Times New Roman"/>
                <a:ea typeface="ＭＳ Ｐゴシック"/>
              </a:rPr>
              <a:t>Linking</a:t>
            </a:r>
            <a:endParaRPr/>
          </a:p>
          <a:p>
            <a:pPr algn="ctr"/>
            <a:r>
              <a:rPr b="1" lang="fr-FR" sz="2000">
                <a:solidFill>
                  <a:srgbClr val="000000"/>
                </a:solidFill>
                <a:latin typeface="Times New Roman"/>
                <a:ea typeface="ＭＳ Ｐゴシック"/>
              </a:rPr>
              <a:t>ld</a:t>
            </a:r>
            <a:endParaRPr/>
          </a:p>
        </p:txBody>
      </p:sp>
      <p:sp>
        <p:nvSpPr>
          <p:cNvPr id="279" name="Line 8"/>
          <p:cNvSpPr/>
          <p:nvPr/>
        </p:nvSpPr>
        <p:spPr>
          <a:xfrm>
            <a:off x="7315200" y="2957400"/>
            <a:ext cx="1440" cy="685800"/>
          </a:xfrm>
          <a:prstGeom prst="line">
            <a:avLst/>
          </a:prstGeom>
          <a:ln w="9360">
            <a:solidFill>
              <a:srgbClr val="000000"/>
            </a:solidFill>
            <a:round/>
            <a:tailEnd len="med" type="triangle" w="med"/>
          </a:ln>
        </p:spPr>
      </p:sp>
      <p:sp>
        <p:nvSpPr>
          <p:cNvPr id="280" name="Line 9"/>
          <p:cNvSpPr/>
          <p:nvPr/>
        </p:nvSpPr>
        <p:spPr>
          <a:xfrm>
            <a:off x="6629400" y="2271600"/>
            <a:ext cx="685800" cy="685800"/>
          </a:xfrm>
          <a:prstGeom prst="line">
            <a:avLst/>
          </a:prstGeom>
          <a:ln w="9360">
            <a:solidFill>
              <a:srgbClr val="000000"/>
            </a:solidFill>
            <a:round/>
          </a:ln>
        </p:spPr>
      </p:sp>
      <p:sp>
        <p:nvSpPr>
          <p:cNvPr id="281" name="Line 10"/>
          <p:cNvSpPr/>
          <p:nvPr/>
        </p:nvSpPr>
        <p:spPr>
          <a:xfrm flipV="1">
            <a:off x="7315200" y="2265120"/>
            <a:ext cx="1440" cy="698400"/>
          </a:xfrm>
          <a:prstGeom prst="line">
            <a:avLst/>
          </a:prstGeom>
          <a:ln w="9360">
            <a:solidFill>
              <a:srgbClr val="000000"/>
            </a:solidFill>
            <a:round/>
          </a:ln>
        </p:spPr>
      </p:sp>
      <p:sp>
        <p:nvSpPr>
          <p:cNvPr id="282" name="Line 11"/>
          <p:cNvSpPr/>
          <p:nvPr/>
        </p:nvSpPr>
        <p:spPr>
          <a:xfrm flipH="1" flipV="1">
            <a:off x="6622920" y="1579320"/>
            <a:ext cx="698400" cy="698400"/>
          </a:xfrm>
          <a:prstGeom prst="line">
            <a:avLst/>
          </a:prstGeom>
          <a:ln w="9360">
            <a:solidFill>
              <a:srgbClr val="000000"/>
            </a:solidFill>
            <a:round/>
          </a:ln>
        </p:spPr>
      </p:sp>
      <p:sp>
        <p:nvSpPr>
          <p:cNvPr id="283" name="CustomShape 12"/>
          <p:cNvSpPr/>
          <p:nvPr/>
        </p:nvSpPr>
        <p:spPr>
          <a:xfrm>
            <a:off x="3657600" y="1128600"/>
            <a:ext cx="2970720" cy="4561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Dynamic library .so</a:t>
            </a:r>
            <a:endParaRPr/>
          </a:p>
        </p:txBody>
      </p:sp>
      <p:sp>
        <p:nvSpPr>
          <p:cNvPr id="284" name="CustomShape 13"/>
          <p:cNvSpPr/>
          <p:nvPr/>
        </p:nvSpPr>
        <p:spPr>
          <a:xfrm>
            <a:off x="3124080" y="3657600"/>
            <a:ext cx="913320" cy="913320"/>
          </a:xfrm>
          <a:prstGeom prst="ellipse">
            <a:avLst/>
          </a:prstGeom>
          <a:solidFill>
            <a:srgbClr val="99ccff"/>
          </a:solidFill>
          <a:ln w="9360">
            <a:solidFill>
              <a:srgbClr val="000000"/>
            </a:solidFill>
            <a:round/>
          </a:ln>
        </p:spPr>
      </p:sp>
      <p:sp>
        <p:nvSpPr>
          <p:cNvPr id="285" name="Line 14"/>
          <p:cNvSpPr/>
          <p:nvPr/>
        </p:nvSpPr>
        <p:spPr>
          <a:xfrm flipV="1">
            <a:off x="6476760" y="4101840"/>
            <a:ext cx="381240" cy="46080"/>
          </a:xfrm>
          <a:prstGeom prst="line">
            <a:avLst/>
          </a:prstGeom>
          <a:ln w="9360">
            <a:solidFill>
              <a:srgbClr val="000000"/>
            </a:solidFill>
            <a:round/>
            <a:tailEnd len="med" type="triangle" w="med"/>
          </a:ln>
        </p:spPr>
      </p:sp>
      <p:sp>
        <p:nvSpPr>
          <p:cNvPr id="286" name="Line 15"/>
          <p:cNvSpPr/>
          <p:nvPr/>
        </p:nvSpPr>
        <p:spPr>
          <a:xfrm>
            <a:off x="4038480" y="4114800"/>
            <a:ext cx="304920" cy="45720"/>
          </a:xfrm>
          <a:prstGeom prst="line">
            <a:avLst/>
          </a:prstGeom>
          <a:ln w="9360">
            <a:solidFill>
              <a:srgbClr val="000000"/>
            </a:solidFill>
            <a:round/>
            <a:tailEnd len="med" type="triangle" w="med"/>
          </a:ln>
        </p:spPr>
      </p:sp>
      <p:sp>
        <p:nvSpPr>
          <p:cNvPr id="287" name="Line 16"/>
          <p:cNvSpPr/>
          <p:nvPr/>
        </p:nvSpPr>
        <p:spPr>
          <a:xfrm>
            <a:off x="2743200" y="3871800"/>
            <a:ext cx="380880" cy="166680"/>
          </a:xfrm>
          <a:prstGeom prst="line">
            <a:avLst/>
          </a:prstGeom>
          <a:ln w="9360">
            <a:solidFill>
              <a:srgbClr val="000000"/>
            </a:solidFill>
            <a:round/>
            <a:tailEnd len="med" type="triangle" w="med"/>
          </a:ln>
        </p:spPr>
      </p:sp>
      <p:sp>
        <p:nvSpPr>
          <p:cNvPr id="288" name="Line 17"/>
          <p:cNvSpPr/>
          <p:nvPr/>
        </p:nvSpPr>
        <p:spPr>
          <a:xfrm flipV="1">
            <a:off x="2743200" y="4419360"/>
            <a:ext cx="457200" cy="372960"/>
          </a:xfrm>
          <a:prstGeom prst="line">
            <a:avLst/>
          </a:prstGeom>
          <a:ln w="9360">
            <a:solidFill>
              <a:srgbClr val="000000"/>
            </a:solidFill>
            <a:round/>
            <a:tailEnd len="med" type="triangle" w="med"/>
          </a:ln>
        </p:spPr>
      </p:sp>
      <p:sp>
        <p:nvSpPr>
          <p:cNvPr id="289" name="CustomShape 18"/>
          <p:cNvSpPr/>
          <p:nvPr/>
        </p:nvSpPr>
        <p:spPr>
          <a:xfrm>
            <a:off x="4191120" y="5486400"/>
            <a:ext cx="1311840" cy="699120"/>
          </a:xfrm>
          <a:prstGeom prst="rect">
            <a:avLst/>
          </a:prstGeom>
        </p:spPr>
        <p:txBody>
          <a:bodyPr bIns="45000" lIns="90000" rIns="90000" tIns="45000" wrap="none"/>
          <a:p>
            <a:pPr algn="ctr"/>
            <a:r>
              <a:rPr lang="fr-FR" sz="2000">
                <a:solidFill>
                  <a:srgbClr val="000000"/>
                </a:solidFill>
                <a:latin typeface="Times New Roman"/>
                <a:ea typeface="ＭＳ Ｐゴシック"/>
              </a:rPr>
              <a:t>Compiling</a:t>
            </a:r>
            <a:endParaRPr/>
          </a:p>
          <a:p>
            <a:pPr algn="ctr"/>
            <a:r>
              <a:rPr b="1" lang="fr-FR" sz="2000">
                <a:solidFill>
                  <a:srgbClr val="000000"/>
                </a:solidFill>
                <a:latin typeface="Times New Roman"/>
                <a:ea typeface="ＭＳ Ｐゴシック"/>
              </a:rPr>
              <a:t>gcc -c</a:t>
            </a:r>
            <a:endParaRPr/>
          </a:p>
        </p:txBody>
      </p:sp>
      <p:sp>
        <p:nvSpPr>
          <p:cNvPr id="290" name="CustomShape 19"/>
          <p:cNvSpPr/>
          <p:nvPr/>
        </p:nvSpPr>
        <p:spPr>
          <a:xfrm>
            <a:off x="3657600" y="1814400"/>
            <a:ext cx="2970720" cy="4561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Static library .a</a:t>
            </a:r>
            <a:endParaRPr/>
          </a:p>
        </p:txBody>
      </p:sp>
      <p:sp>
        <p:nvSpPr>
          <p:cNvPr id="291" name="CustomShape 20"/>
          <p:cNvSpPr/>
          <p:nvPr/>
        </p:nvSpPr>
        <p:spPr>
          <a:xfrm>
            <a:off x="3657600" y="2500200"/>
            <a:ext cx="2970720" cy="4561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Objetcs .o</a:t>
            </a:r>
            <a:endParaRPr/>
          </a:p>
        </p:txBody>
      </p:sp>
      <p:sp>
        <p:nvSpPr>
          <p:cNvPr id="292" name="Line 21"/>
          <p:cNvSpPr/>
          <p:nvPr/>
        </p:nvSpPr>
        <p:spPr>
          <a:xfrm>
            <a:off x="6629400" y="2957400"/>
            <a:ext cx="685800" cy="457200"/>
          </a:xfrm>
          <a:prstGeom prst="line">
            <a:avLst/>
          </a:prstGeom>
          <a:ln w="9360">
            <a:solidFill>
              <a:srgbClr val="000000"/>
            </a:solidFill>
            <a:round/>
          </a:ln>
        </p:spPr>
      </p:sp>
      <p:sp>
        <p:nvSpPr>
          <p:cNvPr id="293" name="CustomShape 22"/>
          <p:cNvSpPr/>
          <p:nvPr/>
        </p:nvSpPr>
        <p:spPr>
          <a:xfrm>
            <a:off x="6477120" y="3657600"/>
            <a:ext cx="684720" cy="683280"/>
          </a:xfrm>
          <a:prstGeom prst="rect">
            <a:avLst/>
          </a:prstGeom>
        </p:spPr>
        <p:txBody>
          <a:bodyPr bIns="45000" lIns="90000" rIns="90000" tIns="45000"/>
          <a:p>
            <a:r>
              <a:rPr lang="fr-FR" sz="2400">
                <a:solidFill>
                  <a:srgbClr val="000000"/>
                </a:solidFill>
                <a:latin typeface="Times New Roman"/>
                <a:ea typeface="ＭＳ Ｐゴシック"/>
              </a:rPr>
              <a:t>.o</a:t>
            </a:r>
            <a:endParaRPr/>
          </a:p>
        </p:txBody>
      </p:sp>
      <p:sp>
        <p:nvSpPr>
          <p:cNvPr id="294" name="CustomShape 23"/>
          <p:cNvSpPr/>
          <p:nvPr/>
        </p:nvSpPr>
        <p:spPr>
          <a:xfrm>
            <a:off x="8229600" y="5472000"/>
            <a:ext cx="943560" cy="394200"/>
          </a:xfrm>
          <a:prstGeom prst="rect">
            <a:avLst/>
          </a:prstGeom>
        </p:spPr>
        <p:txBody>
          <a:bodyPr bIns="45000" lIns="90000" rIns="90000" tIns="45000" wrap="none"/>
          <a:p>
            <a:r>
              <a:rPr lang="fr-FR" sz="2000">
                <a:solidFill>
                  <a:srgbClr val="000000"/>
                </a:solidFill>
                <a:latin typeface="Times New Roman"/>
                <a:ea typeface="ＭＳ Ｐゴシック"/>
              </a:rPr>
              <a:t>Output</a:t>
            </a:r>
            <a:endParaRPr/>
          </a:p>
        </p:txBody>
      </p:sp>
      <p:sp>
        <p:nvSpPr>
          <p:cNvPr id="295" name="CustomShape 24"/>
          <p:cNvSpPr/>
          <p:nvPr/>
        </p:nvSpPr>
        <p:spPr>
          <a:xfrm>
            <a:off x="7924680" y="3324240"/>
            <a:ext cx="1141920" cy="13705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ELF</a:t>
            </a:r>
            <a:endParaRPr/>
          </a:p>
          <a:p>
            <a:pPr algn="ctr"/>
            <a:r>
              <a:rPr lang="fr-FR" sz="2000">
                <a:solidFill>
                  <a:srgbClr val="000000"/>
                </a:solidFill>
                <a:latin typeface="Times New Roman"/>
                <a:ea typeface="ＭＳ Ｐゴシック"/>
              </a:rPr>
              <a:t>Object</a:t>
            </a:r>
            <a:endParaRPr/>
          </a:p>
        </p:txBody>
      </p:sp>
      <p:sp>
        <p:nvSpPr>
          <p:cNvPr id="296" name="Line 25"/>
          <p:cNvSpPr/>
          <p:nvPr/>
        </p:nvSpPr>
        <p:spPr>
          <a:xfrm>
            <a:off x="7772400" y="4100400"/>
            <a:ext cx="228600" cy="14400"/>
          </a:xfrm>
          <a:prstGeom prst="line">
            <a:avLst/>
          </a:prstGeom>
          <a:ln w="9360">
            <a:solidFill>
              <a:srgbClr val="000000"/>
            </a:solidFill>
            <a:round/>
            <a:tailEnd len="med" type="triangle" w="med"/>
          </a:ln>
        </p:spPr>
      </p:sp>
      <p:sp>
        <p:nvSpPr>
          <p:cNvPr id="297" name="CustomShape 26"/>
          <p:cNvSpPr/>
          <p:nvPr/>
        </p:nvSpPr>
        <p:spPr>
          <a:xfrm>
            <a:off x="4343400" y="3733920"/>
            <a:ext cx="913320" cy="913320"/>
          </a:xfrm>
          <a:prstGeom prst="ellipse">
            <a:avLst/>
          </a:prstGeom>
          <a:solidFill>
            <a:srgbClr val="99ccff"/>
          </a:solidFill>
          <a:ln w="9360">
            <a:solidFill>
              <a:srgbClr val="000000"/>
            </a:solidFill>
            <a:round/>
          </a:ln>
        </p:spPr>
      </p:sp>
      <p:sp>
        <p:nvSpPr>
          <p:cNvPr id="298" name="Line 27"/>
          <p:cNvSpPr/>
          <p:nvPr/>
        </p:nvSpPr>
        <p:spPr>
          <a:xfrm>
            <a:off x="5257800" y="4190760"/>
            <a:ext cx="304560" cy="46080"/>
          </a:xfrm>
          <a:prstGeom prst="line">
            <a:avLst/>
          </a:prstGeom>
          <a:ln w="9360">
            <a:solidFill>
              <a:srgbClr val="000000"/>
            </a:solidFill>
            <a:round/>
            <a:tailEnd len="med" type="triangle" w="med"/>
          </a:ln>
        </p:spPr>
      </p:sp>
      <p:sp>
        <p:nvSpPr>
          <p:cNvPr id="299" name="CustomShape 28"/>
          <p:cNvSpPr/>
          <p:nvPr/>
        </p:nvSpPr>
        <p:spPr>
          <a:xfrm>
            <a:off x="5638680" y="5486400"/>
            <a:ext cx="989640" cy="684720"/>
          </a:xfrm>
          <a:prstGeom prst="rect">
            <a:avLst/>
          </a:prstGeom>
        </p:spPr>
        <p:txBody>
          <a:bodyPr bIns="45000" lIns="90000" rIns="90000" tIns="45000" wrap="none"/>
          <a:p>
            <a:r>
              <a:rPr lang="fr-FR" sz="2000">
                <a:solidFill>
                  <a:srgbClr val="000000"/>
                </a:solidFill>
                <a:latin typeface="Times New Roman"/>
                <a:ea typeface="ＭＳ Ｐゴシック"/>
              </a:rPr>
              <a:t>Assembling</a:t>
            </a:r>
            <a:endParaRPr/>
          </a:p>
          <a:p>
            <a:pPr algn="ctr"/>
            <a:r>
              <a:rPr b="1" lang="fr-FR" sz="2000">
                <a:solidFill>
                  <a:srgbClr val="000000"/>
                </a:solidFill>
                <a:latin typeface="Times New Roman"/>
                <a:ea typeface="ＭＳ Ｐゴシック"/>
              </a:rPr>
              <a:t>as</a:t>
            </a:r>
            <a:endParaRPr/>
          </a:p>
        </p:txBody>
      </p:sp>
      <p:sp>
        <p:nvSpPr>
          <p:cNvPr id="300" name="CustomShape 29"/>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01" name="Picture 7"/>
          <p:cNvPicPr/>
          <p:nvPr/>
        </p:nvPicPr>
        <p:blipFill>
          <a:blip r:embed="rId1"/>
          <a:stretch>
            <a:fillRect/>
          </a:stretch>
        </p:blipFill>
        <p:spPr>
          <a:xfrm>
            <a:off x="423720" y="101520"/>
            <a:ext cx="649800" cy="656280"/>
          </a:xfrm>
          <a:prstGeom prst="rect">
            <a:avLst/>
          </a:prstGeom>
        </p:spPr>
      </p:pic>
      <p:sp>
        <p:nvSpPr>
          <p:cNvPr id="302" name="CustomShape 30"/>
          <p:cNvSpPr/>
          <p:nvPr/>
        </p:nvSpPr>
        <p:spPr>
          <a:xfrm>
            <a:off x="457200" y="6273360"/>
            <a:ext cx="7085520" cy="576360"/>
          </a:xfrm>
          <a:prstGeom prst="rect">
            <a:avLst/>
          </a:prstGeom>
        </p:spPr>
        <p:txBody>
          <a:bodyPr bIns="45000" lIns="90000" rIns="90000" tIns="45000"/>
          <a:p>
            <a:r>
              <a:rPr b="1" lang="fr-FR" sz="1600">
                <a:solidFill>
                  <a:srgbClr val="000000"/>
                </a:solidFill>
                <a:latin typeface="Times New Roman"/>
                <a:ea typeface="ＭＳ Ｐゴシック"/>
              </a:rPr>
              <a:t>gcc  --verbose</a:t>
            </a:r>
            <a:endParaRPr/>
          </a:p>
          <a:p>
            <a:r>
              <a:rPr lang="fr-FR" sz="1600">
                <a:solidFill>
                  <a:srgbClr val="000000"/>
                </a:solidFill>
                <a:latin typeface="Times New Roman"/>
                <a:ea typeface="ＭＳ Ｐゴシック"/>
              </a:rPr>
              <a:t>provides lot of information for each step.</a:t>
            </a:r>
            <a:endParaRPr/>
          </a:p>
        </p:txBody>
      </p:sp>
    </p:spTree>
  </p:cSld>
  <p:timing>
    <p:tnLst>
      <p:par>
        <p:cTn dur="indefinite" id="11" nodeType="tmRoot" restart="never">
          <p:childTnLst>
            <p:seq>
              <p:cTn dur="indefinite" id="12" nodeType="mainSeq">
                <p:childTnLst/>
              </p:cTn>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01" name="Picture 2"/>
          <p:cNvPicPr/>
          <p:nvPr/>
        </p:nvPicPr>
        <p:blipFill>
          <a:blip r:embed="rId1"/>
          <a:stretch>
            <a:fillRect/>
          </a:stretch>
        </p:blipFill>
        <p:spPr>
          <a:xfrm>
            <a:off x="1523880" y="1600200"/>
            <a:ext cx="3094560" cy="3094560"/>
          </a:xfrm>
          <a:prstGeom prst="rect">
            <a:avLst/>
          </a:prstGeom>
        </p:spPr>
      </p:pic>
      <p:sp>
        <p:nvSpPr>
          <p:cNvPr id="1102" name="CustomShape 1"/>
          <p:cNvSpPr/>
          <p:nvPr/>
        </p:nvSpPr>
        <p:spPr>
          <a:xfrm>
            <a:off x="5124600" y="3124080"/>
            <a:ext cx="2988720" cy="455400"/>
          </a:xfrm>
          <a:prstGeom prst="rect">
            <a:avLst/>
          </a:prstGeom>
        </p:spPr>
        <p:txBody>
          <a:bodyPr bIns="45000" lIns="90000" rIns="90000" tIns="45000" wrap="none"/>
          <a:p>
            <a:r>
              <a:rPr b="1" lang="fr-FR" sz="2400">
                <a:solidFill>
                  <a:srgbClr val="000000"/>
                </a:solidFill>
                <a:latin typeface="Times New Roman"/>
                <a:ea typeface="ＭＳ Ｐゴシック"/>
              </a:rPr>
              <a:t>APPLICATION LAB</a:t>
            </a:r>
            <a:endParaRPr/>
          </a:p>
        </p:txBody>
      </p:sp>
      <p:sp>
        <p:nvSpPr>
          <p:cNvPr id="1103" name="CustomShape 2"/>
          <p:cNvSpPr/>
          <p:nvPr/>
        </p:nvSpPr>
        <p:spPr>
          <a:xfrm>
            <a:off x="155520" y="-144360"/>
            <a:ext cx="303840" cy="303840"/>
          </a:xfrm>
          <a:prstGeom prst="rect">
            <a:avLst/>
          </a:prstGeom>
        </p:spPr>
      </p:sp>
      <p:sp>
        <p:nvSpPr>
          <p:cNvPr id="1104" name="CustomShape 3"/>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105" name="Picture 14"/>
          <p:cNvPicPr/>
          <p:nvPr/>
        </p:nvPicPr>
        <p:blipFill>
          <a:blip r:embed="rId2"/>
          <a:stretch>
            <a:fillRect/>
          </a:stretch>
        </p:blipFill>
        <p:spPr>
          <a:xfrm>
            <a:off x="271440" y="22320"/>
            <a:ext cx="649800" cy="656280"/>
          </a:xfrm>
          <a:prstGeom prst="rect">
            <a:avLst/>
          </a:prstGeom>
        </p:spPr>
      </p:pic>
    </p:spTree>
  </p:cSld>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CustomShape 1"/>
          <p:cNvSpPr/>
          <p:nvPr/>
        </p:nvSpPr>
        <p:spPr>
          <a:xfrm>
            <a:off x="990720" y="77760"/>
            <a:ext cx="6171120" cy="606960"/>
          </a:xfrm>
          <a:prstGeom prst="rect">
            <a:avLst/>
          </a:prstGeom>
        </p:spPr>
        <p:txBody>
          <a:bodyPr anchor="ctr" bIns="0" lIns="0" rIns="0" tIns="0"/>
          <a:p>
            <a:r>
              <a:rPr b="1" lang="fr-FR" sz="3200">
                <a:solidFill>
                  <a:srgbClr val="000000"/>
                </a:solidFill>
                <a:latin typeface="Times New Roman"/>
                <a:ea typeface="ＭＳ Ｐゴシック"/>
              </a:rPr>
              <a:t>Using the application template</a:t>
            </a:r>
            <a:endParaRPr/>
          </a:p>
        </p:txBody>
      </p:sp>
      <p:pic>
        <p:nvPicPr>
          <p:cNvPr descr="" id="1107" name="Picture 14"/>
          <p:cNvPicPr/>
          <p:nvPr/>
        </p:nvPicPr>
        <p:blipFill>
          <a:blip r:embed="rId1"/>
          <a:stretch>
            <a:fillRect/>
          </a:stretch>
        </p:blipFill>
        <p:spPr>
          <a:xfrm>
            <a:off x="271440" y="22320"/>
            <a:ext cx="649800" cy="656280"/>
          </a:xfrm>
          <a:prstGeom prst="rect">
            <a:avLst/>
          </a:prstGeom>
        </p:spPr>
      </p:pic>
      <p:sp>
        <p:nvSpPr>
          <p:cNvPr id="1108" name="CustomShape 2"/>
          <p:cNvSpPr/>
          <p:nvPr/>
        </p:nvSpPr>
        <p:spPr>
          <a:xfrm>
            <a:off x="327240" y="1447920"/>
            <a:ext cx="8909280" cy="411300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for this lab is to:</a:t>
            </a:r>
            <a:endParaRPr/>
          </a:p>
          <a:p>
            <a:endParaRPr/>
          </a:p>
          <a:p>
            <a:pPr>
              <a:buSzPct val="45000"/>
              <a:buFont typeface="Times New Roman"/>
              <a:buAutoNum type="arabicPeriod"/>
            </a:pPr>
            <a:r>
              <a:rPr lang="fr-FR" sz="2400">
                <a:solidFill>
                  <a:srgbClr val="000000"/>
                </a:solidFill>
                <a:latin typeface="Times New Roman"/>
                <a:ea typeface="ＭＳ Ｐゴシック"/>
              </a:rPr>
              <a:t>First, generate a foobin binary from a foobin.c source code. </a:t>
            </a:r>
            <a:endParaRPr/>
          </a:p>
          <a:p>
            <a:r>
              <a:rPr lang="fr-FR" sz="2400">
                <a:solidFill>
                  <a:srgbClr val="000000"/>
                </a:solidFill>
                <a:latin typeface="Times New Roman"/>
                <a:ea typeface="ＭＳ Ｐゴシック"/>
              </a:rPr>
              <a:t>You will have to write a configure.ac and a Makefile.am.</a:t>
            </a:r>
            <a:endParaRPr/>
          </a:p>
          <a:p>
            <a:endParaRPr/>
          </a:p>
          <a:p>
            <a:pPr>
              <a:buSzPct val="45000"/>
              <a:buFont typeface="Times New Roman"/>
              <a:buAutoNum type="arabicPeriod"/>
            </a:pPr>
            <a:r>
              <a:rPr lang="fr-FR" sz="2400">
                <a:solidFill>
                  <a:srgbClr val="000000"/>
                </a:solidFill>
                <a:latin typeface="Times New Roman"/>
                <a:ea typeface="ＭＳ Ｐゴシック"/>
              </a:rPr>
              <a:t>Second, generate a library foolib from a foolib.c source code.</a:t>
            </a:r>
            <a:endParaRPr/>
          </a:p>
          <a:p>
            <a:r>
              <a:rPr lang="fr-FR" sz="2400">
                <a:solidFill>
                  <a:srgbClr val="000000"/>
                </a:solidFill>
                <a:latin typeface="Times New Roman"/>
                <a:ea typeface="ＭＳ Ｐゴシック"/>
              </a:rPr>
              <a:t>You will have to write a configure.ac and a Makefile.am</a:t>
            </a:r>
            <a:endParaRPr/>
          </a:p>
          <a:p>
            <a:endParaRPr/>
          </a:p>
          <a:p>
            <a:pPr>
              <a:buSzPct val="45000"/>
              <a:buFont typeface="Times New Roman"/>
              <a:buAutoNum type="arabicPeriod"/>
            </a:pPr>
            <a:r>
              <a:rPr lang="fr-FR" sz="2400">
                <a:solidFill>
                  <a:srgbClr val="000000"/>
                </a:solidFill>
                <a:latin typeface="Times New Roman"/>
                <a:ea typeface="ＭＳ Ｐゴシック"/>
              </a:rPr>
              <a:t>Third, merge the two configure.ac and Makefile.am</a:t>
            </a:r>
            <a:endParaRPr/>
          </a:p>
          <a:p>
            <a:r>
              <a:rPr lang="fr-FR" sz="2400">
                <a:solidFill>
                  <a:srgbClr val="000000"/>
                </a:solidFill>
                <a:latin typeface="Times New Roman"/>
                <a:ea typeface="ＭＳ Ｐゴシック"/>
              </a:rPr>
              <a:t>The library should compile first as a static library then link with</a:t>
            </a:r>
            <a:endParaRPr/>
          </a:p>
          <a:p>
            <a:r>
              <a:rPr lang="fr-FR" sz="2400">
                <a:solidFill>
                  <a:srgbClr val="000000"/>
                </a:solidFill>
                <a:latin typeface="Times New Roman"/>
                <a:ea typeface="ＭＳ Ｐゴシック"/>
              </a:rPr>
              <a:t>the binary.</a:t>
            </a:r>
            <a:endParaRPr/>
          </a:p>
        </p:txBody>
      </p:sp>
    </p:spTree>
  </p:cSld>
</p:sld>
</file>

<file path=ppt/slides/slide1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9" name="CustomShape 1"/>
          <p:cNvSpPr/>
          <p:nvPr/>
        </p:nvSpPr>
        <p:spPr>
          <a:xfrm>
            <a:off x="990720" y="76320"/>
            <a:ext cx="7987320" cy="637200"/>
          </a:xfrm>
          <a:prstGeom prst="rect">
            <a:avLst/>
          </a:prstGeom>
        </p:spPr>
      </p:sp>
      <p:pic>
        <p:nvPicPr>
          <p:cNvPr descr="" id="1110" name="Picture 29"/>
          <p:cNvPicPr/>
          <p:nvPr/>
        </p:nvPicPr>
        <p:blipFill>
          <a:blip r:embed="rId1"/>
          <a:stretch>
            <a:fillRect/>
          </a:stretch>
        </p:blipFill>
        <p:spPr>
          <a:xfrm>
            <a:off x="271440" y="22320"/>
            <a:ext cx="649800" cy="656280"/>
          </a:xfrm>
          <a:prstGeom prst="rect">
            <a:avLst/>
          </a:prstGeom>
        </p:spPr>
      </p:pic>
      <p:pic>
        <p:nvPicPr>
          <p:cNvPr descr="" id="1111" name="Picture 2"/>
          <p:cNvPicPr/>
          <p:nvPr/>
        </p:nvPicPr>
        <p:blipFill>
          <a:blip r:embed="rId2"/>
          <a:stretch>
            <a:fillRect/>
          </a:stretch>
        </p:blipFill>
        <p:spPr>
          <a:xfrm>
            <a:off x="1905120" y="685800"/>
            <a:ext cx="4570920" cy="4570920"/>
          </a:xfrm>
          <a:prstGeom prst="rect">
            <a:avLst/>
          </a:prstGeom>
        </p:spPr>
      </p:pic>
      <p:sp>
        <p:nvSpPr>
          <p:cNvPr id="1112"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config.h support</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works the global config.h configuration header</a:t>
            </a:r>
            <a:endParaRPr/>
          </a:p>
        </p:txBody>
      </p:sp>
    </p:spTree>
  </p:cSld>
</p:sld>
</file>

<file path=ppt/slides/slide1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3"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14" name="Picture 10"/>
          <p:cNvPicPr/>
          <p:nvPr/>
        </p:nvPicPr>
        <p:blipFill>
          <a:blip r:embed="rId1"/>
          <a:stretch>
            <a:fillRect/>
          </a:stretch>
        </p:blipFill>
        <p:spPr>
          <a:xfrm>
            <a:off x="271440" y="22320"/>
            <a:ext cx="649800" cy="656280"/>
          </a:xfrm>
          <a:prstGeom prst="rect">
            <a:avLst/>
          </a:prstGeom>
        </p:spPr>
      </p:pic>
      <p:sp>
        <p:nvSpPr>
          <p:cNvPr id="1115" name="CustomShape 2"/>
          <p:cNvSpPr/>
          <p:nvPr/>
        </p:nvSpPr>
        <p:spPr>
          <a:xfrm>
            <a:off x="152280" y="762120"/>
            <a:ext cx="8685720" cy="5576040"/>
          </a:xfrm>
          <a:prstGeom prst="rect">
            <a:avLst/>
          </a:prstGeom>
        </p:spPr>
        <p:txBody>
          <a:bodyPr bIns="45000" lIns="90000" rIns="90000" tIns="45000"/>
          <a:p>
            <a:pPr>
              <a:buSzPct val="45000"/>
              <a:buFont charset="2" typeface="Wingdings"/>
              <a:buChar char=""/>
            </a:pPr>
            <a:r>
              <a:rPr lang="fr-FR">
                <a:solidFill>
                  <a:srgbClr val="000000"/>
                </a:solidFill>
                <a:latin typeface="Arial"/>
                <a:ea typeface="ＭＳ Ｐゴシック"/>
              </a:rPr>
              <a:t>Config.h are headers used to centralize the autotools setting. This will be like the ID card of the build.</a:t>
            </a:r>
            <a:endParaRPr/>
          </a:p>
          <a:p>
            <a:endParaRPr/>
          </a:p>
          <a:p>
            <a:pPr>
              <a:buSzPct val="45000"/>
              <a:buFont charset="2" typeface="Wingdings"/>
              <a:buChar char=""/>
            </a:pPr>
            <a:r>
              <a:rPr lang="fr-FR">
                <a:solidFill>
                  <a:srgbClr val="000000"/>
                </a:solidFill>
                <a:latin typeface="Arial"/>
                <a:ea typeface="ＭＳ Ｐゴシック"/>
              </a:rPr>
              <a:t>The default name of this header is config.h but it can be customized by the developer. The target patch when the header will be generated can be also updated (default’s one is the current path of the configure script).</a:t>
            </a:r>
            <a:endParaRPr/>
          </a:p>
          <a:p>
            <a:endParaRPr/>
          </a:p>
          <a:p>
            <a:pPr>
              <a:buSzPct val="45000"/>
              <a:buFont charset="2" typeface="Wingdings"/>
              <a:buChar char=""/>
            </a:pPr>
            <a:r>
              <a:rPr lang="fr-FR">
                <a:solidFill>
                  <a:srgbClr val="000000"/>
                </a:solidFill>
                <a:latin typeface="Arial"/>
                <a:ea typeface="ＭＳ Ｐゴシック"/>
              </a:rPr>
              <a:t> </a:t>
            </a:r>
            <a:r>
              <a:rPr lang="fr-FR">
                <a:solidFill>
                  <a:srgbClr val="000000"/>
                </a:solidFill>
                <a:latin typeface="Arial"/>
                <a:ea typeface="ＭＳ Ｐゴシック"/>
              </a:rPr>
              <a:t>The </a:t>
            </a:r>
            <a:r>
              <a:rPr b="1" lang="fr-FR">
                <a:solidFill>
                  <a:srgbClr val="000000"/>
                </a:solidFill>
                <a:latin typeface="Arial"/>
                <a:ea typeface="ＭＳ Ｐゴシック"/>
              </a:rPr>
              <a:t>autoconf</a:t>
            </a:r>
            <a:r>
              <a:rPr lang="fr-FR">
                <a:solidFill>
                  <a:srgbClr val="000000"/>
                </a:solidFill>
                <a:latin typeface="Arial"/>
                <a:ea typeface="ＭＳ Ｐゴシック"/>
              </a:rPr>
              <a:t> tool will then generate an intermediate </a:t>
            </a:r>
            <a:r>
              <a:rPr b="1" lang="fr-FR">
                <a:solidFill>
                  <a:srgbClr val="00664c"/>
                </a:solidFill>
                <a:latin typeface="Arial"/>
                <a:ea typeface="ＭＳ Ｐゴシック"/>
              </a:rPr>
              <a:t>config.h.in</a:t>
            </a:r>
            <a:r>
              <a:rPr lang="fr-FR">
                <a:solidFill>
                  <a:srgbClr val="000000"/>
                </a:solidFill>
                <a:latin typeface="Arial"/>
                <a:ea typeface="ＭＳ Ｐゴシック"/>
              </a:rPr>
              <a:t> file through the </a:t>
            </a:r>
            <a:r>
              <a:rPr b="1" lang="fr-FR">
                <a:solidFill>
                  <a:srgbClr val="996600"/>
                </a:solidFill>
                <a:latin typeface="Arial"/>
                <a:ea typeface="ＭＳ Ｐゴシック"/>
              </a:rPr>
              <a:t>autogen.sh</a:t>
            </a:r>
            <a:r>
              <a:rPr lang="fr-FR">
                <a:solidFill>
                  <a:srgbClr val="000000"/>
                </a:solidFill>
                <a:latin typeface="Arial"/>
                <a:ea typeface="ＭＳ Ｐゴシック"/>
              </a:rPr>
              <a:t> script, which will be processed to create the </a:t>
            </a:r>
            <a:r>
              <a:rPr b="1" lang="fr-FR">
                <a:solidFill>
                  <a:srgbClr val="002060"/>
                </a:solidFill>
                <a:latin typeface="Arial"/>
                <a:ea typeface="ＭＳ Ｐゴシック"/>
              </a:rPr>
              <a:t>config.h</a:t>
            </a:r>
            <a:r>
              <a:rPr lang="fr-FR">
                <a:solidFill>
                  <a:srgbClr val="000000"/>
                </a:solidFill>
                <a:latin typeface="Arial"/>
                <a:ea typeface="ＭＳ Ｐゴシック"/>
              </a:rPr>
              <a:t> file afterwards through the </a:t>
            </a:r>
            <a:r>
              <a:rPr b="1" lang="fr-FR">
                <a:solidFill>
                  <a:srgbClr val="c00000"/>
                </a:solidFill>
                <a:latin typeface="Arial"/>
                <a:ea typeface="ＭＳ Ｐゴシック"/>
              </a:rPr>
              <a:t>configure</a:t>
            </a:r>
            <a:r>
              <a:rPr lang="fr-FR">
                <a:solidFill>
                  <a:srgbClr val="000000"/>
                </a:solidFill>
                <a:latin typeface="Arial"/>
                <a:ea typeface="ＭＳ Ｐゴシック"/>
              </a:rPr>
              <a:t> script:</a:t>
            </a:r>
            <a:endParaRPr/>
          </a:p>
          <a:p>
            <a:endParaRPr/>
          </a:p>
          <a:p>
            <a:endParaRPr/>
          </a:p>
          <a:p>
            <a:endParaRPr/>
          </a:p>
          <a:p>
            <a:pPr>
              <a:buSzPct val="45000"/>
              <a:buFont charset="2" typeface="Wingdings"/>
              <a:buChar char=""/>
            </a:pPr>
            <a:r>
              <a:rPr lang="fr-FR">
                <a:solidFill>
                  <a:srgbClr val="000000"/>
                </a:solidFill>
                <a:latin typeface="Arial"/>
                <a:ea typeface="ＭＳ Ｐゴシック"/>
              </a:rPr>
              <a:t>The flags will impact the build like this :</a:t>
            </a:r>
            <a:endParaRPr/>
          </a:p>
          <a:p>
            <a:endParaRPr/>
          </a:p>
          <a:p>
            <a:endParaRPr/>
          </a:p>
          <a:p>
            <a:endParaRPr/>
          </a:p>
          <a:p>
            <a:endParaRPr/>
          </a:p>
          <a:p>
            <a:r>
              <a:rPr lang="fr-FR">
                <a:solidFill>
                  <a:srgbClr val="000000"/>
                </a:solidFill>
                <a:latin typeface="Arial"/>
                <a:ea typeface="ＭＳ Ｐゴシック"/>
              </a:rPr>
              <a:t>Thus, using a config.h header will remove those flags from the build command line. That’s mean this header must be include by the source code for the same purpose.</a:t>
            </a:r>
            <a:endParaRPr/>
          </a:p>
        </p:txBody>
      </p:sp>
      <p:sp>
        <p:nvSpPr>
          <p:cNvPr id="1116" name="CustomShape 3"/>
          <p:cNvSpPr/>
          <p:nvPr/>
        </p:nvSpPr>
        <p:spPr>
          <a:xfrm>
            <a:off x="609480" y="4648320"/>
            <a:ext cx="4570920" cy="272160"/>
          </a:xfrm>
          <a:prstGeom prst="rect">
            <a:avLst/>
          </a:prstGeom>
        </p:spPr>
        <p:txBody>
          <a:bodyPr bIns="45000" lIns="90000" rIns="90000" tIns="45000"/>
          <a:p>
            <a:r>
              <a:rPr lang="fr-FR" sz="1200">
                <a:solidFill>
                  <a:srgbClr val="000000"/>
                </a:solidFill>
                <a:latin typeface="Courier New"/>
                <a:ea typeface="ＭＳ Ｐゴシック"/>
              </a:rPr>
              <a:t>$ gcc –c –o test.o –</a:t>
            </a:r>
            <a:r>
              <a:rPr b="1" lang="fr-FR" sz="1200">
                <a:solidFill>
                  <a:srgbClr val="000000"/>
                </a:solidFill>
                <a:latin typeface="Courier New"/>
                <a:ea typeface="ＭＳ Ｐゴシック"/>
              </a:rPr>
              <a:t>D</a:t>
            </a:r>
            <a:r>
              <a:rPr b="1" lang="fr-FR" sz="1200">
                <a:solidFill>
                  <a:srgbClr val="002060"/>
                </a:solidFill>
                <a:latin typeface="Courier New"/>
                <a:ea typeface="ＭＳ Ｐゴシック"/>
              </a:rPr>
              <a:t>CONDITION</a:t>
            </a:r>
            <a:r>
              <a:rPr b="1" lang="fr-FR" sz="1200">
                <a:solidFill>
                  <a:srgbClr val="000000"/>
                </a:solidFill>
                <a:latin typeface="Courier New"/>
                <a:ea typeface="ＭＳ Ｐゴシック"/>
              </a:rPr>
              <a:t>=1</a:t>
            </a:r>
            <a:r>
              <a:rPr lang="fr-FR" sz="1200">
                <a:solidFill>
                  <a:srgbClr val="000000"/>
                </a:solidFill>
                <a:latin typeface="Courier New"/>
                <a:ea typeface="ＭＳ Ｐゴシック"/>
              </a:rPr>
              <a:t> test.c </a:t>
            </a:r>
            <a:endParaRPr/>
          </a:p>
        </p:txBody>
      </p:sp>
      <p:sp>
        <p:nvSpPr>
          <p:cNvPr id="1117" name="CustomShape 4"/>
          <p:cNvSpPr/>
          <p:nvPr/>
        </p:nvSpPr>
        <p:spPr>
          <a:xfrm>
            <a:off x="685800" y="5105520"/>
            <a:ext cx="7619040" cy="637200"/>
          </a:xfrm>
          <a:prstGeom prst="rect">
            <a:avLst/>
          </a:prstGeom>
        </p:spPr>
        <p:txBody>
          <a:bodyPr bIns="45000" lIns="90000" rIns="90000" tIns="45000"/>
          <a:p>
            <a:r>
              <a:rPr lang="fr-FR" sz="1200">
                <a:solidFill>
                  <a:srgbClr val="000000"/>
                </a:solidFill>
                <a:latin typeface="Courier New"/>
                <a:ea typeface="ＭＳ Ｐゴシック"/>
              </a:rPr>
              <a:t>#ifdef </a:t>
            </a:r>
            <a:r>
              <a:rPr b="1" lang="fr-FR" sz="1200">
                <a:solidFill>
                  <a:srgbClr val="002060"/>
                </a:solidFill>
                <a:latin typeface="Courier New"/>
                <a:ea typeface="ＭＳ Ｐゴシック"/>
              </a:rPr>
              <a:t>CONDITION</a:t>
            </a:r>
            <a:endParaRPr/>
          </a:p>
          <a:p>
            <a:r>
              <a:rPr lang="fr-FR" sz="1200">
                <a:solidFill>
                  <a:srgbClr val="000000"/>
                </a:solidFill>
                <a:latin typeface="Courier New"/>
                <a:ea typeface="ＭＳ Ｐゴシック"/>
              </a:rPr>
              <a:t>printf(“message enabled.”);</a:t>
            </a:r>
            <a:endParaRPr/>
          </a:p>
          <a:p>
            <a:r>
              <a:rPr lang="fr-FR" sz="1200">
                <a:solidFill>
                  <a:srgbClr val="000000"/>
                </a:solidFill>
                <a:latin typeface="Courier New"/>
                <a:ea typeface="ＭＳ Ｐゴシック"/>
              </a:rPr>
              <a:t>#endif</a:t>
            </a:r>
            <a:endParaRPr/>
          </a:p>
        </p:txBody>
      </p:sp>
      <p:cxnSp>
        <p:nvCxnSpPr>
          <p:cNvPr id="1118" name="Line 5"/>
          <p:cNvCxnSpPr/>
          <p:nvPr/>
        </p:nvCxnSpPr>
        <p:spPr>
          <xfrm>
            <a:off x="0" y="0"/>
            <a:ext cx="360" cy="360"/>
          </xfrm>
          <a:prstGeom prst="line">
            <a:avLst/>
          </a:prstGeom>
        </p:spPr>
      </p:cxnSp>
    </p:spTree>
  </p:cSld>
</p:sld>
</file>

<file path=ppt/slides/slide1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9"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20" name="Picture 10"/>
          <p:cNvPicPr/>
          <p:nvPr/>
        </p:nvPicPr>
        <p:blipFill>
          <a:blip r:embed="rId1"/>
          <a:stretch>
            <a:fillRect/>
          </a:stretch>
        </p:blipFill>
        <p:spPr>
          <a:xfrm>
            <a:off x="271440" y="22320"/>
            <a:ext cx="649800" cy="656280"/>
          </a:xfrm>
          <a:prstGeom prst="rect">
            <a:avLst/>
          </a:prstGeom>
        </p:spPr>
      </p:pic>
      <p:sp>
        <p:nvSpPr>
          <p:cNvPr id="1121" name="CustomShape 2"/>
          <p:cNvSpPr/>
          <p:nvPr/>
        </p:nvSpPr>
        <p:spPr>
          <a:xfrm>
            <a:off x="304920" y="1295280"/>
            <a:ext cx="4266000" cy="3896640"/>
          </a:xfrm>
          <a:prstGeom prst="rect">
            <a:avLst/>
          </a:prstGeom>
        </p:spPr>
        <p:txBody>
          <a:bodyPr bIns="45000" lIns="90000" rIns="90000" tIns="45000"/>
          <a:p>
            <a:r>
              <a:rPr lang="fr-FR" sz="1000">
                <a:solidFill>
                  <a:srgbClr val="000000"/>
                </a:solidFill>
                <a:latin typeface="Times New Roman"/>
                <a:ea typeface="ＭＳ Ｐゴシック"/>
              </a:rPr>
              <a:t>/* inc/internal_config.h.  Generated from internal_config.h.in by configure.  */</a:t>
            </a:r>
            <a:endParaRPr/>
          </a:p>
          <a:p>
            <a:r>
              <a:rPr lang="fr-FR" sz="1000">
                <a:solidFill>
                  <a:srgbClr val="000000"/>
                </a:solidFill>
                <a:latin typeface="Times New Roman"/>
                <a:ea typeface="ＭＳ Ｐゴシック"/>
              </a:rPr>
              <a:t>/* inc/internal_config.h.in.  Generated from configure.ac by autoheader.  */</a:t>
            </a:r>
            <a:endParaRPr/>
          </a:p>
          <a:p>
            <a:endParaRPr/>
          </a:p>
          <a:p>
            <a:r>
              <a:rPr lang="fr-FR" sz="1000">
                <a:solidFill>
                  <a:srgbClr val="000000"/>
                </a:solidFill>
                <a:latin typeface="Times New Roman"/>
                <a:ea typeface="ＭＳ Ｐゴシック"/>
              </a:rPr>
              <a:t>/* Define to enable debug mode */</a:t>
            </a:r>
            <a:endParaRPr/>
          </a:p>
          <a:p>
            <a:r>
              <a:rPr lang="fr-FR" sz="1000">
                <a:solidFill>
                  <a:srgbClr val="000000"/>
                </a:solidFill>
                <a:latin typeface="Times New Roman"/>
                <a:ea typeface="ＭＳ Ｐゴシック"/>
              </a:rPr>
              <a:t>#define DEBUG 1</a:t>
            </a:r>
            <a:endParaRPr/>
          </a:p>
          <a:p>
            <a:endParaRPr/>
          </a:p>
          <a:p>
            <a:r>
              <a:rPr lang="fr-FR" sz="1000">
                <a:solidFill>
                  <a:srgbClr val="000000"/>
                </a:solidFill>
                <a:latin typeface="Times New Roman"/>
                <a:ea typeface="ＭＳ Ｐゴシック"/>
              </a:rPr>
              <a:t>/* Specify if we are in dev mode or not */</a:t>
            </a:r>
            <a:endParaRPr/>
          </a:p>
          <a:p>
            <a:r>
              <a:rPr lang="fr-FR" sz="1000">
                <a:solidFill>
                  <a:srgbClr val="000000"/>
                </a:solidFill>
                <a:latin typeface="Times New Roman"/>
                <a:ea typeface="ＭＳ Ｐゴシック"/>
              </a:rPr>
              <a:t>/* #undef DEV_CONF */</a:t>
            </a:r>
            <a:endParaRPr/>
          </a:p>
          <a:p>
            <a:endParaRPr/>
          </a:p>
          <a:p>
            <a:r>
              <a:rPr lang="fr-FR" sz="1000">
                <a:solidFill>
                  <a:srgbClr val="000000"/>
                </a:solidFill>
                <a:latin typeface="Times New Roman"/>
                <a:ea typeface="ＭＳ Ｐゴシック"/>
              </a:rPr>
              <a:t>/* Define to 1 if you have the &lt;dlfcn.h&gt; header file. */</a:t>
            </a:r>
            <a:endParaRPr/>
          </a:p>
          <a:p>
            <a:r>
              <a:rPr lang="fr-FR" sz="1000">
                <a:solidFill>
                  <a:srgbClr val="000000"/>
                </a:solidFill>
                <a:latin typeface="Times New Roman"/>
                <a:ea typeface="ＭＳ Ｐゴシック"/>
              </a:rPr>
              <a:t>#define HAVE_DLFCN_H 1</a:t>
            </a:r>
            <a:endParaRPr/>
          </a:p>
          <a:p>
            <a:endParaRPr/>
          </a:p>
          <a:p>
            <a:r>
              <a:rPr lang="fr-FR" sz="1000">
                <a:solidFill>
                  <a:srgbClr val="000000"/>
                </a:solidFill>
                <a:latin typeface="Times New Roman"/>
                <a:ea typeface="ＭＳ Ｐゴシック"/>
              </a:rPr>
              <a:t>/* Define to 1 if you have the &lt;inttypes.h&gt; header file. */</a:t>
            </a:r>
            <a:endParaRPr/>
          </a:p>
          <a:p>
            <a:r>
              <a:rPr lang="fr-FR" sz="1000">
                <a:solidFill>
                  <a:srgbClr val="000000"/>
                </a:solidFill>
                <a:latin typeface="Times New Roman"/>
                <a:ea typeface="ＭＳ Ｐゴシック"/>
              </a:rPr>
              <a:t>#define HAVE_INTTYPES_H 1</a:t>
            </a:r>
            <a:endParaRPr/>
          </a:p>
          <a:p>
            <a:endParaRPr/>
          </a:p>
          <a:p>
            <a:r>
              <a:rPr lang="fr-FR" sz="1000">
                <a:solidFill>
                  <a:srgbClr val="000000"/>
                </a:solidFill>
                <a:latin typeface="Times New Roman"/>
                <a:ea typeface="ＭＳ Ｐゴシック"/>
              </a:rPr>
              <a:t>/* Define to 1 if you have the &lt;memory.h&gt; header file. */</a:t>
            </a:r>
            <a:endParaRPr/>
          </a:p>
          <a:p>
            <a:r>
              <a:rPr lang="fr-FR" sz="1000">
                <a:solidFill>
                  <a:srgbClr val="000000"/>
                </a:solidFill>
                <a:latin typeface="Times New Roman"/>
                <a:ea typeface="ＭＳ Ｐゴシック"/>
              </a:rPr>
              <a:t>#define HAVE_MEMORY_H 1</a:t>
            </a:r>
            <a:endParaRPr/>
          </a:p>
          <a:p>
            <a:endParaRPr/>
          </a:p>
          <a:p>
            <a:r>
              <a:rPr lang="fr-FR" sz="1000">
                <a:solidFill>
                  <a:srgbClr val="000000"/>
                </a:solidFill>
                <a:latin typeface="Times New Roman"/>
                <a:ea typeface="ＭＳ Ｐゴシック"/>
              </a:rPr>
              <a:t>/* Define to 1 if you have the &lt;stdint.h&gt; header file. */</a:t>
            </a:r>
            <a:endParaRPr/>
          </a:p>
          <a:p>
            <a:r>
              <a:rPr lang="fr-FR" sz="1000">
                <a:solidFill>
                  <a:srgbClr val="000000"/>
                </a:solidFill>
                <a:latin typeface="Times New Roman"/>
                <a:ea typeface="ＭＳ Ｐゴシック"/>
              </a:rPr>
              <a:t>#define HAVE_STDINT_H 1</a:t>
            </a:r>
            <a:endParaRPr/>
          </a:p>
          <a:p>
            <a:endParaRPr/>
          </a:p>
          <a:p>
            <a:r>
              <a:rPr lang="fr-FR" sz="1000">
                <a:solidFill>
                  <a:srgbClr val="000000"/>
                </a:solidFill>
                <a:latin typeface="Times New Roman"/>
                <a:ea typeface="ＭＳ Ｐゴシック"/>
              </a:rPr>
              <a:t>/* Name of package */</a:t>
            </a:r>
            <a:endParaRPr/>
          </a:p>
          <a:p>
            <a:r>
              <a:rPr lang="fr-FR" sz="1000">
                <a:solidFill>
                  <a:srgbClr val="000000"/>
                </a:solidFill>
                <a:latin typeface="Times New Roman"/>
                <a:ea typeface="ＭＳ Ｐゴシック"/>
              </a:rPr>
              <a:t>#define PACKAGE "toe“</a:t>
            </a:r>
            <a:endParaRPr/>
          </a:p>
          <a:p>
            <a:endParaRPr/>
          </a:p>
          <a:p>
            <a:r>
              <a:rPr lang="fr-FR" sz="1000">
                <a:solidFill>
                  <a:srgbClr val="000000"/>
                </a:solidFill>
                <a:latin typeface="Times New Roman"/>
                <a:ea typeface="ＭＳ Ｐゴシック"/>
              </a:rPr>
              <a:t>(…)</a:t>
            </a:r>
            <a:endParaRPr/>
          </a:p>
        </p:txBody>
      </p:sp>
      <p:sp>
        <p:nvSpPr>
          <p:cNvPr id="1122" name="CustomShape 3"/>
          <p:cNvSpPr/>
          <p:nvPr/>
        </p:nvSpPr>
        <p:spPr>
          <a:xfrm>
            <a:off x="212040" y="838080"/>
            <a:ext cx="279072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Example of a config.h :</a:t>
            </a:r>
            <a:endParaRPr/>
          </a:p>
        </p:txBody>
      </p:sp>
      <p:sp>
        <p:nvSpPr>
          <p:cNvPr id="1123" name="CustomShape 4"/>
          <p:cNvSpPr/>
          <p:nvPr/>
        </p:nvSpPr>
        <p:spPr>
          <a:xfrm>
            <a:off x="304920" y="5967000"/>
            <a:ext cx="8685720" cy="729000"/>
          </a:xfrm>
          <a:prstGeom prst="rect">
            <a:avLst/>
          </a:prstGeom>
        </p:spPr>
        <p:txBody>
          <a:bodyPr bIns="45000" lIns="90000" rIns="90000" tIns="45000"/>
          <a:p>
            <a:r>
              <a:rPr lang="fr-FR" sz="1400">
                <a:solidFill>
                  <a:srgbClr val="000000"/>
                </a:solidFill>
                <a:latin typeface="Times New Roman"/>
                <a:ea typeface="ＭＳ Ｐゴシック"/>
              </a:rPr>
              <a:t>The difference between a config.h.in and a config.h are de dynamic tests made by the configure script. The intermediate file will just include all the static variables. That will be merge by all the dynamic test that check the environment, the toolchain, the dependencies, …)</a:t>
            </a:r>
            <a:endParaRPr/>
          </a:p>
        </p:txBody>
      </p:sp>
      <p:sp>
        <p:nvSpPr>
          <p:cNvPr id="1124" name="CustomShape 5"/>
          <p:cNvSpPr/>
          <p:nvPr/>
        </p:nvSpPr>
        <p:spPr>
          <a:xfrm>
            <a:off x="4572000" y="762120"/>
            <a:ext cx="4570920" cy="4810320"/>
          </a:xfrm>
          <a:prstGeom prst="rect">
            <a:avLst/>
          </a:prstGeom>
        </p:spPr>
        <p:txBody>
          <a:bodyPr bIns="45000" lIns="90000" rIns="90000" tIns="45000"/>
          <a:p>
            <a:r>
              <a:rPr lang="fr-FR" sz="1000">
                <a:solidFill>
                  <a:srgbClr val="000000"/>
                </a:solidFill>
                <a:latin typeface="Times New Roman"/>
                <a:ea typeface="ＭＳ Ｐゴシック"/>
              </a:rPr>
              <a:t>/* inc/internal_config.h.  Generated from internal_config.h.in by configure.  */</a:t>
            </a:r>
            <a:endParaRPr/>
          </a:p>
          <a:p>
            <a:r>
              <a:rPr lang="fr-FR" sz="1000">
                <a:solidFill>
                  <a:srgbClr val="000000"/>
                </a:solidFill>
                <a:latin typeface="Times New Roman"/>
                <a:ea typeface="ＭＳ Ｐゴシック"/>
              </a:rPr>
              <a:t>/* inc/internal_config.h.in.  Generated from configure.ac by autoheader.  */</a:t>
            </a:r>
            <a:endParaRPr/>
          </a:p>
          <a:p>
            <a:endParaRPr/>
          </a:p>
          <a:p>
            <a:r>
              <a:rPr lang="fr-FR" sz="1000">
                <a:solidFill>
                  <a:srgbClr val="000000"/>
                </a:solidFill>
                <a:latin typeface="Times New Roman"/>
                <a:ea typeface="ＭＳ Ｐゴシック"/>
              </a:rPr>
              <a:t>/* Define to enable debug mode */</a:t>
            </a:r>
            <a:endParaRPr/>
          </a:p>
          <a:p>
            <a:r>
              <a:rPr lang="fr-FR" sz="1000">
                <a:solidFill>
                  <a:srgbClr val="000000"/>
                </a:solidFill>
                <a:latin typeface="Times New Roman"/>
                <a:ea typeface="ＭＳ Ｐゴシック"/>
              </a:rPr>
              <a:t>#define DEBUG 1</a:t>
            </a:r>
            <a:endParaRPr/>
          </a:p>
          <a:p>
            <a:endParaRPr/>
          </a:p>
          <a:p>
            <a:r>
              <a:rPr lang="fr-FR" sz="1000">
                <a:solidFill>
                  <a:srgbClr val="000000"/>
                </a:solidFill>
                <a:latin typeface="Times New Roman"/>
                <a:ea typeface="ＭＳ Ｐゴシック"/>
              </a:rPr>
              <a:t>/* Define to the full name of this package. */</a:t>
            </a:r>
            <a:endParaRPr/>
          </a:p>
          <a:p>
            <a:r>
              <a:rPr lang="fr-FR" sz="1000">
                <a:solidFill>
                  <a:srgbClr val="000000"/>
                </a:solidFill>
                <a:latin typeface="Times New Roman"/>
                <a:ea typeface="ＭＳ Ｐゴシック"/>
              </a:rPr>
              <a:t>#define PACKAGE_NAME "toe"</a:t>
            </a:r>
            <a:endParaRPr/>
          </a:p>
          <a:p>
            <a:endParaRPr/>
          </a:p>
          <a:p>
            <a:r>
              <a:rPr lang="fr-FR" sz="1000">
                <a:solidFill>
                  <a:srgbClr val="000000"/>
                </a:solidFill>
                <a:latin typeface="Times New Roman"/>
                <a:ea typeface="ＭＳ Ｐゴシック"/>
              </a:rPr>
              <a:t>/* Define to the full name and version of this package. */</a:t>
            </a:r>
            <a:endParaRPr/>
          </a:p>
          <a:p>
            <a:r>
              <a:rPr lang="fr-FR" sz="1000">
                <a:solidFill>
                  <a:srgbClr val="000000"/>
                </a:solidFill>
                <a:latin typeface="Times New Roman"/>
                <a:ea typeface="ＭＳ Ｐゴシック"/>
              </a:rPr>
              <a:t>#define PACKAGE_STRING "toe 1.0.0"</a:t>
            </a:r>
            <a:endParaRPr/>
          </a:p>
          <a:p>
            <a:endParaRPr/>
          </a:p>
          <a:p>
            <a:r>
              <a:rPr lang="fr-FR" sz="1000">
                <a:solidFill>
                  <a:srgbClr val="000000"/>
                </a:solidFill>
                <a:latin typeface="Times New Roman"/>
                <a:ea typeface="ＭＳ Ｐゴシック"/>
              </a:rPr>
              <a:t>/* Define to the one symbol short name of this package. */</a:t>
            </a:r>
            <a:endParaRPr/>
          </a:p>
          <a:p>
            <a:r>
              <a:rPr lang="fr-FR" sz="1000">
                <a:solidFill>
                  <a:srgbClr val="000000"/>
                </a:solidFill>
                <a:latin typeface="Times New Roman"/>
                <a:ea typeface="ＭＳ Ｐゴシック"/>
              </a:rPr>
              <a:t>#define PACKAGE_TARNAME "toe"</a:t>
            </a:r>
            <a:endParaRPr/>
          </a:p>
          <a:p>
            <a:endParaRPr/>
          </a:p>
          <a:p>
            <a:r>
              <a:rPr lang="fr-FR" sz="1000">
                <a:solidFill>
                  <a:srgbClr val="000000"/>
                </a:solidFill>
                <a:latin typeface="Times New Roman"/>
                <a:ea typeface="ＭＳ Ｐゴシック"/>
              </a:rPr>
              <a:t>/* Define to the home page for this package. */</a:t>
            </a:r>
            <a:endParaRPr/>
          </a:p>
          <a:p>
            <a:r>
              <a:rPr lang="fr-FR" sz="1000">
                <a:solidFill>
                  <a:srgbClr val="000000"/>
                </a:solidFill>
                <a:latin typeface="Times New Roman"/>
                <a:ea typeface="ＭＳ Ｐゴシック"/>
              </a:rPr>
              <a:t>#define PACKAGE_URL ""</a:t>
            </a:r>
            <a:endParaRPr/>
          </a:p>
          <a:p>
            <a:endParaRPr/>
          </a:p>
          <a:p>
            <a:r>
              <a:rPr lang="fr-FR" sz="1000">
                <a:solidFill>
                  <a:srgbClr val="000000"/>
                </a:solidFill>
                <a:latin typeface="Times New Roman"/>
                <a:ea typeface="ＭＳ Ｐゴシック"/>
              </a:rPr>
              <a:t>/* Define to the version of this package. */</a:t>
            </a:r>
            <a:endParaRPr/>
          </a:p>
          <a:p>
            <a:r>
              <a:rPr lang="fr-FR" sz="1000">
                <a:solidFill>
                  <a:srgbClr val="000000"/>
                </a:solidFill>
                <a:latin typeface="Times New Roman"/>
                <a:ea typeface="ＭＳ Ｐゴシック"/>
              </a:rPr>
              <a:t>#define PACKAGE_VERSION "1.0.0"</a:t>
            </a:r>
            <a:endParaRPr/>
          </a:p>
          <a:p>
            <a:endParaRPr/>
          </a:p>
          <a:p>
            <a:r>
              <a:rPr lang="fr-FR" sz="1000">
                <a:solidFill>
                  <a:srgbClr val="000000"/>
                </a:solidFill>
                <a:latin typeface="Times New Roman"/>
                <a:ea typeface="ＭＳ Ｐゴシック"/>
              </a:rPr>
              <a:t>/* Define to 1 if you have the ANSI C header files. */</a:t>
            </a:r>
            <a:endParaRPr/>
          </a:p>
          <a:p>
            <a:r>
              <a:rPr lang="fr-FR" sz="1000">
                <a:solidFill>
                  <a:srgbClr val="000000"/>
                </a:solidFill>
                <a:latin typeface="Times New Roman"/>
                <a:ea typeface="ＭＳ Ｐゴシック"/>
              </a:rPr>
              <a:t>#define STDC_HEADERS 1</a:t>
            </a:r>
            <a:endParaRPr/>
          </a:p>
          <a:p>
            <a:endParaRPr/>
          </a:p>
          <a:p>
            <a:r>
              <a:rPr lang="fr-FR" sz="1000">
                <a:solidFill>
                  <a:srgbClr val="000000"/>
                </a:solidFill>
                <a:latin typeface="Times New Roman"/>
                <a:ea typeface="ＭＳ Ｐゴシック"/>
              </a:rPr>
              <a:t>/* Version number of package */</a:t>
            </a:r>
            <a:endParaRPr/>
          </a:p>
          <a:p>
            <a:r>
              <a:rPr lang="fr-FR" sz="1000">
                <a:solidFill>
                  <a:srgbClr val="000000"/>
                </a:solidFill>
                <a:latin typeface="Times New Roman"/>
                <a:ea typeface="ＭＳ Ｐゴシック"/>
              </a:rPr>
              <a:t>#define VERSION "1.0.0"</a:t>
            </a:r>
            <a:endParaRPr/>
          </a:p>
          <a:p>
            <a:endParaRPr/>
          </a:p>
          <a:p>
            <a:r>
              <a:rPr lang="fr-FR" sz="1000">
                <a:solidFill>
                  <a:srgbClr val="000000"/>
                </a:solidFill>
                <a:latin typeface="Times New Roman"/>
                <a:ea typeface="ＭＳ Ｐゴシック"/>
              </a:rPr>
              <a:t>/* Define to empty if `const' does not conform to ANSI C. */</a:t>
            </a:r>
            <a:endParaRPr/>
          </a:p>
          <a:p>
            <a:r>
              <a:rPr lang="fr-FR" sz="1000">
                <a:solidFill>
                  <a:srgbClr val="000000"/>
                </a:solidFill>
                <a:latin typeface="Times New Roman"/>
                <a:ea typeface="ＭＳ Ｐゴシック"/>
              </a:rPr>
              <a:t>/* #undef const */</a:t>
            </a:r>
            <a:endParaRPr/>
          </a:p>
          <a:p>
            <a:endParaRPr/>
          </a:p>
          <a:p>
            <a:r>
              <a:rPr lang="fr-FR" sz="1000">
                <a:solidFill>
                  <a:srgbClr val="000000"/>
                </a:solidFill>
                <a:latin typeface="Times New Roman"/>
                <a:ea typeface="ＭＳ Ｐゴシック"/>
              </a:rPr>
              <a:t>(…)</a:t>
            </a:r>
            <a:endParaRPr/>
          </a:p>
        </p:txBody>
      </p:sp>
      <p:sp>
        <p:nvSpPr>
          <p:cNvPr id="1125" name="CustomShape 6"/>
          <p:cNvSpPr/>
          <p:nvPr/>
        </p:nvSpPr>
        <p:spPr>
          <a:xfrm>
            <a:off x="1836360" y="5562720"/>
            <a:ext cx="1092960" cy="333000"/>
          </a:xfrm>
          <a:prstGeom prst="rect">
            <a:avLst/>
          </a:prstGeom>
        </p:spPr>
        <p:txBody>
          <a:bodyPr bIns="45000" lIns="90000" rIns="90000" tIns="45000" wrap="none"/>
          <a:p>
            <a:r>
              <a:rPr b="1" lang="fr-FR" sz="1600">
                <a:solidFill>
                  <a:srgbClr val="00664c"/>
                </a:solidFill>
                <a:latin typeface="Times New Roman"/>
                <a:ea typeface="ＭＳ Ｐゴシック"/>
              </a:rPr>
              <a:t>config.h.in</a:t>
            </a:r>
            <a:endParaRPr/>
          </a:p>
        </p:txBody>
      </p:sp>
      <p:cxnSp>
        <p:nvCxnSpPr>
          <p:cNvPr id="1126" name="Line 7"/>
          <p:cNvCxnSpPr/>
          <p:nvPr/>
        </p:nvCxnSpPr>
        <p:spPr>
          <xfrm>
            <a:off x="0" y="0"/>
            <a:ext cx="360" cy="360"/>
          </xfrm>
          <a:prstGeom prst="line">
            <a:avLst/>
          </a:prstGeom>
        </p:spPr>
      </p:cxnSp>
    </p:spTree>
  </p:cSld>
</p:sld>
</file>

<file path=ppt/slides/slide1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7"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28" name="Picture 10"/>
          <p:cNvPicPr/>
          <p:nvPr/>
        </p:nvPicPr>
        <p:blipFill>
          <a:blip r:embed="rId1"/>
          <a:stretch>
            <a:fillRect/>
          </a:stretch>
        </p:blipFill>
        <p:spPr>
          <a:xfrm>
            <a:off x="271440" y="22320"/>
            <a:ext cx="649800" cy="656280"/>
          </a:xfrm>
          <a:prstGeom prst="rect">
            <a:avLst/>
          </a:prstGeom>
        </p:spPr>
      </p:pic>
      <p:sp>
        <p:nvSpPr>
          <p:cNvPr id="1129" name="CustomShape 2"/>
          <p:cNvSpPr/>
          <p:nvPr/>
        </p:nvSpPr>
        <p:spPr>
          <a:xfrm>
            <a:off x="228600" y="1314360"/>
            <a:ext cx="8304840" cy="2557080"/>
          </a:xfrm>
          <a:prstGeom prst="rect">
            <a:avLst/>
          </a:prstGeom>
        </p:spPr>
        <p:txBody>
          <a:bodyPr anchor="ctr" bIns="0" lIns="0" rIns="0" tIns="0"/>
          <a:p>
            <a:pPr algn="just">
              <a:lnSpc>
                <a:spcPct val="100000"/>
              </a:lnSpc>
            </a:pPr>
            <a:r>
              <a:rPr lang="fr-FR" sz="1400">
                <a:solidFill>
                  <a:srgbClr val="000000"/>
                </a:solidFill>
                <a:latin typeface="Arial"/>
                <a:ea typeface="ＭＳ Ｐゴシック"/>
              </a:rPr>
              <a:t>The </a:t>
            </a:r>
            <a:r>
              <a:rPr b="1" lang="fr-FR" sz="1400">
                <a:solidFill>
                  <a:srgbClr val="4c8cc1"/>
                </a:solidFill>
                <a:latin typeface="Arial"/>
                <a:ea typeface="ＭＳ Ｐゴシック"/>
              </a:rPr>
              <a:t>AC_CONFIG_HEADERS([config.h]) </a:t>
            </a:r>
            <a:r>
              <a:rPr lang="fr-FR" sz="1400">
                <a:solidFill>
                  <a:srgbClr val="000000"/>
                </a:solidFill>
                <a:latin typeface="Arial"/>
                <a:ea typeface="ＭＳ Ｐゴシック"/>
              </a:rPr>
              <a:t>M4 macro indicates that we will use a config.h header file. </a:t>
            </a:r>
            <a:endParaRPr/>
          </a:p>
          <a:p>
            <a:pPr algn="just">
              <a:lnSpc>
                <a:spcPct val="100000"/>
              </a:lnSpc>
            </a:pPr>
            <a:endParaRPr/>
          </a:p>
          <a:p>
            <a:pPr algn="just">
              <a:lnSpc>
                <a:spcPct val="100000"/>
              </a:lnSpc>
            </a:pPr>
            <a:r>
              <a:rPr lang="fr-FR" sz="1400">
                <a:solidFill>
                  <a:srgbClr val="000000"/>
                </a:solidFill>
                <a:latin typeface="Arial"/>
                <a:ea typeface="ＭＳ Ｐゴシック"/>
              </a:rPr>
              <a:t>The generated header is included by your source code to pick up the results of the various configuration tests in the form of C preprocessor macro definitions. Every variable exported by the configure script through M4 macro (PKG_CHECK_MODULES(), AC_DEFINE(), AC_SUBST(), … ) will be set inside.</a:t>
            </a:r>
            <a:endParaRPr/>
          </a:p>
          <a:p>
            <a:pPr algn="just">
              <a:lnSpc>
                <a:spcPct val="100000"/>
              </a:lnSpc>
            </a:pPr>
            <a:endParaRPr/>
          </a:p>
          <a:p>
            <a:pPr algn="just">
              <a:lnSpc>
                <a:spcPct val="100000"/>
              </a:lnSpc>
            </a:pPr>
            <a:r>
              <a:rPr lang="fr-FR" sz="1400">
                <a:solidFill>
                  <a:srgbClr val="000000"/>
                </a:solidFill>
                <a:latin typeface="Arial"/>
                <a:ea typeface="ＭＳ Ｐゴシック"/>
              </a:rPr>
              <a:t>The template file </a:t>
            </a:r>
            <a:r>
              <a:rPr b="1" lang="fr-FR" sz="1400">
                <a:solidFill>
                  <a:srgbClr val="000000"/>
                </a:solidFill>
                <a:latin typeface="Arial"/>
                <a:ea typeface="ＭＳ Ｐゴシック"/>
              </a:rPr>
              <a:t>config.h.in</a:t>
            </a:r>
            <a:r>
              <a:rPr lang="fr-FR" sz="1400">
                <a:solidFill>
                  <a:srgbClr val="000000"/>
                </a:solidFill>
                <a:latin typeface="Arial"/>
                <a:ea typeface="ＭＳ Ｐゴシック"/>
              </a:rPr>
              <a:t> can also be generated automatically by the </a:t>
            </a:r>
            <a:r>
              <a:rPr b="1" lang="fr-FR" sz="1400">
                <a:solidFill>
                  <a:srgbClr val="000000"/>
                </a:solidFill>
                <a:latin typeface="Arial"/>
                <a:ea typeface="ＭＳ Ｐゴシック"/>
              </a:rPr>
              <a:t>autoheader</a:t>
            </a:r>
            <a:r>
              <a:rPr lang="fr-FR" sz="1400">
                <a:solidFill>
                  <a:srgbClr val="000000"/>
                </a:solidFill>
                <a:latin typeface="Arial"/>
                <a:ea typeface="ＭＳ Ｐゴシック"/>
              </a:rPr>
              <a:t> tool. </a:t>
            </a:r>
            <a:r>
              <a:rPr b="1" lang="fr-FR" sz="1400">
                <a:solidFill>
                  <a:srgbClr val="000000"/>
                </a:solidFill>
                <a:latin typeface="Arial"/>
                <a:ea typeface="ＭＳ Ｐゴシック"/>
              </a:rPr>
              <a:t>autoreconf</a:t>
            </a:r>
            <a:r>
              <a:rPr lang="fr-FR" sz="1400">
                <a:solidFill>
                  <a:srgbClr val="000000"/>
                </a:solidFill>
                <a:latin typeface="Arial"/>
                <a:ea typeface="ＭＳ Ｐゴシック"/>
              </a:rPr>
              <a:t> will invoke </a:t>
            </a:r>
            <a:r>
              <a:rPr b="1" lang="fr-FR" sz="1400">
                <a:solidFill>
                  <a:srgbClr val="000000"/>
                </a:solidFill>
                <a:latin typeface="Arial"/>
                <a:ea typeface="ＭＳ Ｐゴシック"/>
              </a:rPr>
              <a:t>autoheader</a:t>
            </a:r>
            <a:r>
              <a:rPr lang="fr-FR" sz="1400">
                <a:solidFill>
                  <a:srgbClr val="000000"/>
                </a:solidFill>
                <a:latin typeface="Arial"/>
                <a:ea typeface="ＭＳ Ｐゴシック"/>
              </a:rPr>
              <a:t> when AC_CONFIG_HEADERS is used in </a:t>
            </a:r>
            <a:r>
              <a:rPr b="1" lang="fr-FR" sz="1400">
                <a:solidFill>
                  <a:srgbClr val="000000"/>
                </a:solidFill>
                <a:latin typeface="Arial"/>
                <a:ea typeface="ＭＳ Ｐゴシック"/>
              </a:rPr>
              <a:t>configure.ac</a:t>
            </a:r>
            <a:r>
              <a:rPr lang="fr-FR" sz="1400">
                <a:solidFill>
                  <a:srgbClr val="000000"/>
                </a:solidFill>
                <a:latin typeface="Arial"/>
                <a:ea typeface="ＭＳ Ｐゴシック"/>
              </a:rPr>
              <a:t>. If multiple configuration headers are used, </a:t>
            </a:r>
            <a:r>
              <a:rPr b="1" lang="fr-FR" sz="1400">
                <a:solidFill>
                  <a:srgbClr val="000000"/>
                </a:solidFill>
                <a:latin typeface="Arial"/>
                <a:ea typeface="ＭＳ Ｐゴシック"/>
              </a:rPr>
              <a:t>autoheader</a:t>
            </a:r>
            <a:r>
              <a:rPr lang="fr-FR" sz="1400">
                <a:solidFill>
                  <a:srgbClr val="000000"/>
                </a:solidFill>
                <a:latin typeface="Arial"/>
                <a:ea typeface="ＭＳ Ｐゴシック"/>
              </a:rPr>
              <a:t> will always only generate the template for the first one in the list.</a:t>
            </a:r>
            <a:endParaRPr/>
          </a:p>
          <a:p>
            <a:pPr algn="just">
              <a:lnSpc>
                <a:spcPct val="100000"/>
              </a:lnSpc>
            </a:pPr>
            <a:endParaRPr/>
          </a:p>
          <a:p>
            <a:pPr algn="just">
              <a:lnSpc>
                <a:spcPct val="100000"/>
              </a:lnSpc>
            </a:pPr>
            <a:r>
              <a:rPr lang="fr-FR" sz="1400">
                <a:solidFill>
                  <a:srgbClr val="000000"/>
                </a:solidFill>
                <a:latin typeface="Arial"/>
                <a:ea typeface="ＭＳ Ｐゴシック"/>
              </a:rPr>
              <a:t>Example of usage in a configure.ac template</a:t>
            </a:r>
            <a:endParaRPr/>
          </a:p>
        </p:txBody>
      </p:sp>
      <p:sp>
        <p:nvSpPr>
          <p:cNvPr id="1130" name="CustomShape 3"/>
          <p:cNvSpPr/>
          <p:nvPr/>
        </p:nvSpPr>
        <p:spPr>
          <a:xfrm>
            <a:off x="241560" y="743040"/>
            <a:ext cx="41439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Impact on the configure.ac template :</a:t>
            </a:r>
            <a:endParaRPr/>
          </a:p>
        </p:txBody>
      </p:sp>
      <p:sp>
        <p:nvSpPr>
          <p:cNvPr id="1131" name="CustomShape 4"/>
          <p:cNvSpPr/>
          <p:nvPr/>
        </p:nvSpPr>
        <p:spPr>
          <a:xfrm>
            <a:off x="1905120" y="3962520"/>
            <a:ext cx="4570920" cy="1549800"/>
          </a:xfrm>
          <a:prstGeom prst="rect">
            <a:avLst/>
          </a:prstGeom>
        </p:spPr>
        <p:txBody>
          <a:bodyPr bIns="45000" lIns="90000" rIns="90000" tIns="45000"/>
          <a:p>
            <a:r>
              <a:rPr lang="fr-FR" sz="1200">
                <a:solidFill>
                  <a:srgbClr val="000000"/>
                </a:solidFill>
                <a:latin typeface="Times New Roman"/>
                <a:ea typeface="ＭＳ Ｐゴシック"/>
              </a:rPr>
              <a:t>(…)</a:t>
            </a:r>
            <a:endParaRPr/>
          </a:p>
          <a:p>
            <a:endParaRPr/>
          </a:p>
          <a:p>
            <a:r>
              <a:rPr lang="fr-FR" sz="1200">
                <a:solidFill>
                  <a:srgbClr val="000000"/>
                </a:solidFill>
                <a:latin typeface="Times New Roman"/>
                <a:ea typeface="ＭＳ Ｐゴシック"/>
              </a:rPr>
              <a:t>dnl ---------------------------------------</a:t>
            </a:r>
            <a:endParaRPr/>
          </a:p>
          <a:p>
            <a:r>
              <a:rPr lang="fr-FR" sz="1200">
                <a:solidFill>
                  <a:srgbClr val="000000"/>
                </a:solidFill>
                <a:latin typeface="Times New Roman"/>
                <a:ea typeface="ＭＳ Ｐゴシック"/>
              </a:rPr>
              <a:t>dnl Specify the internal toe_config.h</a:t>
            </a:r>
            <a:endParaRPr/>
          </a:p>
          <a:p>
            <a:r>
              <a:rPr lang="fr-FR" sz="1200">
                <a:solidFill>
                  <a:srgbClr val="000000"/>
                </a:solidFill>
                <a:latin typeface="Times New Roman"/>
                <a:ea typeface="ＭＳ Ｐゴシック"/>
              </a:rPr>
              <a:t>dnl ---------------------------------------</a:t>
            </a:r>
            <a:endParaRPr/>
          </a:p>
          <a:p>
            <a:r>
              <a:rPr lang="fr-FR" sz="1200">
                <a:solidFill>
                  <a:srgbClr val="000000"/>
                </a:solidFill>
                <a:latin typeface="Times New Roman"/>
                <a:ea typeface="ＭＳ Ｐゴシック"/>
              </a:rPr>
              <a:t>AC_CONFIG_HEADERS([inc/internal_config.h])</a:t>
            </a:r>
            <a:endParaRPr/>
          </a:p>
          <a:p>
            <a:endParaRPr/>
          </a:p>
          <a:p>
            <a:r>
              <a:rPr lang="fr-FR" sz="1200">
                <a:solidFill>
                  <a:srgbClr val="000000"/>
                </a:solidFill>
                <a:latin typeface="Times New Roman"/>
                <a:ea typeface="ＭＳ Ｐゴシック"/>
              </a:rPr>
              <a:t>(..)</a:t>
            </a:r>
            <a:endParaRPr/>
          </a:p>
        </p:txBody>
      </p:sp>
      <p:sp>
        <p:nvSpPr>
          <p:cNvPr id="1132" name="CustomShape 5"/>
          <p:cNvSpPr/>
          <p:nvPr/>
        </p:nvSpPr>
        <p:spPr>
          <a:xfrm>
            <a:off x="307800" y="5562720"/>
            <a:ext cx="8664120" cy="942120"/>
          </a:xfrm>
          <a:prstGeom prst="rect">
            <a:avLst/>
          </a:prstGeom>
        </p:spPr>
        <p:txBody>
          <a:bodyPr bIns="45000" lIns="90000" rIns="90000" tIns="45000" wrap="none"/>
          <a:p>
            <a:r>
              <a:rPr lang="fr-FR" sz="1400">
                <a:solidFill>
                  <a:srgbClr val="000000"/>
                </a:solidFill>
                <a:latin typeface="Arial"/>
                <a:ea typeface="ＭＳ Ｐゴシック"/>
              </a:rPr>
              <a:t>That will generate a header called « internal_config.h » in the « inc » directory. </a:t>
            </a:r>
            <a:endParaRPr/>
          </a:p>
          <a:p>
            <a:endParaRPr/>
          </a:p>
          <a:p>
            <a:r>
              <a:rPr lang="fr-FR" sz="1400">
                <a:solidFill>
                  <a:srgbClr val="000000"/>
                </a:solidFill>
                <a:latin typeface="Arial"/>
                <a:ea typeface="ＭＳ Ｐゴシック"/>
              </a:rPr>
              <a:t>Its content will include both all the boolean result of the internal check and also the custom checks made by</a:t>
            </a:r>
            <a:endParaRPr/>
          </a:p>
          <a:p>
            <a:r>
              <a:rPr lang="fr-FR" sz="1400">
                <a:solidFill>
                  <a:srgbClr val="000000"/>
                </a:solidFill>
                <a:latin typeface="Arial"/>
                <a:ea typeface="ＭＳ Ｐゴシック"/>
              </a:rPr>
              <a:t>Component itself.</a:t>
            </a:r>
            <a:endParaRPr/>
          </a:p>
        </p:txBody>
      </p:sp>
    </p:spTree>
  </p:cSld>
</p:sld>
</file>

<file path=ppt/slides/slide1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3"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34" name="Picture 10"/>
          <p:cNvPicPr/>
          <p:nvPr/>
        </p:nvPicPr>
        <p:blipFill>
          <a:blip r:embed="rId1"/>
          <a:stretch>
            <a:fillRect/>
          </a:stretch>
        </p:blipFill>
        <p:spPr>
          <a:xfrm>
            <a:off x="271440" y="22320"/>
            <a:ext cx="649800" cy="656280"/>
          </a:xfrm>
          <a:prstGeom prst="rect">
            <a:avLst/>
          </a:prstGeom>
        </p:spPr>
      </p:pic>
      <p:sp>
        <p:nvSpPr>
          <p:cNvPr id="1135" name="CustomShape 2"/>
          <p:cNvSpPr/>
          <p:nvPr/>
        </p:nvSpPr>
        <p:spPr>
          <a:xfrm>
            <a:off x="299880" y="838080"/>
            <a:ext cx="416844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Impact on the Makefile.am template :</a:t>
            </a:r>
            <a:endParaRPr/>
          </a:p>
        </p:txBody>
      </p:sp>
      <p:sp>
        <p:nvSpPr>
          <p:cNvPr id="1136" name="CustomShape 3"/>
          <p:cNvSpPr/>
          <p:nvPr/>
        </p:nvSpPr>
        <p:spPr>
          <a:xfrm>
            <a:off x="228600" y="1371600"/>
            <a:ext cx="8609400" cy="4287600"/>
          </a:xfrm>
          <a:prstGeom prst="rect">
            <a:avLst/>
          </a:prstGeom>
        </p:spPr>
        <p:txBody>
          <a:bodyPr bIns="45000" lIns="90000" rIns="90000" tIns="45000"/>
          <a:p>
            <a:r>
              <a:rPr lang="fr-FR" sz="1200">
                <a:solidFill>
                  <a:srgbClr val="000000"/>
                </a:solidFill>
                <a:latin typeface="Times New Roman"/>
                <a:ea typeface="ＭＳ Ｐゴシック"/>
              </a:rPr>
              <a:t>lib_LTLIBRARIES</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libtoe.la</a:t>
            </a:r>
            <a:endParaRPr/>
          </a:p>
          <a:p>
            <a:endParaRPr/>
          </a:p>
          <a:p>
            <a:r>
              <a:rPr b="1" lang="fr-FR" sz="1200">
                <a:solidFill>
                  <a:srgbClr val="000000"/>
                </a:solidFill>
                <a:latin typeface="Times New Roman"/>
                <a:ea typeface="ＭＳ Ｐゴシック"/>
              </a:rPr>
              <a:t>libtoe_la_</a:t>
            </a:r>
            <a:r>
              <a:rPr b="1" lang="fr-FR" sz="1200">
                <a:solidFill>
                  <a:srgbClr val="0070c0"/>
                </a:solidFill>
                <a:latin typeface="Times New Roman"/>
                <a:ea typeface="ＭＳ Ｐゴシック"/>
              </a:rPr>
              <a:t>SOURCES</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src/toe_assert.c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src/toe_memory.c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src/toe_thread.c</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src/toe_messageQueue.c</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inc/utlist.h</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inc/internal_api.h</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c00000"/>
                </a:solidFill>
                <a:latin typeface="Times New Roman"/>
                <a:ea typeface="ＭＳ Ｐゴシック"/>
              </a:rPr>
              <a:t>inc/internal_config.h</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b="1" lang="fr-FR" sz="1200">
                <a:solidFill>
                  <a:srgbClr val="000000"/>
                </a:solidFill>
                <a:latin typeface="Times New Roman"/>
                <a:ea typeface="ＭＳ Ｐゴシック"/>
              </a:rPr>
              <a:t>libtoe_la_</a:t>
            </a:r>
            <a:r>
              <a:rPr b="1" lang="fr-FR" sz="1200">
                <a:solidFill>
                  <a:srgbClr val="0070c0"/>
                </a:solidFill>
                <a:latin typeface="Times New Roman"/>
                <a:ea typeface="ＭＳ Ｐゴシック"/>
              </a:rPr>
              <a:t>CFLAGS</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-I$(HEADER_DIR)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$(LIBCONFIG_CFLAGS)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$(LIBLOG_CFLAGS)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-DLOG_NAME=TOE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-DLOG_MASK_PRIO=LOG_PRIO_ALL</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b="1" lang="fr-FR" sz="1200">
                <a:solidFill>
                  <a:srgbClr val="000000"/>
                </a:solidFill>
                <a:latin typeface="Times New Roman"/>
                <a:ea typeface="ＭＳ Ｐゴシック"/>
              </a:rPr>
              <a:t>libtoe_la_</a:t>
            </a:r>
            <a:r>
              <a:rPr b="1" lang="fr-FR" sz="1200">
                <a:solidFill>
                  <a:srgbClr val="0070c0"/>
                </a:solidFill>
                <a:latin typeface="Times New Roman"/>
                <a:ea typeface="ＭＳ Ｐゴシック"/>
              </a:rPr>
              <a:t>LDFLAGS</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-version-info $(LT_CURRENT):$(LT_REVISION):$(LT_AGE)</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-lpthread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-lrt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r>
              <a:rPr b="1" lang="fr-FR" sz="1200">
                <a:solidFill>
                  <a:srgbClr val="000000"/>
                </a:solidFill>
                <a:latin typeface="Times New Roman"/>
                <a:ea typeface="ＭＳ Ｐゴシック"/>
              </a:rPr>
              <a:t>libtoe_la_</a:t>
            </a:r>
            <a:r>
              <a:rPr b="1" lang="fr-FR" sz="1200">
                <a:solidFill>
                  <a:srgbClr val="0070c0"/>
                </a:solidFill>
                <a:latin typeface="Times New Roman"/>
                <a:ea typeface="ＭＳ Ｐゴシック"/>
              </a:rPr>
              <a:t>LIBADD</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 $(LIBCONFIG_LIBS)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$(LIBLOG_LIBS)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$(EFENCE_LIBS)</a:t>
            </a:r>
            <a:endParaRPr/>
          </a:p>
        </p:txBody>
      </p:sp>
      <p:sp>
        <p:nvSpPr>
          <p:cNvPr id="1137" name="CustomShape 4"/>
          <p:cNvSpPr/>
          <p:nvPr/>
        </p:nvSpPr>
        <p:spPr>
          <a:xfrm>
            <a:off x="417240" y="5867280"/>
            <a:ext cx="8688600" cy="576360"/>
          </a:xfrm>
          <a:prstGeom prst="rect">
            <a:avLst/>
          </a:prstGeom>
        </p:spPr>
        <p:txBody>
          <a:bodyPr bIns="45000" lIns="90000" rIns="90000" tIns="45000" wrap="none"/>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Even if the config.h (here internal_config.h) is well include by the source code, this is important</a:t>
            </a:r>
            <a:endParaRPr/>
          </a:p>
          <a:p>
            <a:r>
              <a:rPr lang="fr-FR" sz="1600">
                <a:solidFill>
                  <a:srgbClr val="000000"/>
                </a:solidFill>
                <a:latin typeface="Times New Roman"/>
                <a:ea typeface="ＭＳ Ｐゴシック"/>
              </a:rPr>
              <a:t>to specify it  in the Makefile in order to include this dynamic file in the tarball generated by a </a:t>
            </a:r>
            <a:r>
              <a:rPr b="1" lang="fr-FR" sz="1600">
                <a:solidFill>
                  <a:srgbClr val="000000"/>
                </a:solidFill>
                <a:latin typeface="Times New Roman"/>
                <a:ea typeface="ＭＳ Ｐゴシック"/>
              </a:rPr>
              <a:t>make dist</a:t>
            </a:r>
            <a:r>
              <a:rPr lang="fr-FR" sz="1600">
                <a:solidFill>
                  <a:srgbClr val="000000"/>
                </a:solidFill>
                <a:latin typeface="Times New Roman"/>
                <a:ea typeface="ＭＳ Ｐゴシック"/>
              </a:rPr>
              <a:t>.</a:t>
            </a:r>
            <a:endParaRPr/>
          </a:p>
        </p:txBody>
      </p:sp>
    </p:spTree>
  </p:cSld>
</p:sld>
</file>

<file path=ppt/slides/slide1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8"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39" name="Picture 10"/>
          <p:cNvPicPr/>
          <p:nvPr/>
        </p:nvPicPr>
        <p:blipFill>
          <a:blip r:embed="rId1"/>
          <a:stretch>
            <a:fillRect/>
          </a:stretch>
        </p:blipFill>
        <p:spPr>
          <a:xfrm>
            <a:off x="271440" y="22320"/>
            <a:ext cx="649800" cy="656280"/>
          </a:xfrm>
          <a:prstGeom prst="rect">
            <a:avLst/>
          </a:prstGeom>
        </p:spPr>
      </p:pic>
      <p:sp>
        <p:nvSpPr>
          <p:cNvPr id="1140" name="CustomShape 2"/>
          <p:cNvSpPr/>
          <p:nvPr/>
        </p:nvSpPr>
        <p:spPr>
          <a:xfrm>
            <a:off x="318240" y="914400"/>
            <a:ext cx="504900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Config.h or not config.h that is the question…</a:t>
            </a:r>
            <a:endParaRPr/>
          </a:p>
        </p:txBody>
      </p:sp>
      <p:sp>
        <p:nvSpPr>
          <p:cNvPr id="1141" name="CustomShape 3"/>
          <p:cNvSpPr/>
          <p:nvPr/>
        </p:nvSpPr>
        <p:spPr>
          <a:xfrm>
            <a:off x="4495680" y="1676520"/>
            <a:ext cx="4342320" cy="4228200"/>
          </a:xfrm>
          <a:prstGeom prst="rect">
            <a:avLst/>
          </a:prstGeom>
        </p:spPr>
        <p:txBody>
          <a:bodyPr bIns="45000" lIns="90000" rIns="90000" tIns="45000"/>
          <a:p>
            <a:r>
              <a:rPr lang="fr-FR" sz="2400">
                <a:solidFill>
                  <a:srgbClr val="000000"/>
                </a:solidFill>
                <a:latin typeface="Times New Roman"/>
                <a:ea typeface="ＭＳ Ｐゴシック"/>
              </a:rPr>
              <a:t>With config.h :</a:t>
            </a:r>
            <a:endParaRPr/>
          </a:p>
          <a:p>
            <a:endParaRPr/>
          </a:p>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command line is more silent.</a:t>
            </a:r>
            <a:endParaRPr/>
          </a:p>
          <a:p>
            <a:endParaRPr/>
          </a:p>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config.h is the ID card of the build because</a:t>
            </a:r>
            <a:endParaRPr/>
          </a:p>
          <a:p>
            <a:pPr algn="just"/>
            <a:r>
              <a:rPr lang="fr-FR" sz="1600">
                <a:solidFill>
                  <a:srgbClr val="000000"/>
                </a:solidFill>
                <a:latin typeface="Times New Roman"/>
                <a:ea typeface="ＭＳ Ｐゴシック"/>
              </a:rPr>
              <a:t>it defines all the activator, values, used during the</a:t>
            </a:r>
            <a:endParaRPr/>
          </a:p>
          <a:p>
            <a:pPr algn="just"/>
            <a:r>
              <a:rPr lang="fr-FR" sz="1600">
                <a:solidFill>
                  <a:srgbClr val="000000"/>
                </a:solidFill>
                <a:latin typeface="Times New Roman"/>
                <a:ea typeface="ＭＳ Ｐゴシック"/>
              </a:rPr>
              <a:t>compilation.</a:t>
            </a:r>
            <a:endParaRPr/>
          </a:p>
          <a:p>
            <a:pPr algn="just"/>
            <a:endParaRPr/>
          </a:p>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That need to import this header in all source code (.c, .cpp, .cxx, …) or within a top header. The inclusion should be secured like this :</a:t>
            </a:r>
            <a:endParaRPr/>
          </a:p>
          <a:p>
            <a:pPr algn="just"/>
            <a:endParaRPr/>
          </a:p>
          <a:p>
            <a:pPr algn="just"/>
            <a:r>
              <a:rPr lang="fr-FR" sz="1600">
                <a:solidFill>
                  <a:srgbClr val="000000"/>
                </a:solidFill>
                <a:latin typeface="Times New Roman"/>
                <a:ea typeface="ＭＳ Ｐゴシック"/>
              </a:rPr>
              <a:t>#ifdef HAVE_CONFIG_H</a:t>
            </a:r>
            <a:endParaRPr/>
          </a:p>
          <a:p>
            <a:pPr algn="just"/>
            <a:r>
              <a:rPr lang="fr-FR" sz="1600">
                <a:solidFill>
                  <a:srgbClr val="000000"/>
                </a:solidFill>
                <a:latin typeface="Times New Roman"/>
                <a:ea typeface="ＭＳ Ｐゴシック"/>
              </a:rPr>
              <a:t>#include "config.h"</a:t>
            </a:r>
            <a:endParaRPr/>
          </a:p>
          <a:p>
            <a:pPr algn="just"/>
            <a:r>
              <a:rPr lang="fr-FR" sz="1600">
                <a:solidFill>
                  <a:srgbClr val="000000"/>
                </a:solidFill>
                <a:latin typeface="Times New Roman"/>
                <a:ea typeface="ＭＳ Ｐゴシック"/>
              </a:rPr>
              <a:t>#endif /* HAVE_CONFIG_H */</a:t>
            </a:r>
            <a:endParaRPr/>
          </a:p>
          <a:p>
            <a:pPr algn="just"/>
            <a:endParaRPr/>
          </a:p>
        </p:txBody>
      </p:sp>
      <p:sp>
        <p:nvSpPr>
          <p:cNvPr id="1142" name="CustomShape 4"/>
          <p:cNvSpPr/>
          <p:nvPr/>
        </p:nvSpPr>
        <p:spPr>
          <a:xfrm>
            <a:off x="409680" y="1676520"/>
            <a:ext cx="3912120" cy="4350600"/>
          </a:xfrm>
          <a:prstGeom prst="rect">
            <a:avLst/>
          </a:prstGeom>
        </p:spPr>
        <p:txBody>
          <a:bodyPr bIns="45000" lIns="90000" rIns="90000" tIns="45000" wrap="none"/>
          <a:p>
            <a:r>
              <a:rPr lang="fr-FR" sz="2400">
                <a:solidFill>
                  <a:srgbClr val="000000"/>
                </a:solidFill>
                <a:latin typeface="Times New Roman"/>
                <a:ea typeface="ＭＳ Ｐゴシック"/>
              </a:rPr>
              <a:t>Without config.h :</a:t>
            </a:r>
            <a:endParaRPr/>
          </a:p>
          <a:p>
            <a:endParaRPr/>
          </a:p>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Every flags will be provided to the compiler</a:t>
            </a:r>
            <a:endParaRPr/>
          </a:p>
          <a:p>
            <a:pPr algn="just"/>
            <a:r>
              <a:rPr lang="fr-FR" sz="1600">
                <a:solidFill>
                  <a:srgbClr val="000000"/>
                </a:solidFill>
                <a:latin typeface="Times New Roman"/>
                <a:ea typeface="ＭＳ Ｐゴシック"/>
              </a:rPr>
              <a:t>over the command line (can be quite huge)</a:t>
            </a:r>
            <a:endParaRPr/>
          </a:p>
          <a:p>
            <a:pPr algn="just"/>
            <a:endParaRPr/>
          </a:p>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Easy to manage with existent component </a:t>
            </a:r>
            <a:endParaRPr/>
          </a:p>
          <a:p>
            <a:pPr algn="just"/>
            <a:r>
              <a:rPr lang="fr-FR" sz="1600">
                <a:solidFill>
                  <a:srgbClr val="000000"/>
                </a:solidFill>
                <a:latin typeface="Times New Roman"/>
                <a:ea typeface="ＭＳ Ｐゴシック"/>
              </a:rPr>
              <a:t>(don’t need any modification for the header</a:t>
            </a:r>
            <a:endParaRPr/>
          </a:p>
          <a:p>
            <a:pPr algn="just"/>
            <a:r>
              <a:rPr lang="fr-FR" sz="1600">
                <a:solidFill>
                  <a:srgbClr val="000000"/>
                </a:solidFill>
                <a:latin typeface="Times New Roman"/>
                <a:ea typeface="ＭＳ Ｐゴシック"/>
              </a:rPr>
              <a:t>Import).</a:t>
            </a:r>
            <a:endParaRPr/>
          </a:p>
          <a:p>
            <a:pPr algn="just"/>
            <a:endParaRPr/>
          </a:p>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development process can check the</a:t>
            </a:r>
            <a:endParaRPr/>
          </a:p>
          <a:p>
            <a:pPr algn="just"/>
            <a:r>
              <a:rPr lang="fr-FR" sz="1600">
                <a:solidFill>
                  <a:srgbClr val="000000"/>
                </a:solidFill>
                <a:latin typeface="Times New Roman"/>
                <a:ea typeface="ＭＳ Ｐゴシック"/>
              </a:rPr>
              <a:t>variables  either in this config.h header or </a:t>
            </a:r>
            <a:endParaRPr/>
          </a:p>
          <a:p>
            <a:pPr algn="just"/>
            <a:r>
              <a:rPr lang="fr-FR" sz="1600">
                <a:solidFill>
                  <a:srgbClr val="000000"/>
                </a:solidFill>
                <a:latin typeface="Times New Roman"/>
                <a:ea typeface="ＭＳ Ｐゴシック"/>
              </a:rPr>
              <a:t>through the command line.</a:t>
            </a:r>
            <a:endParaRPr/>
          </a:p>
          <a:p>
            <a:pPr algn="just"/>
            <a:endParaRPr/>
          </a:p>
          <a:p>
            <a:pPr algn="just"/>
            <a:endParaRPr/>
          </a:p>
          <a:p>
            <a:pPr algn="just"/>
            <a:endParaRPr/>
          </a:p>
          <a:p>
            <a:pPr algn="just"/>
            <a:endParaRPr/>
          </a:p>
        </p:txBody>
      </p:sp>
    </p:spTree>
  </p:cSld>
</p:sld>
</file>

<file path=ppt/slides/slide1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43" name="Picture 2"/>
          <p:cNvPicPr/>
          <p:nvPr/>
        </p:nvPicPr>
        <p:blipFill>
          <a:blip r:embed="rId1"/>
          <a:stretch>
            <a:fillRect/>
          </a:stretch>
        </p:blipFill>
        <p:spPr>
          <a:xfrm>
            <a:off x="1523880" y="1600200"/>
            <a:ext cx="3094560" cy="3094560"/>
          </a:xfrm>
          <a:prstGeom prst="rect">
            <a:avLst/>
          </a:prstGeom>
        </p:spPr>
      </p:pic>
      <p:sp>
        <p:nvSpPr>
          <p:cNvPr id="1144" name="CustomShape 1"/>
          <p:cNvSpPr/>
          <p:nvPr/>
        </p:nvSpPr>
        <p:spPr>
          <a:xfrm>
            <a:off x="5119920" y="3124080"/>
            <a:ext cx="2590920" cy="455400"/>
          </a:xfrm>
          <a:prstGeom prst="rect">
            <a:avLst/>
          </a:prstGeom>
        </p:spPr>
        <p:txBody>
          <a:bodyPr bIns="45000" lIns="90000" rIns="90000" tIns="45000" wrap="none"/>
          <a:p>
            <a:r>
              <a:rPr b="1" lang="fr-FR" sz="2400">
                <a:solidFill>
                  <a:srgbClr val="000000"/>
                </a:solidFill>
                <a:latin typeface="Times New Roman"/>
                <a:ea typeface="ＭＳ Ｐゴシック"/>
              </a:rPr>
              <a:t>GNU/MAKE LAB</a:t>
            </a:r>
            <a:endParaRPr/>
          </a:p>
        </p:txBody>
      </p:sp>
      <p:sp>
        <p:nvSpPr>
          <p:cNvPr id="1145" name="CustomShape 2"/>
          <p:cNvSpPr/>
          <p:nvPr/>
        </p:nvSpPr>
        <p:spPr>
          <a:xfrm>
            <a:off x="155520" y="-144360"/>
            <a:ext cx="303840" cy="303840"/>
          </a:xfrm>
          <a:prstGeom prst="rect">
            <a:avLst/>
          </a:prstGeom>
        </p:spPr>
      </p:sp>
      <p:sp>
        <p:nvSpPr>
          <p:cNvPr id="1146" name="CustomShape 3"/>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47" name="Picture 10"/>
          <p:cNvPicPr/>
          <p:nvPr/>
        </p:nvPicPr>
        <p:blipFill>
          <a:blip r:embed="rId2"/>
          <a:stretch>
            <a:fillRect/>
          </a:stretch>
        </p:blipFill>
        <p:spPr>
          <a:xfrm>
            <a:off x="271440" y="22320"/>
            <a:ext cx="649800" cy="656280"/>
          </a:xfrm>
          <a:prstGeom prst="rect">
            <a:avLst/>
          </a:prstGeom>
        </p:spPr>
      </p:pic>
    </p:spTree>
  </p:cSld>
</p:sld>
</file>

<file path=ppt/slides/slide1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8"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49" name="Picture 10"/>
          <p:cNvPicPr/>
          <p:nvPr/>
        </p:nvPicPr>
        <p:blipFill>
          <a:blip r:embed="rId1"/>
          <a:stretch>
            <a:fillRect/>
          </a:stretch>
        </p:blipFill>
        <p:spPr>
          <a:xfrm>
            <a:off x="271440" y="22320"/>
            <a:ext cx="649800" cy="656280"/>
          </a:xfrm>
          <a:prstGeom prst="rect">
            <a:avLst/>
          </a:prstGeom>
        </p:spPr>
      </p:pic>
      <p:sp>
        <p:nvSpPr>
          <p:cNvPr id="1150" name="CustomShape 2"/>
          <p:cNvSpPr/>
          <p:nvPr/>
        </p:nvSpPr>
        <p:spPr>
          <a:xfrm>
            <a:off x="639360" y="1295280"/>
            <a:ext cx="8092440" cy="155268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of this lab is to write one autotool project</a:t>
            </a:r>
            <a:endParaRPr/>
          </a:p>
          <a:p>
            <a:r>
              <a:rPr lang="fr-FR" sz="2400">
                <a:solidFill>
                  <a:srgbClr val="000000"/>
                </a:solidFill>
                <a:latin typeface="Times New Roman"/>
                <a:ea typeface="ＭＳ Ｐゴシック"/>
              </a:rPr>
              <a:t>without any config.h and another with that support.</a:t>
            </a:r>
            <a:endParaRPr/>
          </a:p>
          <a:p>
            <a:endParaRPr/>
          </a:p>
          <a:p>
            <a:r>
              <a:rPr lang="fr-FR" sz="2400">
                <a:solidFill>
                  <a:srgbClr val="000000"/>
                </a:solidFill>
                <a:latin typeface="Times New Roman"/>
                <a:ea typeface="ＭＳ Ｐゴシック"/>
              </a:rPr>
              <a:t>Compare the command line for the two build using « make v=1»</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CustomShape 1"/>
          <p:cNvSpPr/>
          <p:nvPr/>
        </p:nvSpPr>
        <p:spPr>
          <a:xfrm>
            <a:off x="152280" y="932760"/>
            <a:ext cx="8063280" cy="637200"/>
          </a:xfrm>
          <a:prstGeom prst="rect">
            <a:avLst/>
          </a:prstGeom>
        </p:spPr>
        <p:txBody>
          <a:bodyPr bIns="46800" lIns="0" rIns="0" tIns="46800"/>
          <a:p>
            <a:r>
              <a:rPr lang="fr-FR" sz="2000">
                <a:solidFill>
                  <a:srgbClr val="333333"/>
                </a:solidFill>
                <a:latin typeface="Trebuchet MS"/>
                <a:ea typeface="ＭＳ Ｐゴシック"/>
              </a:rPr>
              <a:t> </a:t>
            </a:r>
            <a:r>
              <a:rPr lang="fr-FR" sz="2000">
                <a:solidFill>
                  <a:srgbClr val="333333"/>
                </a:solidFill>
                <a:latin typeface="Trebuchet MS"/>
                <a:ea typeface="ＭＳ Ｐゴシック"/>
              </a:rPr>
              <a:t>C preprocessing:</a:t>
            </a:r>
            <a:endParaRPr/>
          </a:p>
        </p:txBody>
      </p:sp>
      <p:sp>
        <p:nvSpPr>
          <p:cNvPr id="304" name="CustomShape 2"/>
          <p:cNvSpPr/>
          <p:nvPr/>
        </p:nvSpPr>
        <p:spPr>
          <a:xfrm>
            <a:off x="54000" y="1145880"/>
            <a:ext cx="9034920" cy="4796280"/>
          </a:xfrm>
          <a:prstGeom prst="rect">
            <a:avLst/>
          </a:prstGeom>
        </p:spPr>
        <p:txBody>
          <a:bodyPr bIns="0" lIns="0" rIns="0" tIns="0"/>
          <a:p>
            <a:endParaRPr/>
          </a:p>
          <a:p>
            <a:pPr lvl="1">
              <a:buSzPct val="45000"/>
              <a:buFont typeface="Times New Roman"/>
              <a:buChar char="•"/>
            </a:pPr>
            <a:r>
              <a:rPr lang="fr-FR" sz="2000">
                <a:solidFill>
                  <a:srgbClr val="2a2a2a"/>
                </a:solidFill>
                <a:latin typeface="Trebuchet MS"/>
                <a:ea typeface="ＭＳ Ｐゴシック"/>
              </a:rPr>
              <a:t>Lexical preprocessors.</a:t>
            </a:r>
            <a:endParaRPr/>
          </a:p>
          <a:p>
            <a:pPr lvl="1">
              <a:buSzPct val="45000"/>
              <a:buFont typeface="Times New Roman"/>
              <a:buChar char="•"/>
            </a:pPr>
            <a:r>
              <a:rPr lang="fr-FR" sz="2000">
                <a:solidFill>
                  <a:srgbClr val="2a2a2a"/>
                </a:solidFill>
                <a:latin typeface="Trebuchet MS"/>
                <a:ea typeface="ＭＳ Ｐゴシック"/>
              </a:rPr>
              <a:t>Operate on the source text.</a:t>
            </a:r>
            <a:endParaRPr/>
          </a:p>
          <a:p>
            <a:pPr lvl="1">
              <a:buSzPct val="45000"/>
              <a:buFont typeface="Times New Roman"/>
              <a:buChar char="•"/>
            </a:pPr>
            <a:r>
              <a:rPr lang="fr-FR" sz="2000">
                <a:solidFill>
                  <a:srgbClr val="2a2a2a"/>
                </a:solidFill>
                <a:latin typeface="Trebuchet MS"/>
                <a:ea typeface="ＭＳ Ｐゴシック"/>
              </a:rPr>
              <a:t>Prior to any parsing by performing simple substitution of tokenized character sequences.</a:t>
            </a:r>
            <a:endParaRPr/>
          </a:p>
          <a:p>
            <a:pPr lvl="1">
              <a:buSzPct val="45000"/>
              <a:buFont typeface="Times New Roman"/>
              <a:buChar char="•"/>
            </a:pPr>
            <a:r>
              <a:rPr lang="fr-FR" sz="2000">
                <a:solidFill>
                  <a:srgbClr val="2a2a2a"/>
                </a:solidFill>
                <a:latin typeface="Trebuchet MS"/>
                <a:ea typeface="ＭＳ Ｐゴシック"/>
              </a:rPr>
              <a:t>Typically perform macro substitutions by inlining and templates, textual inclusion of other files, and conditional compilation or inclusion.</a:t>
            </a:r>
            <a:endParaRPr/>
          </a:p>
          <a:p>
            <a:pPr lvl="1">
              <a:buSzPct val="45000"/>
              <a:buFont typeface="Times New Roman"/>
              <a:buChar char="•"/>
            </a:pPr>
            <a:r>
              <a:rPr lang="fr-FR" sz="2000">
                <a:solidFill>
                  <a:srgbClr val="2a2a2a"/>
                </a:solidFill>
                <a:latin typeface="Trebuchet MS"/>
                <a:ea typeface="ＭＳ Ｐゴシック"/>
              </a:rPr>
              <a:t>Take lines beginning with '#' as directives</a:t>
            </a:r>
            <a:endParaRPr/>
          </a:p>
          <a:p>
            <a:endParaRPr/>
          </a:p>
        </p:txBody>
      </p:sp>
      <p:sp>
        <p:nvSpPr>
          <p:cNvPr id="305" name="CustomShape 3"/>
          <p:cNvSpPr/>
          <p:nvPr/>
        </p:nvSpPr>
        <p:spPr>
          <a:xfrm>
            <a:off x="322920" y="4230720"/>
            <a:ext cx="8379360" cy="1294200"/>
          </a:xfrm>
          <a:prstGeom prst="rect">
            <a:avLst/>
          </a:prstGeom>
        </p:spPr>
        <p:txBody>
          <a:bodyPr bIns="45000" lIns="90000" rIns="90000" tIns="45000" wrap="none"/>
          <a:p>
            <a:pPr algn="just">
              <a:buSzPct val="45000"/>
              <a:buFont charset="2" typeface="Wingdings"/>
              <a:buChar char=""/>
            </a:pPr>
            <a:r>
              <a:rPr lang="fr-FR">
                <a:solidFill>
                  <a:srgbClr val="2a2a2a"/>
                </a:solidFill>
                <a:latin typeface="Trebuchet MS"/>
                <a:ea typeface="ＭＳ Ｐゴシック"/>
              </a:rPr>
              <a:t>This is possible to stop the Compiler at this specific step. The stdout will </a:t>
            </a:r>
            <a:endParaRPr/>
          </a:p>
          <a:p>
            <a:pPr algn="just"/>
            <a:r>
              <a:rPr lang="fr-FR">
                <a:solidFill>
                  <a:srgbClr val="2a2a2a"/>
                </a:solidFill>
                <a:latin typeface="Trebuchet MS"/>
                <a:ea typeface="ＭＳ Ｐゴシック"/>
              </a:rPr>
              <a:t>generate  the result of the C preprocessing. This command is equivalent to a </a:t>
            </a:r>
            <a:endParaRPr/>
          </a:p>
          <a:p>
            <a:pPr algn="just"/>
            <a:r>
              <a:rPr lang="fr-FR">
                <a:solidFill>
                  <a:srgbClr val="2a2a2a"/>
                </a:solidFill>
                <a:latin typeface="Trebuchet MS"/>
                <a:ea typeface="ＭＳ Ｐゴシック"/>
              </a:rPr>
              <a:t>build command (compiling or link) with no output file expected:</a:t>
            </a:r>
            <a:endParaRPr/>
          </a:p>
          <a:p>
            <a:pPr algn="just"/>
            <a:endParaRPr/>
          </a:p>
          <a:p>
            <a:pPr algn="just"/>
            <a:r>
              <a:rPr lang="fr-FR">
                <a:solidFill>
                  <a:srgbClr val="2a2a2a"/>
                </a:solidFill>
                <a:latin typeface="Trebuchet MS"/>
                <a:ea typeface="ＭＳ Ｐゴシック"/>
              </a:rPr>
              <a:t>	</a:t>
            </a:r>
            <a:r>
              <a:rPr lang="fr-FR">
                <a:solidFill>
                  <a:srgbClr val="2a2a2a"/>
                </a:solidFill>
                <a:latin typeface="Trebuchet MS"/>
                <a:ea typeface="ＭＳ Ｐゴシック"/>
              </a:rPr>
              <a:t>	</a:t>
            </a:r>
            <a:r>
              <a:rPr lang="fr-FR" sz="1400">
                <a:solidFill>
                  <a:srgbClr val="2a2a2a"/>
                </a:solidFill>
                <a:latin typeface="Courier New"/>
                <a:ea typeface="ＭＳ Ｐゴシック"/>
              </a:rPr>
              <a:t>$ gcc -E file.c </a:t>
            </a:r>
            <a:endParaRPr/>
          </a:p>
          <a:p>
            <a:pPr algn="just"/>
            <a:endParaRPr/>
          </a:p>
          <a:p>
            <a:pPr algn="just"/>
            <a:endParaRPr/>
          </a:p>
          <a:p>
            <a:pPr algn="just">
              <a:buSzPct val="45000"/>
              <a:buFont charset="2" typeface="Wingdings"/>
              <a:buChar char=""/>
            </a:pPr>
            <a:r>
              <a:rPr b="1" lang="fr-FR" sz="1200" u="sng">
                <a:solidFill>
                  <a:srgbClr val="ffffff"/>
                </a:solidFill>
                <a:latin typeface="Times New Roman"/>
                <a:ea typeface="ＭＳ Ｐゴシック"/>
                <a:hlinkClick r:id="rId1"/>
              </a:rPr>
              <a:t>http://www.crasseux.com/books/ctutorial/Preprocessor-directives.html</a:t>
            </a:r>
            <a:endParaRPr/>
          </a:p>
        </p:txBody>
      </p:sp>
      <p:sp>
        <p:nvSpPr>
          <p:cNvPr id="306" name="CustomShape 4"/>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07" name="Picture 7"/>
          <p:cNvPicPr/>
          <p:nvPr/>
        </p:nvPicPr>
        <p:blipFill>
          <a:blip r:embed="rId2"/>
          <a:stretch>
            <a:fillRect/>
          </a:stretch>
        </p:blipFill>
        <p:spPr>
          <a:xfrm>
            <a:off x="423720" y="101520"/>
            <a:ext cx="649800" cy="656280"/>
          </a:xfrm>
          <a:prstGeom prst="rect">
            <a:avLst/>
          </a:prstGeom>
        </p:spPr>
      </p:pic>
    </p:spTree>
  </p:cSld>
  <p:timing>
    <p:tnLst>
      <p:par>
        <p:cTn dur="indefinite" id="13" nodeType="tmRoot" restart="never">
          <p:childTnLst>
            <p:seq>
              <p:cTn dur="indefinite" id="14" nodeType="mainSeq">
                <p:childTnLst/>
              </p:cTn>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1"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The config.h header</a:t>
            </a:r>
            <a:endParaRPr/>
          </a:p>
        </p:txBody>
      </p:sp>
      <p:pic>
        <p:nvPicPr>
          <p:cNvPr descr="" id="1152" name="Picture 10"/>
          <p:cNvPicPr/>
          <p:nvPr/>
        </p:nvPicPr>
        <p:blipFill>
          <a:blip r:embed="rId1"/>
          <a:stretch>
            <a:fillRect/>
          </a:stretch>
        </p:blipFill>
        <p:spPr>
          <a:xfrm>
            <a:off x="271440" y="22320"/>
            <a:ext cx="649800" cy="656280"/>
          </a:xfrm>
          <a:prstGeom prst="rect">
            <a:avLst/>
          </a:prstGeom>
        </p:spPr>
      </p:pic>
      <p:sp>
        <p:nvSpPr>
          <p:cNvPr id="1153" name="CustomShape 2"/>
          <p:cNvSpPr/>
          <p:nvPr/>
        </p:nvSpPr>
        <p:spPr>
          <a:xfrm>
            <a:off x="380880" y="1219320"/>
            <a:ext cx="8152200" cy="699480"/>
          </a:xfrm>
          <a:prstGeom prst="rect">
            <a:avLst/>
          </a:prstGeom>
        </p:spPr>
        <p:txBody>
          <a:bodyPr bIns="45000" lIns="90000" rIns="90000" tIns="45000"/>
          <a:p>
            <a:pPr>
              <a:buSzPct val="45000"/>
              <a:buFont charset="2" typeface="Wingdings"/>
              <a:buChar char=""/>
            </a:pPr>
            <a:r>
              <a:rPr b="1" lang="fr-FR" sz="2000" u="sng">
                <a:solidFill>
                  <a:srgbClr val="000000"/>
                </a:solidFill>
                <a:latin typeface="Times New Roman"/>
                <a:ea typeface="ＭＳ Ｐゴシック"/>
                <a:hlinkClick r:id="rId2"/>
              </a:rPr>
              <a:t>http://www.gnu.org/software/automake/manual/html_node/Optional.html#index-AC_005fCONFIG_005fHEADERS-219</a:t>
            </a:r>
            <a:endParaRPr/>
          </a:p>
          <a:p>
            <a:endParaRPr/>
          </a:p>
        </p:txBody>
      </p:sp>
      <p:sp>
        <p:nvSpPr>
          <p:cNvPr id="1154" name="CustomShape 3"/>
          <p:cNvSpPr/>
          <p:nvPr/>
        </p:nvSpPr>
        <p:spPr>
          <a:xfrm>
            <a:off x="379080" y="762120"/>
            <a:ext cx="26078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More help about :</a:t>
            </a:r>
            <a:endParaRPr/>
          </a:p>
        </p:txBody>
      </p:sp>
    </p:spTree>
  </p:cSld>
</p:sld>
</file>

<file path=ppt/slides/slide1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5" name="CustomShape 1"/>
          <p:cNvSpPr/>
          <p:nvPr/>
        </p:nvSpPr>
        <p:spPr>
          <a:xfrm>
            <a:off x="990720" y="76320"/>
            <a:ext cx="7987320" cy="637200"/>
          </a:xfrm>
          <a:prstGeom prst="rect">
            <a:avLst/>
          </a:prstGeom>
        </p:spPr>
      </p:sp>
      <p:pic>
        <p:nvPicPr>
          <p:cNvPr descr="" id="1156" name="Picture 29"/>
          <p:cNvPicPr/>
          <p:nvPr/>
        </p:nvPicPr>
        <p:blipFill>
          <a:blip r:embed="rId1"/>
          <a:stretch>
            <a:fillRect/>
          </a:stretch>
        </p:blipFill>
        <p:spPr>
          <a:xfrm>
            <a:off x="271440" y="22320"/>
            <a:ext cx="649800" cy="656280"/>
          </a:xfrm>
          <a:prstGeom prst="rect">
            <a:avLst/>
          </a:prstGeom>
        </p:spPr>
      </p:pic>
      <p:pic>
        <p:nvPicPr>
          <p:cNvPr descr="" id="1157" name="Picture 2"/>
          <p:cNvPicPr/>
          <p:nvPr/>
        </p:nvPicPr>
        <p:blipFill>
          <a:blip r:embed="rId2"/>
          <a:stretch>
            <a:fillRect/>
          </a:stretch>
        </p:blipFill>
        <p:spPr>
          <a:xfrm>
            <a:off x="1905120" y="685800"/>
            <a:ext cx="4570920" cy="4570920"/>
          </a:xfrm>
          <a:prstGeom prst="rect">
            <a:avLst/>
          </a:prstGeom>
        </p:spPr>
      </p:pic>
      <p:sp>
        <p:nvSpPr>
          <p:cNvPr id="1158"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silent/verbose support</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works to manage the silent/verbose support</a:t>
            </a:r>
            <a:endParaRPr/>
          </a:p>
        </p:txBody>
      </p:sp>
    </p:spTree>
  </p:cSld>
</p:sld>
</file>

<file path=ppt/slides/slide1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9"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60" name="Picture 10"/>
          <p:cNvPicPr/>
          <p:nvPr/>
        </p:nvPicPr>
        <p:blipFill>
          <a:blip r:embed="rId1"/>
          <a:stretch>
            <a:fillRect/>
          </a:stretch>
        </p:blipFill>
        <p:spPr>
          <a:xfrm>
            <a:off x="271440" y="22320"/>
            <a:ext cx="649800" cy="656280"/>
          </a:xfrm>
          <a:prstGeom prst="rect">
            <a:avLst/>
          </a:prstGeom>
        </p:spPr>
      </p:pic>
      <p:sp>
        <p:nvSpPr>
          <p:cNvPr id="1161" name="CustomShape 2"/>
          <p:cNvSpPr/>
          <p:nvPr/>
        </p:nvSpPr>
        <p:spPr>
          <a:xfrm>
            <a:off x="529920" y="990720"/>
            <a:ext cx="8040240" cy="283392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When a big build is launch it can be nice to do not have too much traces</a:t>
            </a:r>
            <a:endParaRPr/>
          </a:p>
          <a:p>
            <a:r>
              <a:rPr lang="fr-FR" sz="2000">
                <a:solidFill>
                  <a:srgbClr val="000000"/>
                </a:solidFill>
                <a:latin typeface="Times New Roman"/>
                <a:ea typeface="ＭＳ Ｐゴシック"/>
              </a:rPr>
              <a:t>In the console screen.</a:t>
            </a:r>
            <a:endParaRPr/>
          </a:p>
          <a:p>
            <a:endParaRPr/>
          </a:p>
          <a:p>
            <a:pPr>
              <a:buSzPct val="45000"/>
              <a:buFont charset="2" typeface="Wingdings"/>
              <a:buChar char=""/>
            </a:pPr>
            <a:r>
              <a:rPr lang="fr-FR" sz="2000">
                <a:solidFill>
                  <a:srgbClr val="000000"/>
                </a:solidFill>
                <a:latin typeface="Times New Roman"/>
                <a:ea typeface="ＭＳ Ｐゴシック"/>
              </a:rPr>
              <a:t>The autotools can control the silent/verbose mode.</a:t>
            </a:r>
            <a:endParaRPr/>
          </a:p>
          <a:p>
            <a:endParaRPr/>
          </a:p>
          <a:p>
            <a:pPr>
              <a:buSzPct val="45000"/>
              <a:buFont charset="2" typeface="Wingdings"/>
              <a:buChar char=""/>
            </a:pPr>
            <a:r>
              <a:rPr lang="fr-FR" sz="2000">
                <a:solidFill>
                  <a:srgbClr val="000000"/>
                </a:solidFill>
                <a:latin typeface="Times New Roman"/>
                <a:ea typeface="ＭＳ Ｐゴシック"/>
              </a:rPr>
              <a:t>If the silent mode is selected, no build or warning traces won’t be written to</a:t>
            </a:r>
            <a:endParaRPr/>
          </a:p>
          <a:p>
            <a:r>
              <a:rPr lang="fr-FR" sz="2000">
                <a:solidFill>
                  <a:srgbClr val="000000"/>
                </a:solidFill>
                <a:latin typeface="Times New Roman"/>
                <a:ea typeface="ＭＳ Ｐゴシック"/>
              </a:rPr>
              <a:t>stdio (err/out). </a:t>
            </a:r>
            <a:endParaRPr/>
          </a:p>
          <a:p>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Only errors will be displayed in detail and will stop the build process.</a:t>
            </a:r>
            <a:endParaRPr/>
          </a:p>
        </p:txBody>
      </p:sp>
    </p:spTree>
  </p:cSld>
</p:sld>
</file>

<file path=ppt/slides/slide1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2"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63" name="Picture 10"/>
          <p:cNvPicPr/>
          <p:nvPr/>
        </p:nvPicPr>
        <p:blipFill>
          <a:blip r:embed="rId1"/>
          <a:stretch>
            <a:fillRect/>
          </a:stretch>
        </p:blipFill>
        <p:spPr>
          <a:xfrm>
            <a:off x="271440" y="22320"/>
            <a:ext cx="649800" cy="656280"/>
          </a:xfrm>
          <a:prstGeom prst="rect">
            <a:avLst/>
          </a:prstGeom>
        </p:spPr>
      </p:pic>
      <p:sp>
        <p:nvSpPr>
          <p:cNvPr id="1164" name="CustomShape 2"/>
          <p:cNvSpPr/>
          <p:nvPr/>
        </p:nvSpPr>
        <p:spPr>
          <a:xfrm>
            <a:off x="241560" y="743040"/>
            <a:ext cx="41439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Impact on the configure.ac template :</a:t>
            </a:r>
            <a:endParaRPr/>
          </a:p>
        </p:txBody>
      </p:sp>
      <p:sp>
        <p:nvSpPr>
          <p:cNvPr id="1165" name="CustomShape 3"/>
          <p:cNvSpPr/>
          <p:nvPr/>
        </p:nvSpPr>
        <p:spPr>
          <a:xfrm>
            <a:off x="228600" y="1295280"/>
            <a:ext cx="8457120" cy="5233680"/>
          </a:xfrm>
          <a:prstGeom prst="rect">
            <a:avLst/>
          </a:prstGeom>
        </p:spPr>
        <p:txBody>
          <a:bodyPr bIns="45000" lIns="90000" rIns="90000" tIns="45000"/>
          <a:p>
            <a:r>
              <a:rPr lang="fr-FR" sz="1400">
                <a:solidFill>
                  <a:srgbClr val="000000"/>
                </a:solidFill>
                <a:latin typeface="Arial"/>
                <a:ea typeface="Times New Roman"/>
              </a:rPr>
              <a:t>The silent mode can be enable by default and let the output like the silent gnu/linux kernel makefile.</a:t>
            </a:r>
            <a:endParaRPr/>
          </a:p>
          <a:p>
            <a:endParaRPr/>
          </a:p>
          <a:p>
            <a:r>
              <a:rPr lang="fr-FR" sz="1400">
                <a:solidFill>
                  <a:srgbClr val="000000"/>
                </a:solidFill>
                <a:latin typeface="Arial"/>
                <a:ea typeface="Times New Roman"/>
              </a:rPr>
              <a:t>Here is an example that allow to switch from the default silent mode to the verbose one :</a:t>
            </a:r>
            <a:endParaRPr/>
          </a:p>
          <a:p>
            <a:endParaRPr/>
          </a:p>
          <a:p>
            <a:r>
              <a:rPr lang="fr-FR" sz="1100">
                <a:solidFill>
                  <a:srgbClr val="000000"/>
                </a:solidFill>
                <a:latin typeface="Times New Roman"/>
                <a:ea typeface="ＭＳ Ｐゴシック"/>
              </a:rPr>
              <a:t>AC_ARG_ENABLE</a:t>
            </a:r>
            <a:r>
              <a:rPr lang="fr-FR" sz="1100">
                <a:solidFill>
                  <a:srgbClr val="002060"/>
                </a:solidFill>
                <a:latin typeface="Times New Roman"/>
                <a:ea typeface="ＭＳ Ｐゴシック"/>
              </a:rPr>
              <a:t>(</a:t>
            </a:r>
            <a:r>
              <a:rPr b="1" lang="fr-FR" sz="1100">
                <a:solidFill>
                  <a:srgbClr val="002060"/>
                </a:solidFill>
                <a:latin typeface="Times New Roman"/>
                <a:ea typeface="ＭＳ Ｐゴシック"/>
              </a:rPr>
              <a:t>verbose</a:t>
            </a:r>
            <a:r>
              <a:rPr lang="fr-FR" sz="1100">
                <a:solidFill>
                  <a:srgbClr val="000000"/>
                </a:solidFill>
                <a:latin typeface="Times New Roman"/>
                <a:ea typeface="ＭＳ Ｐゴシック"/>
              </a:rPr>
              <a:t>,</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AS_HELP_STRING([--enable-verbose], [Enable the verbose support [default=no]]),</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[case "${enableval}" in</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yes) </a:t>
            </a:r>
            <a:r>
              <a:rPr b="1" lang="fr-FR" sz="1100">
                <a:solidFill>
                  <a:srgbClr val="c00000"/>
                </a:solidFill>
                <a:latin typeface="Times New Roman"/>
                <a:ea typeface="ＭＳ Ｐゴシック"/>
              </a:rPr>
              <a:t>have_verbose</a:t>
            </a:r>
            <a:r>
              <a:rPr lang="fr-FR" sz="1100">
                <a:solidFill>
                  <a:srgbClr val="000000"/>
                </a:solidFill>
                <a:latin typeface="Times New Roman"/>
                <a:ea typeface="ＭＳ Ｐゴシック"/>
              </a:rPr>
              <a:t>=true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no)  </a:t>
            </a:r>
            <a:r>
              <a:rPr b="1" lang="fr-FR" sz="1100">
                <a:solidFill>
                  <a:srgbClr val="c00000"/>
                </a:solidFill>
                <a:latin typeface="Times New Roman"/>
                <a:ea typeface="ＭＳ Ｐゴシック"/>
              </a:rPr>
              <a:t>have_verbose</a:t>
            </a:r>
            <a:r>
              <a:rPr lang="fr-FR" sz="1100">
                <a:solidFill>
                  <a:srgbClr val="000000"/>
                </a:solidFill>
                <a:latin typeface="Times New Roman"/>
                <a:ea typeface="ＭＳ Ｐゴシック"/>
              </a:rPr>
              <a:t>=false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AC_MSG_ERROR(bad value ${enableval} for --enable-verbose)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esac],</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t>
            </a:r>
            <a:r>
              <a:rPr b="1" lang="fr-FR" sz="1100">
                <a:solidFill>
                  <a:srgbClr val="c00000"/>
                </a:solidFill>
                <a:latin typeface="Times New Roman"/>
                <a:ea typeface="ＭＳ Ｐゴシック"/>
              </a:rPr>
              <a:t>have_verbose</a:t>
            </a:r>
            <a:r>
              <a:rPr lang="fr-FR" sz="1100">
                <a:solidFill>
                  <a:srgbClr val="000000"/>
                </a:solidFill>
                <a:latin typeface="Times New Roman"/>
                <a:ea typeface="ＭＳ Ｐゴシック"/>
              </a:rPr>
              <a:t>=false])</a:t>
            </a:r>
            <a:endParaRPr/>
          </a:p>
          <a:p>
            <a:r>
              <a:rPr lang="fr-FR" sz="1100">
                <a:solidFill>
                  <a:srgbClr val="000000"/>
                </a:solidFill>
                <a:latin typeface="Times New Roman"/>
                <a:ea typeface="ＭＳ Ｐゴシック"/>
              </a:rPr>
              <a:t> </a:t>
            </a:r>
            <a:endParaRPr/>
          </a:p>
          <a:p>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dnl Export the conditional HAVE_VERBOSE variable to the Makefiles </a:t>
            </a:r>
            <a:endParaRPr/>
          </a:p>
          <a:p>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AM_CONDITIONAL(HAVE_VERBOSE, $have_verbose)</a:t>
            </a:r>
            <a:endParaRPr/>
          </a:p>
          <a:p>
            <a:r>
              <a:rPr lang="fr-FR" sz="1100">
                <a:solidFill>
                  <a:srgbClr val="000000"/>
                </a:solidFill>
                <a:latin typeface="Times New Roman"/>
                <a:ea typeface="ＭＳ Ｐゴシック"/>
              </a:rPr>
              <a:t> </a:t>
            </a:r>
            <a:endParaRPr/>
          </a:p>
          <a:p>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dnl Test the have_verbose variable and if equal to true </a:t>
            </a:r>
            <a:endParaRPr/>
          </a:p>
          <a:p>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AC_MSG_CHECKING([Checking the verbose support]) </a:t>
            </a:r>
            <a:endParaRPr/>
          </a:p>
          <a:p>
            <a:r>
              <a:rPr lang="fr-FR" sz="1100">
                <a:solidFill>
                  <a:srgbClr val="000000"/>
                </a:solidFill>
                <a:latin typeface="Times New Roman"/>
                <a:ea typeface="ＭＳ Ｐゴシック"/>
              </a:rPr>
              <a:t>if test "</a:t>
            </a:r>
            <a:r>
              <a:rPr b="1" lang="fr-FR" sz="1100">
                <a:solidFill>
                  <a:srgbClr val="c00000"/>
                </a:solidFill>
                <a:latin typeface="Times New Roman"/>
                <a:ea typeface="ＭＳ Ｐゴシック"/>
              </a:rPr>
              <a:t>$have_verbose</a:t>
            </a:r>
            <a:r>
              <a:rPr lang="fr-FR" sz="1100">
                <a:solidFill>
                  <a:srgbClr val="000000"/>
                </a:solidFill>
                <a:latin typeface="Times New Roman"/>
                <a:ea typeface="ＭＳ Ｐゴシック"/>
              </a:rPr>
              <a:t>" = "true" ; then</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Display the result of the test ... verbose</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AC_MSG_RESULT([verbose])</a:t>
            </a:r>
            <a:endParaRPr/>
          </a:p>
          <a:p>
            <a:endParaRPr/>
          </a:p>
          <a:p>
            <a:r>
              <a:rPr lang="fr-FR" sz="1100">
                <a:solidFill>
                  <a:srgbClr val="000000"/>
                </a:solidFill>
                <a:latin typeface="Times New Roman"/>
                <a:ea typeface="ＭＳ Ｐゴシック"/>
              </a:rPr>
              <a:t>( … )</a:t>
            </a:r>
            <a:endParaRPr/>
          </a:p>
          <a:p>
            <a:r>
              <a:rPr lang="fr-FR" sz="1100">
                <a:solidFill>
                  <a:srgbClr val="000000"/>
                </a:solidFill>
                <a:latin typeface="Times New Roman"/>
                <a:ea typeface="ＭＳ Ｐゴシック"/>
              </a:rPr>
              <a:t>	</a:t>
            </a:r>
            <a:endParaRPr/>
          </a:p>
        </p:txBody>
      </p:sp>
      <p:cxnSp>
        <p:nvCxnSpPr>
          <p:cNvPr id="1166" name="Line 4"/>
          <p:cNvCxnSpPr/>
          <p:nvPr/>
        </p:nvCxnSpPr>
        <p:spPr>
          <xfrm>
            <a:off x="0" y="0"/>
            <a:ext cx="360" cy="360"/>
          </xfrm>
          <a:prstGeom prst="line">
            <a:avLst/>
          </a:prstGeom>
          <a:ln w="9360">
            <a:solidFill>
              <a:srgbClr val="000000"/>
            </a:solidFill>
            <a:round/>
            <a:tailEnd len="med" type="triangle" w="med"/>
          </a:ln>
        </p:spPr>
      </p:cxnSp>
      <p:sp>
        <p:nvSpPr>
          <p:cNvPr id="1167" name="CustomShape 5"/>
          <p:cNvSpPr/>
          <p:nvPr/>
        </p:nvSpPr>
        <p:spPr>
          <a:xfrm>
            <a:off x="6181560" y="3276720"/>
            <a:ext cx="1103400" cy="272160"/>
          </a:xfrm>
          <a:prstGeom prst="rect">
            <a:avLst/>
          </a:prstGeom>
        </p:spPr>
        <p:txBody>
          <a:bodyPr bIns="45000" lIns="90000" rIns="90000" tIns="45000" wrap="none"/>
          <a:p>
            <a:r>
              <a:rPr lang="fr-FR" sz="1200">
                <a:solidFill>
                  <a:srgbClr val="000000"/>
                </a:solidFill>
                <a:latin typeface="Times New Roman"/>
                <a:ea typeface="ＭＳ Ｐゴシック"/>
              </a:rPr>
              <a:t>Default’s value</a:t>
            </a:r>
            <a:endParaRPr/>
          </a:p>
        </p:txBody>
      </p:sp>
    </p:spTree>
  </p:cSld>
</p:sld>
</file>

<file path=ppt/slides/slide1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8"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69" name="Picture 10"/>
          <p:cNvPicPr/>
          <p:nvPr/>
        </p:nvPicPr>
        <p:blipFill>
          <a:blip r:embed="rId1"/>
          <a:stretch>
            <a:fillRect/>
          </a:stretch>
        </p:blipFill>
        <p:spPr>
          <a:xfrm>
            <a:off x="271440" y="22320"/>
            <a:ext cx="649800" cy="656280"/>
          </a:xfrm>
          <a:prstGeom prst="rect">
            <a:avLst/>
          </a:prstGeom>
        </p:spPr>
      </p:pic>
      <p:sp>
        <p:nvSpPr>
          <p:cNvPr id="1170" name="CustomShape 2"/>
          <p:cNvSpPr/>
          <p:nvPr/>
        </p:nvSpPr>
        <p:spPr>
          <a:xfrm>
            <a:off x="304920" y="1143000"/>
            <a:ext cx="8533440" cy="2768040"/>
          </a:xfrm>
          <a:prstGeom prst="rect">
            <a:avLst/>
          </a:prstGeom>
        </p:spPr>
        <p:txBody>
          <a:bodyPr bIns="45000" lIns="90000" rIns="90000" tIns="45000"/>
          <a:p>
            <a:r>
              <a:rPr lang="fr-FR" sz="1100">
                <a:solidFill>
                  <a:srgbClr val="000000"/>
                </a:solidFill>
                <a:latin typeface="Times New Roman"/>
                <a:ea typeface="ＭＳ Ｐゴシック"/>
              </a:rPr>
              <a:t>( …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Enable the verbose mode</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b="1" lang="fr-FR" sz="1100">
                <a:solidFill>
                  <a:srgbClr val="000000"/>
                </a:solidFill>
                <a:latin typeface="Times New Roman"/>
                <a:ea typeface="ＭＳ Ｐゴシック"/>
              </a:rPr>
              <a:t>m4_ifdef([AM_SILENT_RULES],[AM_SILENT_RULES([</a:t>
            </a:r>
            <a:r>
              <a:rPr b="1" lang="fr-FR" sz="1100">
                <a:solidFill>
                  <a:srgbClr val="c00000"/>
                </a:solidFill>
                <a:latin typeface="Times New Roman"/>
                <a:ea typeface="ＭＳ Ｐゴシック"/>
              </a:rPr>
              <a:t>no</a:t>
            </a:r>
            <a:r>
              <a:rPr b="1" lang="fr-FR" sz="1100">
                <a:solidFill>
                  <a:srgbClr val="000000"/>
                </a:solidFill>
                <a:latin typeface="Times New Roman"/>
                <a:ea typeface="ＭＳ Ｐゴシック"/>
              </a:rPr>
              <a:t>])])</a:t>
            </a:r>
            <a:endParaRPr/>
          </a:p>
          <a:p>
            <a:r>
              <a:rPr lang="fr-FR" sz="1100">
                <a:solidFill>
                  <a:srgbClr val="000000"/>
                </a:solidFill>
                <a:latin typeface="Times New Roman"/>
                <a:ea typeface="ＭＳ Ｐゴシック"/>
              </a:rPr>
              <a:t>else</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Disable the silent mode</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b="1" lang="fr-FR" sz="1100">
                <a:solidFill>
                  <a:srgbClr val="000000"/>
                </a:solidFill>
                <a:latin typeface="Times New Roman"/>
                <a:ea typeface="ＭＳ Ｐゴシック"/>
              </a:rPr>
              <a:t>	</a:t>
            </a:r>
            <a:r>
              <a:rPr b="1" lang="fr-FR" sz="1100">
                <a:solidFill>
                  <a:srgbClr val="000000"/>
                </a:solidFill>
                <a:latin typeface="Times New Roman"/>
                <a:ea typeface="ＭＳ Ｐゴシック"/>
              </a:rPr>
              <a:t>m4_ifdef([AM_SILENT_RULES],[AM_SILENT_RULES([</a:t>
            </a:r>
            <a:r>
              <a:rPr b="1" lang="fr-FR" sz="1100">
                <a:solidFill>
                  <a:srgbClr val="00664c"/>
                </a:solidFill>
                <a:latin typeface="Times New Roman"/>
                <a:ea typeface="ＭＳ Ｐゴシック"/>
              </a:rPr>
              <a:t>yes</a:t>
            </a:r>
            <a:r>
              <a:rPr b="1" lang="fr-FR" sz="1100">
                <a:solidFill>
                  <a:srgbClr val="000000"/>
                </a:solidFill>
                <a:latin typeface="Times New Roman"/>
                <a:ea typeface="ＭＳ Ｐゴシック"/>
              </a:rPr>
              <a:t>])])</a:t>
            </a:r>
            <a:endParaRPr/>
          </a:p>
          <a:p>
            <a:r>
              <a:rPr lang="fr-FR" sz="1100">
                <a:solidFill>
                  <a:srgbClr val="000000"/>
                </a:solidFill>
                <a:latin typeface="Times New Roman"/>
                <a:ea typeface="ＭＳ Ｐゴシック"/>
              </a:rPr>
              <a:t>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Display the result of the test ... silent</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dnl --------------------------------------------</a:t>
            </a:r>
            <a:endParaRPr/>
          </a:p>
          <a:p>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AC_MSG_RESULT([silent])</a:t>
            </a:r>
            <a:endParaRPr/>
          </a:p>
          <a:p>
            <a:r>
              <a:rPr lang="fr-FR" sz="1100">
                <a:solidFill>
                  <a:srgbClr val="000000"/>
                </a:solidFill>
                <a:latin typeface="Times New Roman"/>
                <a:ea typeface="ＭＳ Ｐゴシック"/>
              </a:rPr>
              <a:t>fi</a:t>
            </a:r>
            <a:endParaRPr/>
          </a:p>
        </p:txBody>
      </p:sp>
      <p:cxnSp>
        <p:nvCxnSpPr>
          <p:cNvPr id="1171" name="Line 3"/>
          <p:cNvCxnSpPr/>
          <p:nvPr/>
        </p:nvCxnSpPr>
        <p:spPr>
          <xfrm>
            <a:off x="0" y="0"/>
            <a:ext cx="360" cy="360"/>
          </xfrm>
          <a:prstGeom prst="line">
            <a:avLst/>
          </a:prstGeom>
          <a:ln w="9360">
            <a:solidFill>
              <a:srgbClr val="000000"/>
            </a:solidFill>
            <a:round/>
            <a:tailEnd len="med" type="triangle" w="med"/>
          </a:ln>
        </p:spPr>
      </p:cxnSp>
      <p:cxnSp>
        <p:nvCxnSpPr>
          <p:cNvPr id="1172" name="Line 4"/>
          <p:cNvCxnSpPr/>
          <p:nvPr/>
        </p:nvCxnSpPr>
        <p:spPr>
          <xfrm>
            <a:off x="0" y="0"/>
            <a:ext cx="360" cy="360"/>
          </xfrm>
          <a:prstGeom prst="line">
            <a:avLst/>
          </a:prstGeom>
          <a:ln w="9360">
            <a:solidFill>
              <a:srgbClr val="000000"/>
            </a:solidFill>
            <a:round/>
            <a:tailEnd len="med" type="triangle" w="med"/>
          </a:ln>
        </p:spPr>
      </p:cxnSp>
      <p:sp>
        <p:nvSpPr>
          <p:cNvPr id="1173" name="CustomShape 5"/>
          <p:cNvSpPr/>
          <p:nvPr/>
        </p:nvSpPr>
        <p:spPr>
          <a:xfrm>
            <a:off x="6324480" y="1676520"/>
            <a:ext cx="1751400" cy="637200"/>
          </a:xfrm>
          <a:prstGeom prst="rect">
            <a:avLst/>
          </a:prstGeom>
        </p:spPr>
        <p:txBody>
          <a:bodyPr bIns="45000" lIns="90000" rIns="90000" tIns="45000"/>
          <a:p>
            <a:r>
              <a:rPr lang="fr-FR" sz="1200">
                <a:solidFill>
                  <a:srgbClr val="000000"/>
                </a:solidFill>
                <a:latin typeface="Times New Roman"/>
                <a:ea typeface="ＭＳ Ｐゴシック"/>
              </a:rPr>
              <a:t>Disable the silent mode, so enable the verbose mode. </a:t>
            </a:r>
            <a:endParaRPr/>
          </a:p>
        </p:txBody>
      </p:sp>
      <p:sp>
        <p:nvSpPr>
          <p:cNvPr id="1174" name="CustomShape 6"/>
          <p:cNvSpPr/>
          <p:nvPr/>
        </p:nvSpPr>
        <p:spPr>
          <a:xfrm>
            <a:off x="6324480" y="2514600"/>
            <a:ext cx="1751400" cy="637200"/>
          </a:xfrm>
          <a:prstGeom prst="rect">
            <a:avLst/>
          </a:prstGeom>
        </p:spPr>
        <p:txBody>
          <a:bodyPr bIns="45000" lIns="90000" rIns="90000" tIns="45000"/>
          <a:p>
            <a:r>
              <a:rPr lang="fr-FR" sz="1200">
                <a:solidFill>
                  <a:srgbClr val="000000"/>
                </a:solidFill>
                <a:latin typeface="Times New Roman"/>
                <a:ea typeface="ＭＳ Ｐゴシック"/>
              </a:rPr>
              <a:t>Enable the silent mode, so disable the verbose mode. </a:t>
            </a:r>
            <a:endParaRPr/>
          </a:p>
        </p:txBody>
      </p:sp>
      <p:sp>
        <p:nvSpPr>
          <p:cNvPr id="1175" name="CustomShape 7"/>
          <p:cNvSpPr/>
          <p:nvPr/>
        </p:nvSpPr>
        <p:spPr>
          <a:xfrm>
            <a:off x="439920" y="4267080"/>
            <a:ext cx="7313760" cy="69948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Control the silent/verbose mode can be done by the confgure script :</a:t>
            </a:r>
            <a:endParaRPr/>
          </a:p>
          <a:p>
            <a:endParaRPr/>
          </a:p>
        </p:txBody>
      </p:sp>
      <p:sp>
        <p:nvSpPr>
          <p:cNvPr id="1176" name="CustomShape 8"/>
          <p:cNvSpPr/>
          <p:nvPr/>
        </p:nvSpPr>
        <p:spPr>
          <a:xfrm>
            <a:off x="762120" y="4952880"/>
            <a:ext cx="7466400" cy="1186920"/>
          </a:xfrm>
          <a:prstGeom prst="rect">
            <a:avLst/>
          </a:prstGeom>
        </p:spPr>
        <p:txBody>
          <a:bodyPr bIns="45000" lIns="90000" rIns="90000" tIns="45000"/>
          <a:p>
            <a:pPr>
              <a:buSzPct val="45000"/>
              <a:buFont charset="2" typeface="Wingdings"/>
              <a:buChar char=""/>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Silent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./configure --prefix=/usr</a:t>
            </a:r>
            <a:endParaRPr/>
          </a:p>
          <a:p>
            <a:endParaRPr/>
          </a:p>
          <a:p>
            <a:pPr>
              <a:buSzPct val="45000"/>
              <a:buFont charset="2" typeface="Wingdings"/>
              <a:buChar char=""/>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Verbose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./configure --prefix=/usr --enable-verbose</a:t>
            </a:r>
            <a:endParaRPr/>
          </a:p>
          <a:p>
            <a:endParaRPr/>
          </a:p>
        </p:txBody>
      </p:sp>
    </p:spTree>
  </p:cSld>
</p:sld>
</file>

<file path=ppt/slides/slide1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7" name="CustomShape 1"/>
          <p:cNvSpPr/>
          <p:nvPr/>
        </p:nvSpPr>
        <p:spPr>
          <a:xfrm>
            <a:off x="838080" y="5794200"/>
            <a:ext cx="4875840" cy="577800"/>
          </a:xfrm>
          <a:prstGeom prst="rect">
            <a:avLst/>
          </a:prstGeom>
        </p:spPr>
        <p:txBody>
          <a:bodyPr anchor="ctr" bIns="45000" lIns="90000" rIns="90000" tIns="45000"/>
          <a:p>
            <a:r>
              <a:rPr lang="fr-FR" sz="1600">
                <a:solidFill>
                  <a:srgbClr val="000000"/>
                </a:solidFill>
                <a:latin typeface="Arial"/>
                <a:ea typeface="Times New Roman"/>
              </a:rPr>
              <a:t>$ export LIBTOOLFLAGS "--silent“</a:t>
            </a:r>
            <a:endParaRPr/>
          </a:p>
          <a:p>
            <a:pPr>
              <a:lnSpc>
                <a:spcPct val="100000"/>
              </a:lnSpc>
            </a:pPr>
            <a:r>
              <a:rPr lang="fr-FR" sz="1600">
                <a:solidFill>
                  <a:srgbClr val="000000"/>
                </a:solidFill>
                <a:latin typeface="Arial"/>
                <a:ea typeface="Times New Roman"/>
              </a:rPr>
              <a:t>$ make –s</a:t>
            </a:r>
            <a:endParaRPr/>
          </a:p>
        </p:txBody>
      </p:sp>
      <p:sp>
        <p:nvSpPr>
          <p:cNvPr id="1178" name="CustomShape 2"/>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79" name="Picture 10"/>
          <p:cNvPicPr/>
          <p:nvPr/>
        </p:nvPicPr>
        <p:blipFill>
          <a:blip r:embed="rId1"/>
          <a:stretch>
            <a:fillRect/>
          </a:stretch>
        </p:blipFill>
        <p:spPr>
          <a:xfrm>
            <a:off x="271440" y="22320"/>
            <a:ext cx="649800" cy="656280"/>
          </a:xfrm>
          <a:prstGeom prst="rect">
            <a:avLst/>
          </a:prstGeom>
        </p:spPr>
      </p:pic>
      <p:sp>
        <p:nvSpPr>
          <p:cNvPr id="1180" name="CustomShape 3"/>
          <p:cNvSpPr/>
          <p:nvPr/>
        </p:nvSpPr>
        <p:spPr>
          <a:xfrm>
            <a:off x="334080" y="914400"/>
            <a:ext cx="8195760" cy="69948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Once the silent/verbose mode have been choosen by the configure script, this</a:t>
            </a:r>
            <a:endParaRPr/>
          </a:p>
          <a:p>
            <a:r>
              <a:rPr lang="fr-FR" sz="2000">
                <a:solidFill>
                  <a:srgbClr val="000000"/>
                </a:solidFill>
                <a:latin typeface="Times New Roman"/>
                <a:ea typeface="ＭＳ Ｐゴシック"/>
              </a:rPr>
              <a:t>Is possible to override it thanks to the « V » parameter:</a:t>
            </a:r>
            <a:endParaRPr/>
          </a:p>
        </p:txBody>
      </p:sp>
      <p:sp>
        <p:nvSpPr>
          <p:cNvPr id="1181" name="CustomShape 4"/>
          <p:cNvSpPr/>
          <p:nvPr/>
        </p:nvSpPr>
        <p:spPr>
          <a:xfrm>
            <a:off x="228600" y="1905120"/>
            <a:ext cx="8533440" cy="365580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 </a:t>
            </a:r>
            <a:r>
              <a:rPr b="1" lang="fr-FR">
                <a:solidFill>
                  <a:srgbClr val="002060"/>
                </a:solidFill>
                <a:latin typeface="Times New Roman"/>
                <a:ea typeface="ＭＳ Ｐゴシック"/>
              </a:rPr>
              <a:t>Silent</a:t>
            </a:r>
            <a:r>
              <a:rPr lang="fr-FR">
                <a:solidFill>
                  <a:srgbClr val="000000"/>
                </a:solidFill>
                <a:latin typeface="Times New Roman"/>
                <a:ea typeface="ＭＳ Ｐゴシック"/>
              </a:rPr>
              <a:t> mode selected by the configure script:</a:t>
            </a:r>
            <a:endParaRPr/>
          </a:p>
          <a:p>
            <a:endParaRPr/>
          </a:p>
          <a:p>
            <a:pPr lvl="1">
              <a:buSzPct val="45000"/>
              <a:buFont typeface="Courier New"/>
              <a:buChar char="o"/>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Silent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make</a:t>
            </a:r>
            <a:endParaRPr/>
          </a:p>
          <a:p>
            <a:endParaRPr/>
          </a:p>
          <a:p>
            <a:pPr lvl="1">
              <a:buSzPct val="45000"/>
              <a:buFont typeface="Courier New"/>
              <a:buChar char="o"/>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Verbose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make V=1</a:t>
            </a:r>
            <a:endParaRPr/>
          </a:p>
          <a:p>
            <a:endParaRPr/>
          </a:p>
          <a:p>
            <a:pPr>
              <a:buSzPct val="45000"/>
              <a:buFont charset="2" typeface="Wingdings"/>
              <a:buChar char=""/>
            </a:pPr>
            <a:r>
              <a:rPr lang="fr-FR">
                <a:solidFill>
                  <a:srgbClr val="000000"/>
                </a:solidFill>
                <a:latin typeface="Times New Roman"/>
                <a:ea typeface="ＭＳ Ｐゴシック"/>
              </a:rPr>
              <a:t> </a:t>
            </a:r>
            <a:r>
              <a:rPr b="1" lang="fr-FR">
                <a:solidFill>
                  <a:srgbClr val="002060"/>
                </a:solidFill>
                <a:latin typeface="Times New Roman"/>
                <a:ea typeface="ＭＳ Ｐゴシック"/>
              </a:rPr>
              <a:t>Verbose</a:t>
            </a:r>
            <a:r>
              <a:rPr lang="fr-FR">
                <a:solidFill>
                  <a:srgbClr val="000000"/>
                </a:solidFill>
                <a:latin typeface="Times New Roman"/>
                <a:ea typeface="ＭＳ Ｐゴシック"/>
              </a:rPr>
              <a:t> mode selected by the configure script:</a:t>
            </a:r>
            <a:endParaRPr/>
          </a:p>
          <a:p>
            <a:endParaRPr/>
          </a:p>
          <a:p>
            <a:pPr lvl="1">
              <a:buSzPct val="45000"/>
              <a:buFont typeface="Courier New"/>
              <a:buChar char="o"/>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Silent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make V=0</a:t>
            </a:r>
            <a:endParaRPr/>
          </a:p>
          <a:p>
            <a:endParaRPr/>
          </a:p>
          <a:p>
            <a:pPr lvl="1">
              <a:buSzPct val="45000"/>
              <a:buFont typeface="Courier New"/>
              <a:buChar char="o"/>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Verbose mode </a:t>
            </a:r>
            <a:r>
              <a:rPr lang="fr-FR">
                <a:solidFill>
                  <a:srgbClr val="000000"/>
                </a:solidFill>
                <a:latin typeface="Times New Roman"/>
                <a:ea typeface="ＭＳ Ｐゴシック"/>
              </a:rPr>
              <a:t>:</a:t>
            </a:r>
            <a:r>
              <a:rPr lang="fr-FR">
                <a:solidFill>
                  <a:srgbClr val="000000"/>
                </a:solidFill>
                <a:latin typeface="Times New Roman"/>
                <a:ea typeface="ＭＳ Ｐゴシック"/>
              </a:rPr>
              <a:t>	</a:t>
            </a:r>
            <a:r>
              <a:rPr lang="fr-FR">
                <a:solidFill>
                  <a:srgbClr val="000000"/>
                </a:solidFill>
                <a:latin typeface="Times New Roman"/>
                <a:ea typeface="ＭＳ Ｐゴシック"/>
              </a:rPr>
              <a:t>make</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This is possible to tune more the silent/verbose mode:</a:t>
            </a:r>
            <a:endParaRPr/>
          </a:p>
        </p:txBody>
      </p:sp>
    </p:spTree>
  </p:cSld>
</p:sld>
</file>

<file path=ppt/slides/slide1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82" name="Picture 2"/>
          <p:cNvPicPr/>
          <p:nvPr/>
        </p:nvPicPr>
        <p:blipFill>
          <a:blip r:embed="rId1"/>
          <a:stretch>
            <a:fillRect/>
          </a:stretch>
        </p:blipFill>
        <p:spPr>
          <a:xfrm>
            <a:off x="1523880" y="1600200"/>
            <a:ext cx="3094560" cy="3094560"/>
          </a:xfrm>
          <a:prstGeom prst="rect">
            <a:avLst/>
          </a:prstGeom>
        </p:spPr>
      </p:pic>
      <p:sp>
        <p:nvSpPr>
          <p:cNvPr id="1183" name="CustomShape 1"/>
          <p:cNvSpPr/>
          <p:nvPr/>
        </p:nvSpPr>
        <p:spPr>
          <a:xfrm>
            <a:off x="5127480" y="3124080"/>
            <a:ext cx="3535920" cy="455400"/>
          </a:xfrm>
          <a:prstGeom prst="rect">
            <a:avLst/>
          </a:prstGeom>
        </p:spPr>
        <p:txBody>
          <a:bodyPr bIns="45000" lIns="90000" rIns="90000" tIns="45000" wrap="none"/>
          <a:p>
            <a:r>
              <a:rPr b="1" lang="fr-FR" sz="2400">
                <a:solidFill>
                  <a:srgbClr val="000000"/>
                </a:solidFill>
                <a:latin typeface="Times New Roman"/>
                <a:ea typeface="ＭＳ Ｐゴシック"/>
              </a:rPr>
              <a:t>SILENT/VERBOSE LAB</a:t>
            </a:r>
            <a:endParaRPr/>
          </a:p>
        </p:txBody>
      </p:sp>
      <p:sp>
        <p:nvSpPr>
          <p:cNvPr id="1184" name="CustomShape 2"/>
          <p:cNvSpPr/>
          <p:nvPr/>
        </p:nvSpPr>
        <p:spPr>
          <a:xfrm>
            <a:off x="155520" y="-144360"/>
            <a:ext cx="303840" cy="303840"/>
          </a:xfrm>
          <a:prstGeom prst="rect">
            <a:avLst/>
          </a:prstGeom>
        </p:spPr>
      </p:sp>
      <p:sp>
        <p:nvSpPr>
          <p:cNvPr id="1185" name="CustomShape 3"/>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86" name="Picture 10"/>
          <p:cNvPicPr/>
          <p:nvPr/>
        </p:nvPicPr>
        <p:blipFill>
          <a:blip r:embed="rId2"/>
          <a:stretch>
            <a:fillRect/>
          </a:stretch>
        </p:blipFill>
        <p:spPr>
          <a:xfrm>
            <a:off x="271440" y="22320"/>
            <a:ext cx="649800" cy="656280"/>
          </a:xfrm>
          <a:prstGeom prst="rect">
            <a:avLst/>
          </a:prstGeom>
        </p:spPr>
      </p:pic>
    </p:spTree>
  </p:cSld>
</p:sld>
</file>

<file path=ppt/slides/slide1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7"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Managing silent/verbose support</a:t>
            </a:r>
            <a:endParaRPr/>
          </a:p>
        </p:txBody>
      </p:sp>
      <p:pic>
        <p:nvPicPr>
          <p:cNvPr descr="" id="1188" name="Picture 10"/>
          <p:cNvPicPr/>
          <p:nvPr/>
        </p:nvPicPr>
        <p:blipFill>
          <a:blip r:embed="rId1"/>
          <a:stretch>
            <a:fillRect/>
          </a:stretch>
        </p:blipFill>
        <p:spPr>
          <a:xfrm>
            <a:off x="271440" y="22320"/>
            <a:ext cx="649800" cy="656280"/>
          </a:xfrm>
          <a:prstGeom prst="rect">
            <a:avLst/>
          </a:prstGeom>
        </p:spPr>
      </p:pic>
      <p:sp>
        <p:nvSpPr>
          <p:cNvPr id="1189" name="CustomShape 2"/>
          <p:cNvSpPr/>
          <p:nvPr/>
        </p:nvSpPr>
        <p:spPr>
          <a:xfrm>
            <a:off x="1153800" y="1676520"/>
            <a:ext cx="5757480" cy="155268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of this lab is to add a verbose</a:t>
            </a:r>
            <a:endParaRPr/>
          </a:p>
          <a:p>
            <a:r>
              <a:rPr lang="fr-FR" sz="2400">
                <a:solidFill>
                  <a:srgbClr val="000000"/>
                </a:solidFill>
                <a:latin typeface="Times New Roman"/>
                <a:ea typeface="ＭＳ Ｐゴシック"/>
              </a:rPr>
              <a:t>support by adding the –enable-verbose.</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 default state must be silent.</a:t>
            </a:r>
            <a:endParaRPr/>
          </a:p>
        </p:txBody>
      </p:sp>
    </p:spTree>
  </p:cSld>
</p:sld>
</file>

<file path=ppt/slides/slide1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0" name="CustomShape 1"/>
          <p:cNvSpPr/>
          <p:nvPr/>
        </p:nvSpPr>
        <p:spPr>
          <a:xfrm>
            <a:off x="990720" y="76320"/>
            <a:ext cx="7987320" cy="637200"/>
          </a:xfrm>
          <a:prstGeom prst="rect">
            <a:avLst/>
          </a:prstGeom>
        </p:spPr>
      </p:sp>
      <p:pic>
        <p:nvPicPr>
          <p:cNvPr descr="" id="1191" name="Picture 29"/>
          <p:cNvPicPr/>
          <p:nvPr/>
        </p:nvPicPr>
        <p:blipFill>
          <a:blip r:embed="rId1"/>
          <a:stretch>
            <a:fillRect/>
          </a:stretch>
        </p:blipFill>
        <p:spPr>
          <a:xfrm>
            <a:off x="271440" y="22320"/>
            <a:ext cx="649800" cy="656280"/>
          </a:xfrm>
          <a:prstGeom prst="rect">
            <a:avLst/>
          </a:prstGeom>
        </p:spPr>
      </p:pic>
      <p:pic>
        <p:nvPicPr>
          <p:cNvPr descr="" id="1192" name="Picture 2"/>
          <p:cNvPicPr/>
          <p:nvPr/>
        </p:nvPicPr>
        <p:blipFill>
          <a:blip r:embed="rId2"/>
          <a:stretch>
            <a:fillRect/>
          </a:stretch>
        </p:blipFill>
        <p:spPr>
          <a:xfrm>
            <a:off x="1905120" y="685800"/>
            <a:ext cx="4570920" cy="4570920"/>
          </a:xfrm>
          <a:prstGeom prst="rect">
            <a:avLst/>
          </a:prstGeom>
        </p:spPr>
      </p:pic>
      <p:sp>
        <p:nvSpPr>
          <p:cNvPr id="1193" name="CustomShape 2"/>
          <p:cNvSpPr/>
          <p:nvPr/>
        </p:nvSpPr>
        <p:spPr>
          <a:xfrm>
            <a:off x="685800" y="4572000"/>
            <a:ext cx="7619040" cy="1307880"/>
          </a:xfrm>
          <a:prstGeom prst="rect">
            <a:avLst/>
          </a:prstGeom>
        </p:spPr>
        <p:txBody>
          <a:bodyPr bIns="45000" lIns="90000" rIns="90000" tIns="45000"/>
          <a:p>
            <a:pPr algn="ctr"/>
            <a:r>
              <a:rPr b="1" lang="fr-FR" sz="2400">
                <a:solidFill>
                  <a:srgbClr val="000000"/>
                </a:solidFill>
                <a:latin typeface="Times New Roman"/>
                <a:ea typeface="ＭＳ Ｐゴシック"/>
              </a:rPr>
              <a:t>Managing dependencies with the pkg-config tool</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a pkgconfig file (.pc) are managed and how to use the pkg-config tool.</a:t>
            </a:r>
            <a:endParaRPr/>
          </a:p>
        </p:txBody>
      </p:sp>
    </p:spTree>
  </p:cSld>
</p:sld>
</file>

<file path=ppt/slides/slide1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94" name="Picture 29"/>
          <p:cNvPicPr/>
          <p:nvPr/>
        </p:nvPicPr>
        <p:blipFill>
          <a:blip r:embed="rId1"/>
          <a:stretch>
            <a:fillRect/>
          </a:stretch>
        </p:blipFill>
        <p:spPr>
          <a:xfrm>
            <a:off x="271440" y="22320"/>
            <a:ext cx="649800" cy="656280"/>
          </a:xfrm>
          <a:prstGeom prst="rect">
            <a:avLst/>
          </a:prstGeom>
        </p:spPr>
      </p:pic>
      <p:sp>
        <p:nvSpPr>
          <p:cNvPr id="1195"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196" name="CustomShape 2"/>
          <p:cNvSpPr/>
          <p:nvPr/>
        </p:nvSpPr>
        <p:spPr>
          <a:xfrm>
            <a:off x="380880" y="1219320"/>
            <a:ext cx="8304840" cy="2890440"/>
          </a:xfrm>
          <a:prstGeom prst="rect">
            <a:avLst/>
          </a:prstGeom>
        </p:spPr>
        <p:txBody>
          <a:bodyPr bIns="45000" lIns="90000" rIns="90000" tIns="45000"/>
          <a:p>
            <a:r>
              <a:rPr lang="fr-FR" sz="1600">
                <a:solidFill>
                  <a:srgbClr val="000000"/>
                </a:solidFill>
                <a:latin typeface="Times New Roman"/>
                <a:ea typeface="ＭＳ Ｐゴシック"/>
              </a:rPr>
              <a:t>	</a:t>
            </a:r>
            <a:endParaRPr/>
          </a:p>
          <a:p>
            <a:endParaRPr/>
          </a:p>
          <a:p>
            <a:endParaRPr/>
          </a:p>
          <a:p>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The PKG-CONFIG tool</a:t>
            </a:r>
            <a:endParaRPr/>
          </a:p>
          <a:p>
            <a:endParaRPr/>
          </a:p>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(aka PaCKage CONFIGgurator)</a:t>
            </a:r>
            <a:endParaRPr/>
          </a:p>
        </p:txBody>
      </p:sp>
      <p:pic>
        <p:nvPicPr>
          <p:cNvPr descr="" id="1197" name="Picture 2"/>
          <p:cNvPicPr/>
          <p:nvPr/>
        </p:nvPicPr>
        <p:blipFill>
          <a:blip r:embed="rId2"/>
          <a:stretch>
            <a:fillRect/>
          </a:stretch>
        </p:blipFill>
        <p:spPr>
          <a:xfrm>
            <a:off x="0" y="1981080"/>
            <a:ext cx="3094560" cy="3094560"/>
          </a:xfrm>
          <a:prstGeom prst="rect">
            <a:avLst/>
          </a:prstGeom>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CustomShape 1"/>
          <p:cNvSpPr/>
          <p:nvPr/>
        </p:nvSpPr>
        <p:spPr>
          <a:xfrm>
            <a:off x="228600" y="762120"/>
            <a:ext cx="8063280" cy="637200"/>
          </a:xfrm>
          <a:prstGeom prst="rect">
            <a:avLst/>
          </a:prstGeom>
        </p:spPr>
        <p:txBody>
          <a:bodyPr bIns="46800" lIns="0" rIns="0" tIns="46800"/>
          <a:p>
            <a:r>
              <a:rPr lang="fr-FR" sz="2000">
                <a:solidFill>
                  <a:srgbClr val="333333"/>
                </a:solidFill>
                <a:latin typeface="Trebuchet MS"/>
                <a:ea typeface="ＭＳ Ｐゴシック"/>
              </a:rPr>
              <a:t> </a:t>
            </a:r>
            <a:r>
              <a:rPr lang="fr-FR" sz="2000">
                <a:solidFill>
                  <a:srgbClr val="333333"/>
                </a:solidFill>
                <a:latin typeface="Trebuchet MS"/>
                <a:ea typeface="ＭＳ Ｐゴシック"/>
              </a:rPr>
              <a:t>Assembler :</a:t>
            </a:r>
            <a:endParaRPr/>
          </a:p>
        </p:txBody>
      </p:sp>
      <p:sp>
        <p:nvSpPr>
          <p:cNvPr id="309" name="CustomShape 2"/>
          <p:cNvSpPr/>
          <p:nvPr/>
        </p:nvSpPr>
        <p:spPr>
          <a:xfrm>
            <a:off x="380880" y="1234440"/>
            <a:ext cx="8708040" cy="2955240"/>
          </a:xfrm>
          <a:prstGeom prst="rect">
            <a:avLst/>
          </a:prstGeom>
        </p:spPr>
        <p:txBody>
          <a:bodyPr bIns="0" lIns="0" rIns="0" tIns="0"/>
          <a:p>
            <a:r>
              <a:rPr lang="fr-FR" sz="2000">
                <a:solidFill>
                  <a:srgbClr val="2a2a2a"/>
                </a:solidFill>
                <a:latin typeface="Trebuchet MS"/>
                <a:ea typeface="ＭＳ Ｐゴシック"/>
              </a:rPr>
              <a:t>If the –S parameter is given to gcc, it stops after the compilation stage; it does not assemble. The output is in the form of an assembler code file for each non-assembler input file specified.</a:t>
            </a:r>
            <a:endParaRPr/>
          </a:p>
          <a:p>
            <a:endParaRPr/>
          </a:p>
          <a:p>
            <a:r>
              <a:rPr lang="fr-FR" sz="2000">
                <a:solidFill>
                  <a:srgbClr val="2a2a2a"/>
                </a:solidFill>
                <a:latin typeface="Trebuchet MS"/>
                <a:ea typeface="ＭＳ Ｐゴシック"/>
              </a:rPr>
              <a:t>By default, the assembler file name for a source file is made by replacing the suffix .c, .i, etc., with .s</a:t>
            </a:r>
            <a:endParaRPr/>
          </a:p>
          <a:p>
            <a:endParaRPr/>
          </a:p>
          <a:p>
            <a:r>
              <a:rPr lang="fr-FR" sz="2000">
                <a:solidFill>
                  <a:srgbClr val="2a2a2a"/>
                </a:solidFill>
                <a:latin typeface="Trebuchet MS"/>
                <a:ea typeface="ＭＳ Ｐゴシック"/>
              </a:rPr>
              <a:t>Input files that do not require compilation are ignored.</a:t>
            </a:r>
            <a:endParaRPr/>
          </a:p>
        </p:txBody>
      </p:sp>
      <p:sp>
        <p:nvSpPr>
          <p:cNvPr id="310" name="CustomShape 3"/>
          <p:cNvSpPr/>
          <p:nvPr/>
        </p:nvSpPr>
        <p:spPr>
          <a:xfrm>
            <a:off x="304920" y="3980520"/>
            <a:ext cx="8455680" cy="1065600"/>
          </a:xfrm>
          <a:prstGeom prst="rect">
            <a:avLst/>
          </a:prstGeom>
        </p:spPr>
        <p:txBody>
          <a:bodyPr bIns="45000" lIns="90000" rIns="90000" tIns="45000" wrap="none"/>
          <a:p>
            <a:r>
              <a:rPr lang="fr-FR">
                <a:solidFill>
                  <a:srgbClr val="2a2a2a"/>
                </a:solidFill>
                <a:latin typeface="Trebuchet MS"/>
                <a:ea typeface="ＭＳ Ｐゴシック"/>
              </a:rPr>
              <a:t>Example for getting the assembly code of a .c source code: </a:t>
            </a:r>
            <a:endParaRPr/>
          </a:p>
          <a:p>
            <a:endParaRPr/>
          </a:p>
          <a:p>
            <a:r>
              <a:rPr lang="fr-FR" sz="1300">
                <a:solidFill>
                  <a:srgbClr val="2a2a2a"/>
                </a:solidFill>
                <a:latin typeface="Trebuchet MS"/>
                <a:ea typeface="ＭＳ Ｐゴシック"/>
              </a:rPr>
              <a:t>	</a:t>
            </a:r>
            <a:r>
              <a:rPr lang="fr-FR" sz="1300">
                <a:solidFill>
                  <a:srgbClr val="2a2a2a"/>
                </a:solidFill>
                <a:latin typeface="Trebuchet MS"/>
                <a:ea typeface="ＭＳ Ｐゴシック"/>
              </a:rPr>
              <a:t>	</a:t>
            </a:r>
            <a:r>
              <a:rPr lang="fr-FR" sz="1300">
                <a:solidFill>
                  <a:srgbClr val="2a2a2a"/>
                </a:solidFill>
                <a:latin typeface="Courier New"/>
                <a:ea typeface="ＭＳ Ｐゴシック"/>
              </a:rPr>
              <a:t>$ gcc -S file.c </a:t>
            </a:r>
            <a:endParaRPr/>
          </a:p>
        </p:txBody>
      </p:sp>
      <p:sp>
        <p:nvSpPr>
          <p:cNvPr id="311" name="CustomShape 4"/>
          <p:cNvSpPr/>
          <p:nvPr/>
        </p:nvSpPr>
        <p:spPr>
          <a:xfrm>
            <a:off x="1676520" y="6248520"/>
            <a:ext cx="4570920" cy="241920"/>
          </a:xfrm>
          <a:prstGeom prst="rect">
            <a:avLst/>
          </a:prstGeom>
        </p:spPr>
        <p:txBody>
          <a:bodyPr bIns="45000" lIns="90000" rIns="90000" tIns="45000"/>
          <a:p>
            <a:r>
              <a:rPr lang="fr-FR" sz="1000">
                <a:solidFill>
                  <a:srgbClr val="000000"/>
                </a:solidFill>
                <a:latin typeface="Times New Roman"/>
                <a:ea typeface="ＭＳ Ｐゴシック"/>
              </a:rPr>
              <a:t>http://homepage.fudan.edu.cn/~euler/gcc_asm/</a:t>
            </a:r>
            <a:endParaRPr/>
          </a:p>
        </p:txBody>
      </p:sp>
      <p:sp>
        <p:nvSpPr>
          <p:cNvPr id="312" name="CustomShape 5"/>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13" name="Picture 7"/>
          <p:cNvPicPr/>
          <p:nvPr/>
        </p:nvPicPr>
        <p:blipFill>
          <a:blip r:embed="rId1"/>
          <a:stretch>
            <a:fillRect/>
          </a:stretch>
        </p:blipFill>
        <p:spPr>
          <a:xfrm>
            <a:off x="423720" y="101520"/>
            <a:ext cx="649800" cy="656280"/>
          </a:xfrm>
          <a:prstGeom prst="rect">
            <a:avLst/>
          </a:prstGeom>
        </p:spPr>
      </p:pic>
    </p:spTree>
  </p:cSld>
  <p:timing>
    <p:tnLst>
      <p:par>
        <p:cTn dur="indefinite" id="15" nodeType="tmRoot" restart="never">
          <p:childTnLst>
            <p:seq>
              <p:cTn dur="indefinite" id="16" nodeType="mainSeq">
                <p:childTnLst/>
              </p:cTn>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98" name="Picture 29"/>
          <p:cNvPicPr/>
          <p:nvPr/>
        </p:nvPicPr>
        <p:blipFill>
          <a:blip r:embed="rId1"/>
          <a:stretch>
            <a:fillRect/>
          </a:stretch>
        </p:blipFill>
        <p:spPr>
          <a:xfrm>
            <a:off x="271440" y="22320"/>
            <a:ext cx="649800" cy="656280"/>
          </a:xfrm>
          <a:prstGeom prst="rect">
            <a:avLst/>
          </a:prstGeom>
        </p:spPr>
      </p:pic>
      <p:sp>
        <p:nvSpPr>
          <p:cNvPr id="1199"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00" name="CustomShape 2"/>
          <p:cNvSpPr/>
          <p:nvPr/>
        </p:nvSpPr>
        <p:spPr>
          <a:xfrm>
            <a:off x="457200" y="1066680"/>
            <a:ext cx="8152200" cy="5169960"/>
          </a:xfrm>
          <a:prstGeom prst="rect">
            <a:avLst/>
          </a:prstGeom>
        </p:spPr>
        <p:txBody>
          <a:bodyPr bIns="45000" lIns="90000" rIns="90000" tIns="45000"/>
          <a:p>
            <a:pPr algn="just"/>
            <a:r>
              <a:rPr lang="fr-FR" sz="1600">
                <a:solidFill>
                  <a:srgbClr val="000000"/>
                </a:solidFill>
                <a:latin typeface="Times New Roman"/>
                <a:ea typeface="ＭＳ Ｐゴシック"/>
              </a:rPr>
              <a:t>The </a:t>
            </a:r>
            <a:r>
              <a:rPr i="1" lang="fr-FR" sz="1600">
                <a:solidFill>
                  <a:srgbClr val="595959"/>
                </a:solidFill>
                <a:latin typeface="Times New Roman"/>
                <a:ea typeface="ＭＳ Ｐゴシック"/>
              </a:rPr>
              <a:t>pkg-config</a:t>
            </a:r>
            <a:r>
              <a:rPr lang="fr-FR" sz="1600">
                <a:solidFill>
                  <a:srgbClr val="000000"/>
                </a:solidFill>
                <a:latin typeface="Times New Roman"/>
                <a:ea typeface="ＭＳ Ｐゴシック"/>
              </a:rPr>
              <a:t> is a helper tool used when compiling applications and libraries. </a:t>
            </a:r>
            <a:endParaRPr/>
          </a:p>
          <a:p>
            <a:pPr algn="just"/>
            <a:endParaRPr/>
          </a:p>
          <a:p>
            <a:pPr algn="just"/>
            <a:r>
              <a:rPr lang="fr-FR" sz="1600">
                <a:solidFill>
                  <a:srgbClr val="000000"/>
                </a:solidFill>
                <a:latin typeface="Times New Roman"/>
                <a:ea typeface="ＭＳ Ｐゴシック"/>
              </a:rPr>
              <a:t>It helps you insert the correct compiler options rather than hard-coding values on where to find glib (or other libraries). It is language-agnostic, so it can be used for defining the location of documentation tools, for instance.</a:t>
            </a:r>
            <a:endParaRPr/>
          </a:p>
          <a:p>
            <a:pPr algn="just"/>
            <a:endParaRPr/>
          </a:p>
          <a:p>
            <a:pPr algn="just"/>
            <a:r>
              <a:rPr lang="fr-FR" sz="1600">
                <a:solidFill>
                  <a:srgbClr val="000000"/>
                </a:solidFill>
                <a:latin typeface="Times New Roman"/>
                <a:ea typeface="ＭＳ Ｐゴシック"/>
              </a:rPr>
              <a:t>It works fine both with native and cross-compile environnement.</a:t>
            </a:r>
            <a:endParaRPr/>
          </a:p>
          <a:p>
            <a:pPr algn="just"/>
            <a:endParaRPr/>
          </a:p>
          <a:p>
            <a:pPr algn="just"/>
            <a:r>
              <a:rPr lang="fr-FR" sz="1600">
                <a:solidFill>
                  <a:srgbClr val="000000"/>
                </a:solidFill>
                <a:latin typeface="Times New Roman"/>
                <a:ea typeface="ＭＳ Ｐゴシック"/>
              </a:rPr>
              <a:t>The program is free software and licensed under the GPL version 2 or any later.</a:t>
            </a:r>
            <a:endParaRPr/>
          </a:p>
          <a:p>
            <a:pPr algn="just"/>
            <a:endParaRPr/>
          </a:p>
          <a:p>
            <a:pPr algn="just"/>
            <a:r>
              <a:rPr lang="fr-FR" sz="1600">
                <a:solidFill>
                  <a:srgbClr val="000000"/>
                </a:solidFill>
                <a:latin typeface="Times New Roman"/>
                <a:ea typeface="ＭＳ Ｐゴシック"/>
              </a:rPr>
              <a:t>pkg-config works on multiple platforms: Linux and other UNIX-like operating systems, Mac OS X and Windows. It does not require anything but a reasonably well working C compiler and a C library, but can use an installed glib if that is present. (A copy of glib 1.2.10 is shipped together with pkg-config and this is sufficient for pkg-config to compile and work properly.)</a:t>
            </a:r>
            <a:endParaRPr/>
          </a:p>
          <a:p>
            <a:pPr algn="just"/>
            <a:endParaRPr/>
          </a:p>
          <a:p>
            <a:pPr algn="just"/>
            <a:r>
              <a:rPr lang="fr-FR" sz="1600">
                <a:solidFill>
                  <a:srgbClr val="000000"/>
                </a:solidFill>
                <a:latin typeface="Times New Roman"/>
                <a:ea typeface="ＭＳ Ｐゴシック"/>
              </a:rPr>
              <a:t>The first implementation was written in shell, by James Henstridge. Later, it was rewritten in C by Havoc Pennington. It also grew an autoconf macro written by Tim Janik, later rewritten by Scott James Remnant. The current maintainer is Tollef Fog Heen &lt;tfheen@err.no&gt;.</a:t>
            </a:r>
            <a:endParaRPr/>
          </a:p>
          <a:p>
            <a:pPr algn="just"/>
            <a:endParaRPr/>
          </a:p>
          <a:p>
            <a:pPr algn="just"/>
            <a:r>
              <a:rPr lang="fr-FR" sz="1600">
                <a:solidFill>
                  <a:srgbClr val="000000"/>
                </a:solidFill>
                <a:latin typeface="Times New Roman"/>
                <a:ea typeface="ＭＳ Ｐゴシック"/>
              </a:rPr>
              <a:t>The current release of pkg-config is version 0.25 (March 2011).</a:t>
            </a:r>
            <a:endParaRPr/>
          </a:p>
          <a:p>
            <a:pPr algn="just"/>
            <a:endParaRPr/>
          </a:p>
        </p:txBody>
      </p:sp>
    </p:spTree>
  </p:cSld>
</p:sld>
</file>

<file path=ppt/slides/slide1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01" name="Picture 29"/>
          <p:cNvPicPr/>
          <p:nvPr/>
        </p:nvPicPr>
        <p:blipFill>
          <a:blip r:embed="rId1"/>
          <a:stretch>
            <a:fillRect/>
          </a:stretch>
        </p:blipFill>
        <p:spPr>
          <a:xfrm>
            <a:off x="228600" y="0"/>
            <a:ext cx="649800" cy="656280"/>
          </a:xfrm>
          <a:prstGeom prst="rect">
            <a:avLst/>
          </a:prstGeom>
        </p:spPr>
      </p:pic>
      <p:sp>
        <p:nvSpPr>
          <p:cNvPr id="1202"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03" name="CustomShape 2"/>
          <p:cNvSpPr/>
          <p:nvPr/>
        </p:nvSpPr>
        <p:spPr>
          <a:xfrm>
            <a:off x="4267080" y="451080"/>
            <a:ext cx="4494600" cy="2818440"/>
          </a:xfrm>
          <a:prstGeom prst="roundRect">
            <a:avLst>
              <a:gd fmla="val 144" name="adj"/>
            </a:avLst>
          </a:prstGeom>
          <a:solidFill>
            <a:srgbClr val="00b8ff"/>
          </a:solidFill>
          <a:ln w="9360">
            <a:solidFill>
              <a:srgbClr val="000000"/>
            </a:solidFill>
            <a:round/>
          </a:ln>
        </p:spPr>
      </p:sp>
      <p:sp>
        <p:nvSpPr>
          <p:cNvPr id="1204" name="CustomShape 3"/>
          <p:cNvSpPr/>
          <p:nvPr/>
        </p:nvSpPr>
        <p:spPr>
          <a:xfrm>
            <a:off x="182160" y="2889360"/>
            <a:ext cx="1928160" cy="302760"/>
          </a:xfrm>
          <a:prstGeom prst="rect">
            <a:avLst/>
          </a:prstGeom>
        </p:spPr>
        <p:txBody>
          <a:bodyPr bIns="45000" lIns="90000" rIns="90000" tIns="45000" wrap="none"/>
          <a:p>
            <a:r>
              <a:rPr b="1" lang="fr-FR" sz="1400">
                <a:solidFill>
                  <a:srgbClr val="595959"/>
                </a:solidFill>
                <a:latin typeface="Times New Roman"/>
                <a:ea typeface="ＭＳ Ｐゴシック"/>
              </a:rPr>
              <a:t>PKG_CONFIG_PATH</a:t>
            </a:r>
            <a:endParaRPr/>
          </a:p>
        </p:txBody>
      </p:sp>
      <p:sp>
        <p:nvSpPr>
          <p:cNvPr id="1205" name="CustomShape 4"/>
          <p:cNvSpPr/>
          <p:nvPr/>
        </p:nvSpPr>
        <p:spPr>
          <a:xfrm>
            <a:off x="5569200" y="146160"/>
            <a:ext cx="2165760" cy="302760"/>
          </a:xfrm>
          <a:prstGeom prst="rect">
            <a:avLst/>
          </a:prstGeom>
        </p:spPr>
        <p:txBody>
          <a:bodyPr bIns="45000" lIns="90000" rIns="90000" tIns="45000" wrap="none"/>
          <a:p>
            <a:r>
              <a:rPr b="1" lang="fr-FR" sz="1400">
                <a:solidFill>
                  <a:srgbClr val="000000"/>
                </a:solidFill>
                <a:latin typeface="Times New Roman"/>
                <a:ea typeface="ＭＳ Ｐゴシック"/>
              </a:rPr>
              <a:t>STAGING_DIRECTORY</a:t>
            </a:r>
            <a:endParaRPr/>
          </a:p>
        </p:txBody>
      </p:sp>
      <p:sp>
        <p:nvSpPr>
          <p:cNvPr id="1206" name="CustomShape 5"/>
          <p:cNvSpPr/>
          <p:nvPr/>
        </p:nvSpPr>
        <p:spPr>
          <a:xfrm>
            <a:off x="159120" y="831960"/>
            <a:ext cx="2732760" cy="302760"/>
          </a:xfrm>
          <a:prstGeom prst="rect">
            <a:avLst/>
          </a:prstGeom>
        </p:spPr>
        <p:txBody>
          <a:bodyPr bIns="45000" lIns="90000" rIns="90000" tIns="45000" wrap="none"/>
          <a:p>
            <a:pPr algn="just"/>
            <a:r>
              <a:rPr b="1" lang="fr-FR" sz="1400">
                <a:solidFill>
                  <a:srgbClr val="595959"/>
                </a:solidFill>
                <a:latin typeface="Times New Roman"/>
                <a:ea typeface="ＭＳ Ｐゴシック"/>
              </a:rPr>
              <a:t>PKG_CONFIG_SYSROOT_DIR</a:t>
            </a:r>
            <a:endParaRPr/>
          </a:p>
        </p:txBody>
      </p:sp>
      <p:pic>
        <p:nvPicPr>
          <p:cNvPr descr="" id="1207" name="Picture 3"/>
          <p:cNvPicPr/>
          <p:nvPr/>
        </p:nvPicPr>
        <p:blipFill>
          <a:blip r:embed="rId2"/>
          <a:stretch>
            <a:fillRect/>
          </a:stretch>
        </p:blipFill>
        <p:spPr>
          <a:xfrm>
            <a:off x="4419720" y="755640"/>
            <a:ext cx="4199400" cy="2132640"/>
          </a:xfrm>
          <a:prstGeom prst="rect">
            <a:avLst/>
          </a:prstGeom>
        </p:spPr>
      </p:pic>
      <p:sp>
        <p:nvSpPr>
          <p:cNvPr id="1208" name="CustomShape 6"/>
          <p:cNvSpPr/>
          <p:nvPr/>
        </p:nvSpPr>
        <p:spPr>
          <a:xfrm>
            <a:off x="7852680" y="1905120"/>
            <a:ext cx="573120" cy="241920"/>
          </a:xfrm>
          <a:prstGeom prst="rect">
            <a:avLst/>
          </a:prstGeom>
        </p:spPr>
        <p:txBody>
          <a:bodyPr bIns="45000" lIns="90000" rIns="90000" tIns="45000" wrap="none"/>
          <a:p>
            <a:r>
              <a:rPr b="1" lang="fr-FR" sz="1000">
                <a:solidFill>
                  <a:srgbClr val="000000"/>
                </a:solidFill>
                <a:latin typeface="Times New Roman"/>
                <a:ea typeface="ＭＳ Ｐゴシック"/>
              </a:rPr>
              <a:t>include</a:t>
            </a:r>
            <a:endParaRPr/>
          </a:p>
        </p:txBody>
      </p:sp>
      <p:sp>
        <p:nvSpPr>
          <p:cNvPr id="1209" name="CustomShape 7"/>
          <p:cNvSpPr/>
          <p:nvPr/>
        </p:nvSpPr>
        <p:spPr>
          <a:xfrm>
            <a:off x="7090200" y="2438280"/>
            <a:ext cx="716400" cy="241920"/>
          </a:xfrm>
          <a:prstGeom prst="rect">
            <a:avLst/>
          </a:prstGeom>
        </p:spPr>
        <p:txBody>
          <a:bodyPr bIns="45000" lIns="90000" rIns="90000" tIns="45000" wrap="none"/>
          <a:p>
            <a:r>
              <a:rPr b="1" lang="fr-FR" sz="1000">
                <a:solidFill>
                  <a:srgbClr val="000000"/>
                </a:solidFill>
                <a:latin typeface="Times New Roman"/>
                <a:ea typeface="ＭＳ Ｐゴシック"/>
              </a:rPr>
              <a:t>pkgconfig</a:t>
            </a:r>
            <a:endParaRPr/>
          </a:p>
        </p:txBody>
      </p:sp>
      <p:sp>
        <p:nvSpPr>
          <p:cNvPr id="1210" name="Line 8"/>
          <p:cNvSpPr/>
          <p:nvPr/>
        </p:nvSpPr>
        <p:spPr>
          <a:xfrm flipV="1">
            <a:off x="2117520" y="3041640"/>
            <a:ext cx="4435560" cy="1440"/>
          </a:xfrm>
          <a:prstGeom prst="line">
            <a:avLst/>
          </a:prstGeom>
          <a:ln w="9360">
            <a:solidFill>
              <a:srgbClr val="000000"/>
            </a:solidFill>
            <a:round/>
          </a:ln>
        </p:spPr>
      </p:sp>
      <p:cxnSp>
        <p:nvCxnSpPr>
          <p:cNvPr id="1211" name="Line 9"/>
          <p:cNvCxnSpPr/>
          <p:nvPr/>
        </p:nvCxnSpPr>
        <p:spPr>
          <xfrm>
            <a:off x="0" y="0"/>
            <a:ext cx="360" cy="360"/>
          </xfrm>
          <a:prstGeom prst="line">
            <a:avLst/>
          </a:prstGeom>
          <a:ln w="9360">
            <a:solidFill>
              <a:srgbClr val="000000"/>
            </a:solidFill>
            <a:round/>
            <a:tailEnd len="med" type="triangle" w="med"/>
          </a:ln>
        </p:spPr>
      </p:cxnSp>
      <p:cxnSp>
        <p:nvCxnSpPr>
          <p:cNvPr id="1212" name="Line 10"/>
          <p:cNvCxnSpPr/>
          <p:nvPr/>
        </p:nvCxnSpPr>
        <p:spPr>
          <xfrm>
            <a:off x="0" y="0"/>
            <a:ext cx="360" cy="360"/>
          </xfrm>
          <a:prstGeom prst="line">
            <a:avLst/>
          </a:prstGeom>
          <a:ln w="9360">
            <a:solidFill>
              <a:srgbClr val="000000"/>
            </a:solidFill>
            <a:round/>
            <a:tailEnd len="med" type="triangle" w="med"/>
          </a:ln>
        </p:spPr>
      </p:cxnSp>
      <p:sp>
        <p:nvSpPr>
          <p:cNvPr id="1213" name="CustomShape 11"/>
          <p:cNvSpPr/>
          <p:nvPr/>
        </p:nvSpPr>
        <p:spPr>
          <a:xfrm>
            <a:off x="7167240" y="755640"/>
            <a:ext cx="1824480" cy="302760"/>
          </a:xfrm>
          <a:prstGeom prst="rect">
            <a:avLst/>
          </a:prstGeom>
        </p:spPr>
        <p:txBody>
          <a:bodyPr bIns="45000" lIns="90000" rIns="90000" tIns="45000" wrap="none"/>
          <a:p>
            <a:r>
              <a:rPr b="1" lang="fr-FR" sz="1400">
                <a:solidFill>
                  <a:srgbClr val="000000"/>
                </a:solidFill>
                <a:latin typeface="Times New Roman"/>
                <a:ea typeface="ＭＳ Ｐゴシック"/>
              </a:rPr>
              <a:t>Root of the filesystem</a:t>
            </a:r>
            <a:endParaRPr/>
          </a:p>
        </p:txBody>
      </p:sp>
      <p:cxnSp>
        <p:nvCxnSpPr>
          <p:cNvPr id="1214" name="Line 12"/>
          <p:cNvCxnSpPr/>
          <p:nvPr/>
        </p:nvCxnSpPr>
        <p:spPr>
          <xfrm>
            <a:off x="0" y="0"/>
            <a:ext cx="360" cy="360"/>
          </xfrm>
          <a:prstGeom prst="line">
            <a:avLst/>
          </a:prstGeom>
        </p:spPr>
      </p:cxnSp>
    </p:spTree>
  </p:cSld>
</p:sld>
</file>

<file path=ppt/slides/slide1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15" name="Picture 29"/>
          <p:cNvPicPr/>
          <p:nvPr/>
        </p:nvPicPr>
        <p:blipFill>
          <a:blip r:embed="rId1"/>
          <a:stretch>
            <a:fillRect/>
          </a:stretch>
        </p:blipFill>
        <p:spPr>
          <a:xfrm>
            <a:off x="228600" y="0"/>
            <a:ext cx="649800" cy="656280"/>
          </a:xfrm>
          <a:prstGeom prst="rect">
            <a:avLst/>
          </a:prstGeom>
        </p:spPr>
      </p:pic>
      <p:sp>
        <p:nvSpPr>
          <p:cNvPr id="1216"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17" name="CustomShape 2"/>
          <p:cNvSpPr/>
          <p:nvPr/>
        </p:nvSpPr>
        <p:spPr>
          <a:xfrm>
            <a:off x="466200" y="5562720"/>
            <a:ext cx="6179760" cy="576360"/>
          </a:xfrm>
          <a:prstGeom prst="rect">
            <a:avLst/>
          </a:prstGeom>
        </p:spPr>
        <p:txBody>
          <a:bodyPr bIns="45000" lIns="90000" rIns="90000" tIns="45000" wrap="none"/>
          <a:p>
            <a:pPr>
              <a:buSzPct val="45000"/>
              <a:buFont charset="2" typeface="Wingdings"/>
              <a:buChar char=""/>
            </a:pPr>
            <a:r>
              <a:rPr lang="fr-FR" sz="1600">
                <a:solidFill>
                  <a:srgbClr val="000000"/>
                </a:solidFill>
                <a:latin typeface="Times New Roman"/>
                <a:ea typeface="ＭＳ Ｐゴシック"/>
              </a:rPr>
              <a:t>For more information : </a:t>
            </a:r>
            <a:r>
              <a:rPr lang="fr-FR" sz="1600" u="sng">
                <a:solidFill>
                  <a:srgbClr val="000000"/>
                </a:solidFill>
                <a:latin typeface="Times New Roman"/>
                <a:ea typeface="ＭＳ Ｐゴシック"/>
                <a:hlinkClick r:id="rId2"/>
              </a:rPr>
              <a:t>http://www.gnu.org/prep/standards/standards.pdf</a:t>
            </a:r>
            <a:endParaRPr/>
          </a:p>
          <a:p>
            <a:endParaRPr/>
          </a:p>
        </p:txBody>
      </p:sp>
      <p:sp>
        <p:nvSpPr>
          <p:cNvPr id="1218" name="CustomShape 3"/>
          <p:cNvSpPr/>
          <p:nvPr/>
        </p:nvSpPr>
        <p:spPr>
          <a:xfrm>
            <a:off x="228600" y="762120"/>
            <a:ext cx="4570920" cy="33300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Variables for Installation Directories :</a:t>
            </a:r>
            <a:endParaRPr/>
          </a:p>
        </p:txBody>
      </p:sp>
    </p:spTree>
  </p:cSld>
</p:sld>
</file>

<file path=ppt/slides/slide1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19" name="Picture 29"/>
          <p:cNvPicPr/>
          <p:nvPr/>
        </p:nvPicPr>
        <p:blipFill>
          <a:blip r:embed="rId1"/>
          <a:stretch>
            <a:fillRect/>
          </a:stretch>
        </p:blipFill>
        <p:spPr>
          <a:xfrm>
            <a:off x="228600" y="0"/>
            <a:ext cx="649800" cy="656280"/>
          </a:xfrm>
          <a:prstGeom prst="rect">
            <a:avLst/>
          </a:prstGeom>
        </p:spPr>
      </p:pic>
      <p:sp>
        <p:nvSpPr>
          <p:cNvPr id="1220"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21" name="CustomShape 2"/>
          <p:cNvSpPr/>
          <p:nvPr/>
        </p:nvSpPr>
        <p:spPr>
          <a:xfrm>
            <a:off x="304920" y="861840"/>
            <a:ext cx="8457120" cy="5417640"/>
          </a:xfrm>
          <a:prstGeom prst="rect">
            <a:avLst/>
          </a:prstGeom>
        </p:spPr>
        <p:txBody>
          <a:bodyPr bIns="45000" lIns="90000" rIns="90000" tIns="45000"/>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autootols can make a fine tuning of the installation directories :</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--bindir=DIR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user executables [EPREFIX/bin]</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--sbindir=DIR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system admin executables [EPREFIX/sbin]</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--libexecdir=DIR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program executables [EPREFIX/libexec]</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--sysconfdir=DIR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read-only single-machine data [PREFIX/etc]</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--sharedstatedir=DIR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modifiable architecture-independent data [PREFIX/com]</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--localstatedir=DIR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modifiable single-machine data [PREFIX/var]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--libdir=DIR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object code libraries [EPREFIX/lib]</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--includedir=DIR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 header files [PREFIX/include]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--oldincludedir=DIR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 header files for non-gcc [/usr/include]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--datarootdir=DIR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read-only arch.-independent data root [PREFIX/share]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--datadir=DIR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read-only architecture-independent data [DATAROOTDIR]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--infodir=DIR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info documentation [DATAROOTDIR/info]</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--localedir=DIR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locale-dependent data [DATAROOTDIR/locale]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--mandir=DIR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man documentation [DATAROOTDIR/man]</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--docdir=DIR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documentation root [DATAROOTDIR/doc/toe]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--htmldir=DIR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html documentation [DOCDIR]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--dvidir=DIR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dvi documentation [DOCDIR]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--pdfdir=DIR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pdf documentation [DOCDIR]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--psdir=DIR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ps documentation [DOCDIR]</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--srcdir=DIR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find the sources in DIR [configure dir or `..']</a:t>
            </a:r>
            <a:endParaRPr/>
          </a:p>
          <a:p>
            <a:endParaRPr/>
          </a:p>
          <a:p>
            <a:r>
              <a:rPr lang="fr-FR" sz="1400">
                <a:solidFill>
                  <a:srgbClr val="000000"/>
                </a:solidFill>
                <a:latin typeface="Times New Roman"/>
                <a:ea typeface="ＭＳ Ｐゴシック"/>
              </a:rPr>
              <a:t>Example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./configure</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--prefix=/usr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--srcdir=/tmp/tmp232123</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endParaRPr/>
          </a:p>
        </p:txBody>
      </p:sp>
    </p:spTree>
  </p:cSld>
</p:sld>
</file>

<file path=ppt/slides/slide1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22" name="Picture 29"/>
          <p:cNvPicPr/>
          <p:nvPr/>
        </p:nvPicPr>
        <p:blipFill>
          <a:blip r:embed="rId1"/>
          <a:stretch>
            <a:fillRect/>
          </a:stretch>
        </p:blipFill>
        <p:spPr>
          <a:xfrm>
            <a:off x="271440" y="22320"/>
            <a:ext cx="649800" cy="656280"/>
          </a:xfrm>
          <a:prstGeom prst="rect">
            <a:avLst/>
          </a:prstGeom>
        </p:spPr>
      </p:pic>
      <p:sp>
        <p:nvSpPr>
          <p:cNvPr id="1223"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24" name="CustomShape 2"/>
          <p:cNvSpPr/>
          <p:nvPr/>
        </p:nvSpPr>
        <p:spPr>
          <a:xfrm>
            <a:off x="228600" y="632880"/>
            <a:ext cx="8380800" cy="333000"/>
          </a:xfrm>
          <a:prstGeom prst="rect">
            <a:avLst/>
          </a:prstGeom>
        </p:spPr>
        <p:txBody>
          <a:bodyPr bIns="45000" lIns="90000" rIns="90000" tIns="45000"/>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Recent pkg-config tool version use several environment variables:</a:t>
            </a:r>
            <a:endParaRPr/>
          </a:p>
        </p:txBody>
      </p:sp>
    </p:spTree>
  </p:cSld>
</p:sld>
</file>

<file path=ppt/slides/slide1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25" name="Picture 29"/>
          <p:cNvPicPr/>
          <p:nvPr/>
        </p:nvPicPr>
        <p:blipFill>
          <a:blip r:embed="rId1"/>
          <a:stretch>
            <a:fillRect/>
          </a:stretch>
        </p:blipFill>
        <p:spPr>
          <a:xfrm>
            <a:off x="271440" y="22320"/>
            <a:ext cx="649800" cy="656280"/>
          </a:xfrm>
          <a:prstGeom prst="rect">
            <a:avLst/>
          </a:prstGeom>
        </p:spPr>
      </p:pic>
      <p:sp>
        <p:nvSpPr>
          <p:cNvPr id="1226"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27" name="CustomShape 2"/>
          <p:cNvSpPr/>
          <p:nvPr/>
        </p:nvSpPr>
        <p:spPr>
          <a:xfrm>
            <a:off x="228600" y="727200"/>
            <a:ext cx="8762040" cy="5960880"/>
          </a:xfrm>
          <a:prstGeom prst="rect">
            <a:avLst/>
          </a:prstGeom>
        </p:spPr>
        <p:txBody>
          <a:bodyPr bIns="45000" lIns="90000" rIns="90000" tIns="45000"/>
          <a:p>
            <a:r>
              <a:rPr b="1" lang="fr-FR" sz="1400">
                <a:solidFill>
                  <a:srgbClr val="000000"/>
                </a:solidFill>
                <a:latin typeface="Times New Roman"/>
                <a:ea typeface="ＭＳ Ｐゴシック"/>
              </a:rPr>
              <a:t>$ pkg-config –help</a:t>
            </a:r>
            <a:endParaRPr/>
          </a:p>
          <a:p>
            <a:endParaRPr/>
          </a:p>
          <a:p>
            <a:r>
              <a:rPr lang="fr-FR" sz="1200">
                <a:solidFill>
                  <a:srgbClr val="000000"/>
                </a:solidFill>
                <a:latin typeface="Times New Roman"/>
                <a:ea typeface="ＭＳ Ｐゴシック"/>
              </a:rPr>
              <a:t>Usage: pkg-config [OPTION...]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--version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version of pkg-config</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--modversion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version for package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--atleast-pkgconfig-version=VERSION     require given version of pkg-config</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all linker flags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--static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linker flags for static linking</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--short-errors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print short errors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--libs-only-l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-l flags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--libs-only-other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other libs (e.g. -pthread)</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--libs-only-L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-L flags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--cflags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all pre-processor and compiler flags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--cflags-only-I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-I flags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--cflags-only-other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cflags not covered by the cflags-only-I option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--variable=NAME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get the value of variable named NAME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--define-variable=NAME=VALUE            set variable NAME to VALUE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--exists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return 0 if the module(s) exist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--print-variables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output list of variables defined by the module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--uninstalled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return 0 if the uninstalled version of one or more module(s) or their dependencies will be used</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--atleast-version=VERSION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return 0 if the module is at least version VERSION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--exact-version=VERSION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return 0 if the module is at exactly version VERSION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--max-version=VERSION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return 0 if the module is at no newer than version VERSION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--list-all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list all known packages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--debug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show verbose debug information</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--print-errors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show verbose information about missing or conflicting packages,default if --cflags or --libs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given on the  command line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--silence-errors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be silent about errors (default unless --cflags or --libsgiven on the command line)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--errors-to-stdout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print errors from --print-errors to stdout not stderr</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--print-provides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print which packages the package provides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--print-requires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print which packages the package requires</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--print-requires-private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print which packages the package requires for static linking</a:t>
            </a:r>
            <a:endParaRPr/>
          </a:p>
        </p:txBody>
      </p:sp>
      <p:sp>
        <p:nvSpPr>
          <p:cNvPr id="1228" name="CustomShape 3"/>
          <p:cNvSpPr/>
          <p:nvPr/>
        </p:nvSpPr>
        <p:spPr>
          <a:xfrm>
            <a:off x="5397480" y="609480"/>
            <a:ext cx="35038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Usage provided by pkg-config</a:t>
            </a:r>
            <a:endParaRPr/>
          </a:p>
        </p:txBody>
      </p:sp>
    </p:spTree>
  </p:cSld>
</p:sld>
</file>

<file path=ppt/slides/slide1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29" name="Picture 29"/>
          <p:cNvPicPr/>
          <p:nvPr/>
        </p:nvPicPr>
        <p:blipFill>
          <a:blip r:embed="rId1"/>
          <a:stretch>
            <a:fillRect/>
          </a:stretch>
        </p:blipFill>
        <p:spPr>
          <a:xfrm>
            <a:off x="271440" y="22320"/>
            <a:ext cx="649800" cy="656280"/>
          </a:xfrm>
          <a:prstGeom prst="rect">
            <a:avLst/>
          </a:prstGeom>
        </p:spPr>
      </p:pic>
      <p:sp>
        <p:nvSpPr>
          <p:cNvPr id="1230"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31" name="CustomShape 2"/>
          <p:cNvSpPr/>
          <p:nvPr/>
        </p:nvSpPr>
        <p:spPr>
          <a:xfrm>
            <a:off x="4572000" y="609480"/>
            <a:ext cx="4266000" cy="5747760"/>
          </a:xfrm>
          <a:prstGeom prst="rect">
            <a:avLst/>
          </a:prstGeom>
        </p:spPr>
        <p:txBody>
          <a:bodyPr bIns="45000" lIns="90000" rIns="90000" tIns="45000"/>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Ask for the LDFLAGS for a static link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--libs </a:t>
            </a:r>
            <a:r>
              <a:rPr b="1" lang="fr-FR" sz="1200">
                <a:solidFill>
                  <a:srgbClr val="7030a0"/>
                </a:solidFill>
                <a:latin typeface="Times New Roman"/>
                <a:ea typeface="ＭＳ Ｐゴシック"/>
              </a:rPr>
              <a:t>bar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r>
              <a:rPr lang="fr-FR" sz="1200">
                <a:solidFill>
                  <a:srgbClr val="000000"/>
                </a:solidFill>
                <a:latin typeface="Times New Roman"/>
                <a:ea typeface="ＭＳ Ｐゴシック"/>
              </a:rPr>
              <a:t>lbar</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Ask for the LDFLAGS for a dynamic link:</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 </a:t>
            </a:r>
            <a:r>
              <a:rPr lang="fr-FR" sz="1200">
                <a:solidFill>
                  <a:srgbClr val="000000"/>
                </a:solidFill>
                <a:latin typeface="Times New Roman"/>
                <a:ea typeface="ＭＳ Ｐゴシック"/>
              </a:rPr>
              <a:t>--libs --static </a:t>
            </a:r>
            <a:r>
              <a:rPr b="1" lang="fr-FR" sz="1200">
                <a:solidFill>
                  <a:srgbClr val="7030a0"/>
                </a:solidFill>
                <a:latin typeface="Times New Roman"/>
                <a:ea typeface="ＭＳ Ｐゴシック"/>
              </a:rPr>
              <a:t>bar</a:t>
            </a:r>
            <a:r>
              <a:rPr lang="fr-FR" sz="1200">
                <a:solidFill>
                  <a:srgbClr val="000000"/>
                </a:solidFill>
                <a:latin typeface="Times New Roman"/>
                <a:ea typeface="ＭＳ Ｐゴシック"/>
              </a:rPr>
              <a:t>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-lbar</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ask for the LDFLAGS following a specific version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--libs "</a:t>
            </a:r>
            <a:r>
              <a:rPr b="1" lang="fr-FR" sz="1200">
                <a:solidFill>
                  <a:srgbClr val="7030a0"/>
                </a:solidFill>
                <a:latin typeface="Times New Roman"/>
                <a:ea typeface="ＭＳ Ｐゴシック"/>
              </a:rPr>
              <a:t>bar</a:t>
            </a:r>
            <a:r>
              <a:rPr lang="fr-FR" sz="1200">
                <a:solidFill>
                  <a:srgbClr val="000000"/>
                </a:solidFill>
                <a:latin typeface="Times New Roman"/>
                <a:ea typeface="ＭＳ Ｐゴシック"/>
              </a:rPr>
              <a:t> &gt;= 2.7“</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Requested 'bar &gt;= 2.7' but version of bar is 2.1.2</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Ask for the CFLAGS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--cflags </a:t>
            </a:r>
            <a:r>
              <a:rPr b="1" lang="fr-FR" sz="1200">
                <a:solidFill>
                  <a:srgbClr val="7030a0"/>
                </a:solidFill>
                <a:latin typeface="Times New Roman"/>
                <a:ea typeface="ＭＳ Ｐゴシック"/>
              </a:rPr>
              <a:t>bar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-I/usr/include/foo</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Ask for the value of a specific name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–variable=fooname </a:t>
            </a:r>
            <a:r>
              <a:rPr b="1" lang="fr-FR" sz="1200">
                <a:solidFill>
                  <a:srgbClr val="7030a0"/>
                </a:solidFill>
                <a:latin typeface="Times New Roman"/>
                <a:ea typeface="ＭＳ Ｐゴシック"/>
              </a:rPr>
              <a:t>bar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Autotools are great :-)</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Multiple request for the CFLAGS &amp; LDFLAGS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--cflags --libs </a:t>
            </a:r>
            <a:r>
              <a:rPr b="1" lang="fr-FR" sz="1200">
                <a:solidFill>
                  <a:srgbClr val="7030a0"/>
                </a:solidFill>
                <a:latin typeface="Times New Roman"/>
                <a:ea typeface="ＭＳ Ｐゴシック"/>
              </a:rPr>
              <a:t>bar </a:t>
            </a:r>
            <a:endParaRPr/>
          </a:p>
          <a:p>
            <a:r>
              <a:rPr lang="fr-FR" sz="1200">
                <a:solidFill>
                  <a:srgbClr val="7030a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-I/usr/include/foo -lbar</a:t>
            </a:r>
            <a:endParaRPr/>
          </a:p>
          <a:p>
            <a:endParaRPr/>
          </a:p>
        </p:txBody>
      </p:sp>
      <p:sp>
        <p:nvSpPr>
          <p:cNvPr id="1232" name="CustomShape 3"/>
          <p:cNvSpPr/>
          <p:nvPr/>
        </p:nvSpPr>
        <p:spPr>
          <a:xfrm>
            <a:off x="304920" y="990720"/>
            <a:ext cx="3961440" cy="3286440"/>
          </a:xfrm>
          <a:prstGeom prst="rect">
            <a:avLst/>
          </a:prstGeom>
          <a:gradFill>
            <a:gsLst>
              <a:gs pos="0">
                <a:srgbClr val="ffffff"/>
              </a:gs>
              <a:gs pos="50000">
                <a:srgbClr val="ffffff"/>
              </a:gs>
              <a:gs pos="100000">
                <a:srgbClr val="ffffff"/>
              </a:gs>
            </a:gsLst>
            <a:lin ang="16200000"/>
          </a:gradFill>
          <a:ln w="9360">
            <a:solidFill>
              <a:srgbClr val="f9f9f9"/>
            </a:solidFill>
            <a:round/>
          </a:ln>
        </p:spPr>
        <p:txBody>
          <a:bodyPr bIns="45000" lIns="90000" rIns="90000" tIns="45000"/>
          <a:p>
            <a:r>
              <a:rPr b="1" lang="fr-FR" sz="1400">
                <a:solidFill>
                  <a:srgbClr val="000000"/>
                </a:solidFill>
                <a:latin typeface="Times New Roman"/>
                <a:ea typeface="ＭＳ Ｐゴシック"/>
              </a:rPr>
              <a:t>Example of  metadata for</a:t>
            </a:r>
            <a:r>
              <a:rPr b="1" lang="fr-FR" sz="1400">
                <a:solidFill>
                  <a:srgbClr val="0070c0"/>
                </a:solidFill>
                <a:latin typeface="Times New Roman"/>
                <a:ea typeface="ＭＳ Ｐゴシック"/>
              </a:rPr>
              <a:t> </a:t>
            </a:r>
            <a:r>
              <a:rPr b="1" lang="fr-FR" sz="1400">
                <a:solidFill>
                  <a:srgbClr val="7030a0"/>
                </a:solidFill>
                <a:latin typeface="Times New Roman"/>
                <a:ea typeface="ＭＳ Ｐゴシック"/>
              </a:rPr>
              <a:t>bar</a:t>
            </a:r>
            <a:r>
              <a:rPr b="1" lang="fr-FR" sz="1400">
                <a:solidFill>
                  <a:srgbClr val="000000"/>
                </a:solidFill>
                <a:latin typeface="Times New Roman"/>
                <a:ea typeface="ＭＳ Ｐゴシック"/>
              </a:rPr>
              <a:t>.pc</a:t>
            </a:r>
            <a:r>
              <a:rPr b="1" lang="fr-FR" sz="1400">
                <a:solidFill>
                  <a:srgbClr val="0070c0"/>
                </a:solidFill>
                <a:latin typeface="Times New Roman"/>
                <a:ea typeface="ＭＳ Ｐゴシック"/>
              </a:rPr>
              <a:t> </a:t>
            </a:r>
            <a:r>
              <a:rPr lang="fr-FR" sz="1400">
                <a:solidFill>
                  <a:srgbClr val="000000"/>
                </a:solidFill>
                <a:latin typeface="Times New Roman"/>
                <a:ea typeface="ＭＳ Ｐゴシック"/>
              </a:rPr>
              <a:t>: </a:t>
            </a:r>
            <a:endParaRPr/>
          </a:p>
          <a:p>
            <a:endParaRPr/>
          </a:p>
          <a:p>
            <a:r>
              <a:rPr lang="fr-FR" sz="1400">
                <a:solidFill>
                  <a:srgbClr val="000000"/>
                </a:solidFill>
                <a:latin typeface="Times New Roman"/>
                <a:ea typeface="ＭＳ Ｐゴシック"/>
              </a:rPr>
              <a:t>prefix=/usr </a:t>
            </a:r>
            <a:endParaRPr/>
          </a:p>
          <a:p>
            <a:r>
              <a:rPr lang="fr-FR" sz="1400">
                <a:solidFill>
                  <a:srgbClr val="000000"/>
                </a:solidFill>
                <a:latin typeface="Times New Roman"/>
                <a:ea typeface="ＭＳ Ｐゴシック"/>
              </a:rPr>
              <a:t>exec_prefix=${prefix} </a:t>
            </a:r>
            <a:endParaRPr/>
          </a:p>
          <a:p>
            <a:r>
              <a:rPr lang="fr-FR" sz="1400">
                <a:solidFill>
                  <a:srgbClr val="000000"/>
                </a:solidFill>
                <a:latin typeface="Times New Roman"/>
                <a:ea typeface="ＭＳ Ｐゴシック"/>
              </a:rPr>
              <a:t>includedir=${prefix}/include </a:t>
            </a:r>
            <a:endParaRPr/>
          </a:p>
          <a:p>
            <a:r>
              <a:rPr lang="fr-FR" sz="1400">
                <a:solidFill>
                  <a:srgbClr val="000000"/>
                </a:solidFill>
                <a:latin typeface="Times New Roman"/>
                <a:ea typeface="ＭＳ Ｐゴシック"/>
              </a:rPr>
              <a:t>libdir=${exec_prefix}/lib </a:t>
            </a:r>
            <a:endParaRPr/>
          </a:p>
          <a:p>
            <a:r>
              <a:rPr lang="fr-FR" sz="1400">
                <a:solidFill>
                  <a:srgbClr val="000000"/>
                </a:solidFill>
                <a:latin typeface="Times New Roman"/>
                <a:ea typeface="ＭＳ Ｐゴシック"/>
              </a:rPr>
              <a:t>fooname= Autotools are great :-)</a:t>
            </a:r>
            <a:endParaRPr/>
          </a:p>
          <a:p>
            <a:endParaRPr/>
          </a:p>
          <a:p>
            <a:r>
              <a:rPr lang="fr-FR" sz="1400">
                <a:solidFill>
                  <a:srgbClr val="000000"/>
                </a:solidFill>
                <a:latin typeface="Times New Roman"/>
                <a:ea typeface="ＭＳ Ｐゴシック"/>
              </a:rPr>
              <a:t>Name: bar </a:t>
            </a:r>
            <a:endParaRPr/>
          </a:p>
          <a:p>
            <a:r>
              <a:rPr lang="fr-FR" sz="1400">
                <a:solidFill>
                  <a:srgbClr val="000000"/>
                </a:solidFill>
                <a:latin typeface="Times New Roman"/>
                <a:ea typeface="ＭＳ Ｐゴシック"/>
              </a:rPr>
              <a:t>Description: The bar library </a:t>
            </a:r>
            <a:endParaRPr/>
          </a:p>
          <a:p>
            <a:r>
              <a:rPr lang="fr-FR" sz="1400">
                <a:solidFill>
                  <a:srgbClr val="000000"/>
                </a:solidFill>
                <a:latin typeface="Times New Roman"/>
                <a:ea typeface="ＭＳ Ｐゴシック"/>
              </a:rPr>
              <a:t>Version: 2.1.2 </a:t>
            </a:r>
            <a:endParaRPr/>
          </a:p>
          <a:p>
            <a:r>
              <a:rPr lang="fr-FR" sz="1400">
                <a:solidFill>
                  <a:srgbClr val="000000"/>
                </a:solidFill>
                <a:latin typeface="Times New Roman"/>
                <a:ea typeface="ＭＳ Ｐゴシック"/>
              </a:rPr>
              <a:t>Requires.private: foo &gt;= 0.7 </a:t>
            </a:r>
            <a:endParaRPr/>
          </a:p>
          <a:p>
            <a:r>
              <a:rPr lang="fr-FR" sz="1400">
                <a:solidFill>
                  <a:srgbClr val="000000"/>
                </a:solidFill>
                <a:latin typeface="Times New Roman"/>
                <a:ea typeface="ＭＳ Ｐゴシック"/>
              </a:rPr>
              <a:t>Cflags: -I${includedir} </a:t>
            </a:r>
            <a:endParaRPr/>
          </a:p>
          <a:p>
            <a:r>
              <a:rPr lang="fr-FR" sz="1400">
                <a:solidFill>
                  <a:srgbClr val="000000"/>
                </a:solidFill>
                <a:latin typeface="Times New Roman"/>
                <a:ea typeface="ＭＳ Ｐゴシック"/>
              </a:rPr>
              <a:t>Libs: -L${libdir} –lbar</a:t>
            </a:r>
            <a:endParaRPr/>
          </a:p>
          <a:p>
            <a:endParaRPr/>
          </a:p>
        </p:txBody>
      </p:sp>
      <p:sp>
        <p:nvSpPr>
          <p:cNvPr id="1233" name="CustomShape 4"/>
          <p:cNvSpPr/>
          <p:nvPr/>
        </p:nvSpPr>
        <p:spPr>
          <a:xfrm>
            <a:off x="412560" y="4615920"/>
            <a:ext cx="3732840" cy="1914840"/>
          </a:xfrm>
          <a:prstGeom prst="rect">
            <a:avLst/>
          </a:prstGeom>
        </p:spPr>
        <p:txBody>
          <a:bodyPr bIns="45000" lIns="90000" rIns="90000" tIns="45000"/>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Check the component exists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--exists --print-errors  </a:t>
            </a:r>
            <a:r>
              <a:rPr b="1" lang="fr-FR" sz="1200">
                <a:solidFill>
                  <a:srgbClr val="7030a0"/>
                </a:solidFill>
                <a:latin typeface="Times New Roman"/>
                <a:ea typeface="ＭＳ Ｐゴシック"/>
              </a:rPr>
              <a:t>bar</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echo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0</a:t>
            </a:r>
            <a:endParaRPr/>
          </a:p>
          <a:p>
            <a:endParaRPr/>
          </a:p>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Check the version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2060"/>
                </a:solidFill>
                <a:latin typeface="Times New Roman"/>
                <a:ea typeface="ＭＳ Ｐゴシック"/>
              </a:rPr>
              <a:t>pkg-config</a:t>
            </a:r>
            <a:r>
              <a:rPr lang="fr-FR" sz="1200">
                <a:solidFill>
                  <a:srgbClr val="000000"/>
                </a:solidFill>
                <a:latin typeface="Times New Roman"/>
                <a:ea typeface="ＭＳ Ｐゴシック"/>
              </a:rPr>
              <a:t> --modversion </a:t>
            </a:r>
            <a:r>
              <a:rPr b="1" lang="fr-FR" sz="1200">
                <a:solidFill>
                  <a:srgbClr val="7030a0"/>
                </a:solidFill>
                <a:latin typeface="Times New Roman"/>
                <a:ea typeface="ＭＳ Ｐゴシック"/>
              </a:rPr>
              <a:t>bar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2.1.2</a:t>
            </a:r>
            <a:endParaRPr/>
          </a:p>
        </p:txBody>
      </p:sp>
    </p:spTree>
  </p:cSld>
</p:sld>
</file>

<file path=ppt/slides/slide1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34" name="Picture 29"/>
          <p:cNvPicPr/>
          <p:nvPr/>
        </p:nvPicPr>
        <p:blipFill>
          <a:blip r:embed="rId1"/>
          <a:stretch>
            <a:fillRect/>
          </a:stretch>
        </p:blipFill>
        <p:spPr>
          <a:xfrm>
            <a:off x="271440" y="22320"/>
            <a:ext cx="649800" cy="656280"/>
          </a:xfrm>
          <a:prstGeom prst="rect">
            <a:avLst/>
          </a:prstGeom>
        </p:spPr>
      </p:pic>
      <p:sp>
        <p:nvSpPr>
          <p:cNvPr id="1235"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36" name="CustomShape 2"/>
          <p:cNvSpPr/>
          <p:nvPr/>
        </p:nvSpPr>
        <p:spPr>
          <a:xfrm>
            <a:off x="435600" y="812520"/>
            <a:ext cx="8228520" cy="5906520"/>
          </a:xfrm>
          <a:prstGeom prst="rect">
            <a:avLst/>
          </a:prstGeom>
        </p:spPr>
        <p:txBody>
          <a:bodyPr bIns="45000" lIns="90000" rIns="90000" tIns="45000"/>
          <a:p>
            <a:pPr>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Listing of the packages installed :</a:t>
            </a:r>
            <a:endParaRPr/>
          </a:p>
          <a:p>
            <a:endParaRPr/>
          </a:p>
          <a:p>
            <a:r>
              <a:rPr b="1" lang="fr-FR" sz="1000">
                <a:solidFill>
                  <a:srgbClr val="000000"/>
                </a:solidFill>
                <a:latin typeface="Courier New"/>
                <a:ea typeface="ＭＳ Ｐゴシック"/>
              </a:rPr>
              <a:t>$ </a:t>
            </a:r>
            <a:r>
              <a:rPr b="1" lang="fr-FR" sz="1000">
                <a:solidFill>
                  <a:srgbClr val="002060"/>
                </a:solidFill>
                <a:latin typeface="Courier New"/>
                <a:ea typeface="ＭＳ Ｐゴシック"/>
              </a:rPr>
              <a:t>pkg-config</a:t>
            </a:r>
            <a:r>
              <a:rPr b="1" lang="fr-FR" sz="1000">
                <a:solidFill>
                  <a:srgbClr val="000000"/>
                </a:solidFill>
                <a:latin typeface="Courier New"/>
                <a:ea typeface="ＭＳ Ｐゴシック"/>
              </a:rPr>
              <a:t> --list-all</a:t>
            </a:r>
            <a:endParaRPr/>
          </a:p>
          <a:p>
            <a:endParaRPr/>
          </a:p>
          <a:p>
            <a:r>
              <a:rPr b="1" lang="fr-FR" sz="1000">
                <a:solidFill>
                  <a:srgbClr val="000000"/>
                </a:solidFill>
                <a:latin typeface="Courier New"/>
                <a:ea typeface="ＭＳ Ｐゴシック"/>
              </a:rPr>
              <a:t>libbsd                          libbsd - Utility functions from BSD systems</a:t>
            </a:r>
            <a:endParaRPr/>
          </a:p>
          <a:p>
            <a:r>
              <a:rPr b="1" lang="fr-FR" sz="1000">
                <a:solidFill>
                  <a:srgbClr val="000000"/>
                </a:solidFill>
                <a:latin typeface="Courier New"/>
                <a:ea typeface="ＭＳ Ｐゴシック"/>
              </a:rPr>
              <a:t>xtrans                          XTrans - Abstract network code for X</a:t>
            </a:r>
            <a:endParaRPr/>
          </a:p>
          <a:p>
            <a:r>
              <a:rPr b="1" lang="fr-FR" sz="1000">
                <a:solidFill>
                  <a:srgbClr val="000000"/>
                </a:solidFill>
                <a:latin typeface="Courier New"/>
                <a:ea typeface="ＭＳ Ｐゴシック"/>
              </a:rPr>
              <a:t>m17n-db                         m17n-db - The m17n database used by the m17n library.</a:t>
            </a:r>
            <a:endParaRPr/>
          </a:p>
          <a:p>
            <a:r>
              <a:rPr b="1" lang="fr-FR" sz="1000">
                <a:solidFill>
                  <a:srgbClr val="000000"/>
                </a:solidFill>
                <a:latin typeface="Courier New"/>
                <a:ea typeface="ＭＳ Ｐゴシック"/>
              </a:rPr>
              <a:t>autoopts                        AutoOpts - A semi-automated generated/library option parser</a:t>
            </a:r>
            <a:endParaRPr/>
          </a:p>
          <a:p>
            <a:r>
              <a:rPr b="1" lang="fr-FR" sz="1000">
                <a:solidFill>
                  <a:srgbClr val="000000"/>
                </a:solidFill>
                <a:latin typeface="Courier New"/>
                <a:ea typeface="ＭＳ Ｐゴシック"/>
              </a:rPr>
              <a:t>xcb                             XCB - X-protocol C Binding</a:t>
            </a:r>
            <a:endParaRPr/>
          </a:p>
          <a:p>
            <a:r>
              <a:rPr b="1" lang="fr-FR" sz="1000">
                <a:solidFill>
                  <a:srgbClr val="000000"/>
                </a:solidFill>
                <a:latin typeface="Courier New"/>
                <a:ea typeface="ＭＳ Ｐゴシック"/>
              </a:rPr>
              <a:t>gtest                           gtest - Google test framework for the C/C++ language</a:t>
            </a:r>
            <a:endParaRPr/>
          </a:p>
          <a:p>
            <a:r>
              <a:rPr b="1" lang="fr-FR" sz="1000">
                <a:solidFill>
                  <a:srgbClr val="000000"/>
                </a:solidFill>
                <a:latin typeface="Courier New"/>
                <a:ea typeface="ＭＳ Ｐゴシック"/>
              </a:rPr>
              <a:t>libdrm_nouveau                  libdrm_nouveau - Userspace interface to nouveau kernel DRM services</a:t>
            </a:r>
            <a:endParaRPr/>
          </a:p>
          <a:p>
            <a:r>
              <a:rPr b="1" lang="fr-FR" sz="1000">
                <a:solidFill>
                  <a:srgbClr val="000000"/>
                </a:solidFill>
                <a:latin typeface="Courier New"/>
                <a:ea typeface="ＭＳ Ｐゴシック"/>
              </a:rPr>
              <a:t>nautilus-sendto                 nautilus-sendto - Extend nautilus-sendto through plugins</a:t>
            </a:r>
            <a:endParaRPr/>
          </a:p>
          <a:p>
            <a:r>
              <a:rPr b="1" lang="fr-FR" sz="1000">
                <a:solidFill>
                  <a:srgbClr val="000000"/>
                </a:solidFill>
                <a:latin typeface="Courier New"/>
                <a:ea typeface="ＭＳ Ｐゴシック"/>
              </a:rPr>
              <a:t>gnome-screensaver               gnome-screensaver - gnome screensaver</a:t>
            </a:r>
            <a:endParaRPr/>
          </a:p>
          <a:p>
            <a:r>
              <a:rPr b="1" lang="fr-FR" sz="1000">
                <a:solidFill>
                  <a:srgbClr val="000000"/>
                </a:solidFill>
                <a:latin typeface="Courier New"/>
                <a:ea typeface="ＭＳ Ｐゴシック"/>
              </a:rPr>
              <a:t>xrandr                          Xrandr - X RandR Library</a:t>
            </a:r>
            <a:endParaRPr/>
          </a:p>
          <a:p>
            <a:r>
              <a:rPr b="1" lang="fr-FR" sz="1000">
                <a:solidFill>
                  <a:srgbClr val="000000"/>
                </a:solidFill>
                <a:latin typeface="Courier New"/>
                <a:ea typeface="ＭＳ Ｐゴシック"/>
              </a:rPr>
              <a:t>(...)</a:t>
            </a:r>
            <a:endParaRPr/>
          </a:p>
          <a:p>
            <a:endParaRPr/>
          </a:p>
          <a:p>
            <a:pPr>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Increase the trace during the pkg-config runtime :</a:t>
            </a:r>
            <a:endParaRPr/>
          </a:p>
          <a:p>
            <a:endParaRPr/>
          </a:p>
          <a:p>
            <a:r>
              <a:rPr b="1" lang="fr-FR" sz="1000">
                <a:solidFill>
                  <a:srgbClr val="000000"/>
                </a:solidFill>
                <a:latin typeface="Courier New"/>
                <a:ea typeface="ＭＳ Ｐゴシック"/>
              </a:rPr>
              <a:t>$ </a:t>
            </a:r>
            <a:r>
              <a:rPr b="1" lang="fr-FR" sz="1000">
                <a:solidFill>
                  <a:srgbClr val="002060"/>
                </a:solidFill>
                <a:latin typeface="Courier New"/>
                <a:ea typeface="ＭＳ Ｐゴシック"/>
              </a:rPr>
              <a:t>pkg-config</a:t>
            </a:r>
            <a:r>
              <a:rPr b="1" lang="fr-FR" sz="1000">
                <a:solidFill>
                  <a:srgbClr val="000000"/>
                </a:solidFill>
                <a:latin typeface="Courier New"/>
                <a:ea typeface="ＭＳ Ｐゴシック"/>
              </a:rPr>
              <a:t> --debug --libs test</a:t>
            </a:r>
            <a:endParaRPr/>
          </a:p>
          <a:p>
            <a:endParaRPr/>
          </a:p>
          <a:p>
            <a:r>
              <a:rPr b="1" lang="fr-FR" sz="1000">
                <a:solidFill>
                  <a:srgbClr val="000000"/>
                </a:solidFill>
                <a:latin typeface="Courier New"/>
                <a:ea typeface="ＭＳ Ｐゴシック"/>
              </a:rPr>
              <a:t>Parsing package file '/home/gayetth/Desktop/autotools-tests/pkg-config/001/test.pc'</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line&gt;prefix=/usr</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Variable declaration, 'prefix' has value '/usr'</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line&gt;exec_prefix=${prefix}</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Variable declaration, 'exec_prefix' has value '/usr'</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line&gt;libdir=${exec_prefix}/lib</a:t>
            </a:r>
            <a:endParaRPr/>
          </a:p>
          <a:p>
            <a:r>
              <a:rPr b="1" lang="fr-FR" sz="1000">
                <a:solidFill>
                  <a:srgbClr val="000000"/>
                </a:solidFill>
                <a:latin typeface="Courier New"/>
                <a:ea typeface="ＭＳ Ｐゴシック"/>
              </a:rPr>
              <a:t>( … )</a:t>
            </a:r>
            <a:endParaRPr/>
          </a:p>
          <a:p>
            <a:r>
              <a:rPr b="1" lang="fr-FR" sz="1000">
                <a:solidFill>
                  <a:srgbClr val="000000"/>
                </a:solidFill>
                <a:latin typeface="Courier New"/>
                <a:ea typeface="ＭＳ Ｐゴシック"/>
              </a:rPr>
              <a:t>line&gt;</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line&gt;Name: test</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line&gt;Description: test</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line&gt;Requires:</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line&gt;Version: 1.0.0</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line&gt;Libs: -L${libdir} -ltest</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line&gt;Cflags: -I${includedir}/test</a:t>
            </a:r>
            <a:endParaRPr/>
          </a:p>
          <a:p>
            <a:r>
              <a:rPr b="1" lang="fr-FR" sz="1000">
                <a:solidFill>
                  <a:srgbClr val="000000"/>
                </a:solidFill>
                <a:latin typeface="Courier New"/>
                <a:ea typeface="ＭＳ Ｐゴシック"/>
              </a:rPr>
              <a:t>  </a:t>
            </a:r>
            <a:r>
              <a:rPr b="1" lang="fr-FR" sz="1000">
                <a:solidFill>
                  <a:srgbClr val="000000"/>
                </a:solidFill>
                <a:latin typeface="Courier New"/>
                <a:ea typeface="ＭＳ Ｐゴシック"/>
              </a:rPr>
              <a:t>line&gt;</a:t>
            </a:r>
            <a:endParaRPr/>
          </a:p>
          <a:p>
            <a:r>
              <a:rPr b="1" lang="fr-FR" sz="1000">
                <a:solidFill>
                  <a:srgbClr val="000000"/>
                </a:solidFill>
                <a:latin typeface="Courier New"/>
                <a:ea typeface="ＭＳ Ｐゴシック"/>
              </a:rPr>
              <a:t>Path position of 'test' is 1</a:t>
            </a:r>
            <a:endParaRPr/>
          </a:p>
          <a:p>
            <a:r>
              <a:rPr b="1" lang="fr-FR" sz="1000">
                <a:solidFill>
                  <a:srgbClr val="000000"/>
                </a:solidFill>
                <a:latin typeface="Courier New"/>
                <a:ea typeface="ＭＳ Ｐゴシック"/>
              </a:rPr>
              <a:t>Package test has -L/usr/lib in Libs</a:t>
            </a:r>
            <a:endParaRPr/>
          </a:p>
        </p:txBody>
      </p:sp>
    </p:spTree>
  </p:cSld>
</p:sld>
</file>

<file path=ppt/slides/slide1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37" name="Picture 29"/>
          <p:cNvPicPr/>
          <p:nvPr/>
        </p:nvPicPr>
        <p:blipFill>
          <a:blip r:embed="rId1"/>
          <a:stretch>
            <a:fillRect/>
          </a:stretch>
        </p:blipFill>
        <p:spPr>
          <a:xfrm>
            <a:off x="271440" y="22320"/>
            <a:ext cx="649800" cy="656280"/>
          </a:xfrm>
          <a:prstGeom prst="rect">
            <a:avLst/>
          </a:prstGeom>
        </p:spPr>
      </p:pic>
      <p:sp>
        <p:nvSpPr>
          <p:cNvPr id="1238"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39" name="CustomShape 2"/>
          <p:cNvSpPr/>
          <p:nvPr/>
        </p:nvSpPr>
        <p:spPr>
          <a:xfrm>
            <a:off x="380880" y="1219320"/>
            <a:ext cx="8304840" cy="2158920"/>
          </a:xfrm>
          <a:prstGeom prst="rect">
            <a:avLst/>
          </a:prstGeom>
        </p:spPr>
        <p:txBody>
          <a:bodyPr bIns="45000" lIns="90000" rIns="90000" tIns="45000"/>
          <a:p>
            <a:r>
              <a:rPr lang="fr-FR" sz="1600">
                <a:solidFill>
                  <a:srgbClr val="000000"/>
                </a:solidFill>
                <a:latin typeface="Times New Roman"/>
                <a:ea typeface="ＭＳ Ｐゴシック"/>
              </a:rPr>
              <a:t>	</a:t>
            </a:r>
            <a:endParaRPr/>
          </a:p>
          <a:p>
            <a:endParaRPr/>
          </a:p>
          <a:p>
            <a:endParaRPr/>
          </a:p>
          <a:p>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The PKG-CONFIG metadata files</a:t>
            </a:r>
            <a:endParaRPr/>
          </a:p>
        </p:txBody>
      </p:sp>
      <p:pic>
        <p:nvPicPr>
          <p:cNvPr descr="" id="1240" name="Picture 2"/>
          <p:cNvPicPr/>
          <p:nvPr/>
        </p:nvPicPr>
        <p:blipFill>
          <a:blip r:embed="rId2"/>
          <a:stretch>
            <a:fillRect/>
          </a:stretch>
        </p:blipFill>
        <p:spPr>
          <a:xfrm>
            <a:off x="0" y="1981080"/>
            <a:ext cx="3094560" cy="3094560"/>
          </a:xfrm>
          <a:prstGeom prst="rect">
            <a:avLst/>
          </a:prstGeom>
        </p:spPr>
      </p:pic>
    </p:spTree>
  </p:cSld>
</p:sld>
</file>

<file path=ppt/slides/slide1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41" name="Picture 29"/>
          <p:cNvPicPr/>
          <p:nvPr/>
        </p:nvPicPr>
        <p:blipFill>
          <a:blip r:embed="rId1"/>
          <a:stretch>
            <a:fillRect/>
          </a:stretch>
        </p:blipFill>
        <p:spPr>
          <a:xfrm>
            <a:off x="271440" y="22320"/>
            <a:ext cx="649800" cy="656280"/>
          </a:xfrm>
          <a:prstGeom prst="rect">
            <a:avLst/>
          </a:prstGeom>
        </p:spPr>
      </p:pic>
      <p:sp>
        <p:nvSpPr>
          <p:cNvPr id="1242"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43" name="CustomShape 2"/>
          <p:cNvSpPr/>
          <p:nvPr/>
        </p:nvSpPr>
        <p:spPr>
          <a:xfrm>
            <a:off x="304920" y="1143000"/>
            <a:ext cx="8380800" cy="2036520"/>
          </a:xfrm>
          <a:prstGeom prst="rect">
            <a:avLst/>
          </a:prstGeom>
        </p:spPr>
        <p:txBody>
          <a:bodyPr bIns="45000" lIns="90000" rIns="90000" tIns="45000"/>
          <a:p>
            <a:r>
              <a:rPr lang="fr-FR" sz="1600">
                <a:solidFill>
                  <a:srgbClr val="000000"/>
                </a:solidFill>
                <a:latin typeface="Times New Roman"/>
                <a:ea typeface="ＭＳ Ｐゴシック"/>
              </a:rPr>
              <a:t>Pkgconfig files are metadata provided by a specific component (eg: static/dynamic libray) for other component that will work with:</a:t>
            </a:r>
            <a:endParaRPr/>
          </a:p>
          <a:p>
            <a:endParaRPr/>
          </a:p>
          <a:p>
            <a:pPr lvl="1">
              <a:buSzPct val="45000"/>
              <a:buFont charset="2" typeface="Wingdings"/>
              <a:buChar char=""/>
            </a:pPr>
            <a:r>
              <a:rPr lang="fr-FR" sz="1600">
                <a:solidFill>
                  <a:srgbClr val="000000"/>
                </a:solidFill>
                <a:latin typeface="Times New Roman"/>
                <a:ea typeface="ＭＳ Ｐゴシック"/>
              </a:rPr>
              <a:t>CFLAGS</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flags need for compiling with (-I&lt;LIBPATH)&gt;</a:t>
            </a:r>
            <a:endParaRPr/>
          </a:p>
          <a:p>
            <a:endParaRPr/>
          </a:p>
          <a:p>
            <a:pPr lvl="1">
              <a:buSzPct val="45000"/>
              <a:buFont charset="2" typeface="Wingdings"/>
              <a:buChar char=""/>
            </a:pPr>
            <a:r>
              <a:rPr lang="fr-FR" sz="1600">
                <a:solidFill>
                  <a:srgbClr val="000000"/>
                </a:solidFill>
                <a:latin typeface="Times New Roman"/>
                <a:ea typeface="ＭＳ Ｐゴシック"/>
              </a:rPr>
              <a:t>LDFLAGS</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flags need for linking with (-L&lt;LIBPATH&gt; -l&lt;LIBNAME&gt;)</a:t>
            </a:r>
            <a:endParaRPr/>
          </a:p>
          <a:p>
            <a:endParaRPr/>
          </a:p>
          <a:p>
            <a:pPr lvl="1">
              <a:buSzPct val="45000"/>
              <a:buFont charset="2" typeface="Wingdings"/>
              <a:buChar char=""/>
            </a:pPr>
            <a:r>
              <a:rPr lang="fr-FR" sz="1600">
                <a:solidFill>
                  <a:srgbClr val="000000"/>
                </a:solidFill>
                <a:latin typeface="Times New Roman"/>
                <a:ea typeface="ＭＳ Ｐゴシック"/>
              </a:rPr>
              <a:t>VERSION</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version of the package ; can be used to identify the public API</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CustomShape 1"/>
          <p:cNvSpPr/>
          <p:nvPr/>
        </p:nvSpPr>
        <p:spPr>
          <a:xfrm>
            <a:off x="228600" y="777240"/>
            <a:ext cx="8063280" cy="379800"/>
          </a:xfrm>
          <a:prstGeom prst="rect">
            <a:avLst/>
          </a:prstGeom>
        </p:spPr>
        <p:txBody>
          <a:bodyPr bIns="46800" lIns="0" rIns="0" tIns="46800"/>
          <a:p>
            <a:r>
              <a:rPr lang="fr-FR" sz="2000">
                <a:solidFill>
                  <a:srgbClr val="333333"/>
                </a:solidFill>
                <a:latin typeface="Trebuchet MS"/>
                <a:ea typeface="ＭＳ Ｐゴシック"/>
              </a:rPr>
              <a:t> </a:t>
            </a:r>
            <a:r>
              <a:rPr lang="fr-FR" sz="2000">
                <a:solidFill>
                  <a:srgbClr val="333333"/>
                </a:solidFill>
                <a:latin typeface="Trebuchet MS"/>
                <a:ea typeface="ＭＳ Ｐゴシック"/>
              </a:rPr>
              <a:t>Compiling : the compiler’s frontend :</a:t>
            </a:r>
            <a:endParaRPr/>
          </a:p>
        </p:txBody>
      </p:sp>
      <p:sp>
        <p:nvSpPr>
          <p:cNvPr id="315" name="CustomShape 2"/>
          <p:cNvSpPr/>
          <p:nvPr/>
        </p:nvSpPr>
        <p:spPr>
          <a:xfrm>
            <a:off x="108000" y="917640"/>
            <a:ext cx="9187200" cy="4796280"/>
          </a:xfrm>
          <a:prstGeom prst="rect">
            <a:avLst/>
          </a:prstGeom>
        </p:spPr>
        <p:txBody>
          <a:bodyPr bIns="0" lIns="0" rIns="0" tIns="0"/>
          <a:p>
            <a:endParaRPr/>
          </a:p>
          <a:p>
            <a:pPr lvl="1">
              <a:buSzPct val="45000"/>
              <a:buFont typeface="Times New Roman"/>
              <a:buChar char="•"/>
            </a:pPr>
            <a:r>
              <a:rPr lang="fr-FR">
                <a:solidFill>
                  <a:srgbClr val="2a2a2a"/>
                </a:solidFill>
                <a:latin typeface="Trebuchet MS"/>
                <a:ea typeface="ＭＳ Ｐゴシック"/>
              </a:rPr>
              <a:t>Parses the source code through a lexical/semantic analyzer (such as GNU/flex) .</a:t>
            </a:r>
            <a:endParaRPr/>
          </a:p>
          <a:p>
            <a:pPr lvl="1">
              <a:buSzPct val="45000"/>
              <a:buFont typeface="Times New Roman"/>
              <a:buChar char="•"/>
            </a:pPr>
            <a:r>
              <a:rPr lang="fr-FR">
                <a:solidFill>
                  <a:srgbClr val="2a2a2a"/>
                </a:solidFill>
                <a:latin typeface="Trebuchet MS"/>
                <a:ea typeface="ＭＳ Ｐゴシック"/>
              </a:rPr>
              <a:t>Builds an internal representation of the program.</a:t>
            </a:r>
            <a:endParaRPr/>
          </a:p>
          <a:p>
            <a:pPr lvl="1">
              <a:buSzPct val="45000"/>
              <a:buFont typeface="Times New Roman"/>
              <a:buChar char="•"/>
            </a:pPr>
            <a:r>
              <a:rPr lang="fr-FR">
                <a:solidFill>
                  <a:srgbClr val="2a2a2a"/>
                </a:solidFill>
                <a:latin typeface="Trebuchet MS"/>
                <a:ea typeface="ＭＳ Ｐゴシック"/>
              </a:rPr>
              <a:t>In a first step it generates non-optimized intermediate code.</a:t>
            </a:r>
            <a:endParaRPr/>
          </a:p>
          <a:p>
            <a:pPr lvl="1">
              <a:buSzPct val="45000"/>
              <a:buFont typeface="Times New Roman"/>
              <a:buChar char="•"/>
            </a:pPr>
            <a:r>
              <a:rPr lang="fr-FR">
                <a:solidFill>
                  <a:srgbClr val="2a2a2a"/>
                </a:solidFill>
                <a:latin typeface="Trebuchet MS"/>
                <a:ea typeface="ＭＳ Ｐゴシック"/>
              </a:rPr>
              <a:t>In a second step it generates optimized intermediate code (if required).</a:t>
            </a:r>
            <a:endParaRPr/>
          </a:p>
          <a:p>
            <a:pPr lvl="1">
              <a:buSzPct val="45000"/>
              <a:buFont typeface="Times New Roman"/>
              <a:buChar char="•"/>
            </a:pPr>
            <a:r>
              <a:rPr lang="fr-FR">
                <a:solidFill>
                  <a:srgbClr val="2a2a2a"/>
                </a:solidFill>
                <a:latin typeface="Trebuchet MS"/>
                <a:ea typeface="ＭＳ Ｐゴシック"/>
              </a:rPr>
              <a:t>The intermediate code is adapted to the target architecture.</a:t>
            </a:r>
            <a:endParaRPr/>
          </a:p>
          <a:p>
            <a:endParaRPr/>
          </a:p>
          <a:p>
            <a:endParaRPr/>
          </a:p>
          <a:p>
            <a:endParaRPr/>
          </a:p>
          <a:p>
            <a:endParaRPr/>
          </a:p>
          <a:p>
            <a:endParaRPr/>
          </a:p>
        </p:txBody>
      </p:sp>
      <p:sp>
        <p:nvSpPr>
          <p:cNvPr id="316" name="CustomShape 3"/>
          <p:cNvSpPr/>
          <p:nvPr/>
        </p:nvSpPr>
        <p:spPr>
          <a:xfrm>
            <a:off x="228600" y="4648320"/>
            <a:ext cx="8228520" cy="1389600"/>
          </a:xfrm>
          <a:prstGeom prst="rect">
            <a:avLst/>
          </a:prstGeom>
        </p:spPr>
        <p:txBody>
          <a:bodyPr bIns="45000" lIns="90000" rIns="90000" tIns="45000" wrap="none"/>
          <a:p>
            <a:r>
              <a:rPr lang="fr-FR">
                <a:solidFill>
                  <a:srgbClr val="2a2a2a"/>
                </a:solidFill>
                <a:latin typeface="Trebuchet MS"/>
                <a:ea typeface="ＭＳ Ｐゴシック"/>
              </a:rPr>
              <a:t>Example for generating an intermediate object:</a:t>
            </a:r>
            <a:r>
              <a:rPr lang="fr-FR" sz="2000">
                <a:solidFill>
                  <a:srgbClr val="000000"/>
                </a:solidFill>
                <a:latin typeface="Times New Roman"/>
                <a:ea typeface="ＭＳ Ｐゴシック"/>
              </a:rPr>
              <a:t> </a:t>
            </a:r>
            <a:endParaRPr/>
          </a:p>
          <a:p>
            <a:endParaRPr/>
          </a:p>
          <a:p>
            <a:r>
              <a:rPr lang="fr-FR" sz="1300">
                <a:solidFill>
                  <a:srgbClr val="000000"/>
                </a:solidFill>
                <a:latin typeface="Courier New"/>
                <a:ea typeface="ＭＳ Ｐゴシック"/>
              </a:rPr>
              <a:t>	</a:t>
            </a:r>
            <a:r>
              <a:rPr lang="fr-FR" sz="1300">
                <a:solidFill>
                  <a:srgbClr val="000000"/>
                </a:solidFill>
                <a:latin typeface="Courier New"/>
                <a:ea typeface="ＭＳ Ｐゴシック"/>
              </a:rPr>
              <a:t>	</a:t>
            </a:r>
            <a:r>
              <a:rPr lang="fr-FR" sz="1300">
                <a:solidFill>
                  <a:srgbClr val="000000"/>
                </a:solidFill>
                <a:latin typeface="Courier New"/>
                <a:ea typeface="ＭＳ Ｐゴシック"/>
              </a:rPr>
              <a:t>$ gcc -c file.c  -o file.o</a:t>
            </a:r>
            <a:endParaRPr/>
          </a:p>
          <a:p>
            <a:r>
              <a:rPr lang="fr-FR" sz="1300">
                <a:solidFill>
                  <a:srgbClr val="000000"/>
                </a:solidFill>
                <a:latin typeface="Courier New"/>
                <a:ea typeface="ＭＳ Ｐゴシック"/>
              </a:rPr>
              <a:t>	</a:t>
            </a:r>
            <a:r>
              <a:rPr lang="fr-FR" sz="1300">
                <a:solidFill>
                  <a:srgbClr val="000000"/>
                </a:solidFill>
                <a:latin typeface="Courier New"/>
                <a:ea typeface="ＭＳ Ｐゴシック"/>
              </a:rPr>
              <a:t>	</a:t>
            </a:r>
            <a:r>
              <a:rPr lang="fr-FR" sz="1300">
                <a:solidFill>
                  <a:srgbClr val="000000"/>
                </a:solidFill>
                <a:latin typeface="Courier New"/>
                <a:ea typeface="ＭＳ Ｐゴシック"/>
              </a:rPr>
              <a:t>$ file file.o</a:t>
            </a:r>
            <a:endParaRPr/>
          </a:p>
          <a:p>
            <a:r>
              <a:rPr lang="fr-FR" sz="1300">
                <a:solidFill>
                  <a:srgbClr val="000000"/>
                </a:solidFill>
                <a:latin typeface="Courier New"/>
                <a:ea typeface="ＭＳ Ｐゴシック"/>
              </a:rPr>
              <a:t>	</a:t>
            </a:r>
            <a:r>
              <a:rPr lang="fr-FR" sz="1300">
                <a:solidFill>
                  <a:srgbClr val="000000"/>
                </a:solidFill>
                <a:latin typeface="Courier New"/>
                <a:ea typeface="ＭＳ Ｐゴシック"/>
              </a:rPr>
              <a:t>	</a:t>
            </a:r>
            <a:r>
              <a:rPr lang="fr-FR" sz="1300">
                <a:solidFill>
                  <a:srgbClr val="000000"/>
                </a:solidFill>
                <a:latin typeface="Courier New"/>
                <a:ea typeface="ＭＳ Ｐゴシック"/>
              </a:rPr>
              <a:t>file.o: ELF 32-bit LSB relocatable, Intel 80386, version 1 (SYSV), not stripped</a:t>
            </a:r>
            <a:endParaRPr/>
          </a:p>
          <a:p>
            <a:endParaRPr/>
          </a:p>
        </p:txBody>
      </p:sp>
      <p:sp>
        <p:nvSpPr>
          <p:cNvPr id="317" name="CustomShape 4"/>
          <p:cNvSpPr/>
          <p:nvPr/>
        </p:nvSpPr>
        <p:spPr>
          <a:xfrm>
            <a:off x="3962520" y="4267080"/>
            <a:ext cx="3285000" cy="363960"/>
          </a:xfrm>
          <a:prstGeom prst="rect">
            <a:avLst/>
          </a:prstGeom>
        </p:spPr>
        <p:txBody>
          <a:bodyPr bIns="45000" lIns="90000" rIns="90000" tIns="45000" wrap="none"/>
          <a:p>
            <a:r>
              <a:rPr i="1" lang="fr-FR">
                <a:solidFill>
                  <a:srgbClr val="000000"/>
                </a:solidFill>
                <a:latin typeface="Times New Roman"/>
                <a:ea typeface="ＭＳ Ｐゴシック"/>
              </a:rPr>
              <a:t>GCC = GNU Compiler collection</a:t>
            </a:r>
            <a:endParaRPr/>
          </a:p>
        </p:txBody>
      </p:sp>
      <p:sp>
        <p:nvSpPr>
          <p:cNvPr id="318" name="CustomShape 5"/>
          <p:cNvSpPr/>
          <p:nvPr/>
        </p:nvSpPr>
        <p:spPr>
          <a:xfrm>
            <a:off x="1886040" y="3429000"/>
            <a:ext cx="5256720" cy="4561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GCC</a:t>
            </a:r>
            <a:endParaRPr/>
          </a:p>
        </p:txBody>
      </p:sp>
      <p:sp>
        <p:nvSpPr>
          <p:cNvPr id="319" name="CustomShape 6"/>
          <p:cNvSpPr/>
          <p:nvPr/>
        </p:nvSpPr>
        <p:spPr>
          <a:xfrm>
            <a:off x="1886040" y="3886200"/>
            <a:ext cx="684720" cy="456120"/>
          </a:xfrm>
          <a:prstGeom prst="rect">
            <a:avLst/>
          </a:prstGeom>
          <a:solidFill>
            <a:srgbClr val="99cc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C</a:t>
            </a:r>
            <a:endParaRPr/>
          </a:p>
        </p:txBody>
      </p:sp>
      <p:sp>
        <p:nvSpPr>
          <p:cNvPr id="320" name="CustomShape 7"/>
          <p:cNvSpPr/>
          <p:nvPr/>
        </p:nvSpPr>
        <p:spPr>
          <a:xfrm>
            <a:off x="2571840" y="3886200"/>
            <a:ext cx="684720" cy="456120"/>
          </a:xfrm>
          <a:prstGeom prst="rect">
            <a:avLst/>
          </a:prstGeom>
          <a:solidFill>
            <a:srgbClr val="99cc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JAVA</a:t>
            </a:r>
            <a:endParaRPr/>
          </a:p>
        </p:txBody>
      </p:sp>
      <p:sp>
        <p:nvSpPr>
          <p:cNvPr id="321" name="CustomShape 8"/>
          <p:cNvSpPr/>
          <p:nvPr/>
        </p:nvSpPr>
        <p:spPr>
          <a:xfrm>
            <a:off x="3257640" y="3886200"/>
            <a:ext cx="913320" cy="4561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Fortran</a:t>
            </a:r>
            <a:endParaRPr/>
          </a:p>
        </p:txBody>
      </p:sp>
      <p:sp>
        <p:nvSpPr>
          <p:cNvPr id="322" name="CustomShape 9"/>
          <p:cNvSpPr/>
          <p:nvPr/>
        </p:nvSpPr>
        <p:spPr>
          <a:xfrm>
            <a:off x="6229440" y="3886200"/>
            <a:ext cx="913320" cy="4561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Pascal</a:t>
            </a:r>
            <a:endParaRPr/>
          </a:p>
        </p:txBody>
      </p:sp>
      <p:sp>
        <p:nvSpPr>
          <p:cNvPr id="323" name="CustomShape 10"/>
          <p:cNvSpPr/>
          <p:nvPr/>
        </p:nvSpPr>
        <p:spPr>
          <a:xfrm>
            <a:off x="5315040" y="3886200"/>
            <a:ext cx="913320" cy="4561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ASM</a:t>
            </a:r>
            <a:endParaRPr/>
          </a:p>
        </p:txBody>
      </p:sp>
      <p:sp>
        <p:nvSpPr>
          <p:cNvPr id="324" name="CustomShape 11"/>
          <p:cNvSpPr/>
          <p:nvPr/>
        </p:nvSpPr>
        <p:spPr>
          <a:xfrm>
            <a:off x="4172040" y="3886200"/>
            <a:ext cx="1141920" cy="456120"/>
          </a:xfrm>
          <a:prstGeom prst="rect">
            <a:avLst/>
          </a:prstGeom>
          <a:solidFill>
            <a:srgbClr val="99ccff"/>
          </a:solidFill>
          <a:ln w="9360">
            <a:solidFill>
              <a:srgbClr val="000000"/>
            </a:solidFill>
            <a:round/>
          </a:ln>
        </p:spPr>
        <p:txBody>
          <a:bodyPr anchor="ctr" bIns="45000" lIns="90000" rIns="90000" tIns="45000" wrap="none"/>
          <a:p>
            <a:pPr algn="ctr"/>
            <a:r>
              <a:rPr lang="fr-FR" sz="2400">
                <a:solidFill>
                  <a:srgbClr val="000000"/>
                </a:solidFill>
                <a:latin typeface="Times New Roman"/>
                <a:ea typeface="ＭＳ Ｐゴシック"/>
              </a:rPr>
              <a:t>...</a:t>
            </a:r>
            <a:endParaRPr/>
          </a:p>
        </p:txBody>
      </p:sp>
      <p:sp>
        <p:nvSpPr>
          <p:cNvPr id="325" name="CustomShape 12"/>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26" name="Picture 7"/>
          <p:cNvPicPr/>
          <p:nvPr/>
        </p:nvPicPr>
        <p:blipFill>
          <a:blip r:embed="rId1"/>
          <a:stretch>
            <a:fillRect/>
          </a:stretch>
        </p:blipFill>
        <p:spPr>
          <a:xfrm>
            <a:off x="423720" y="101520"/>
            <a:ext cx="649800" cy="656280"/>
          </a:xfrm>
          <a:prstGeom prst="rect">
            <a:avLst/>
          </a:prstGeom>
        </p:spPr>
      </p:pic>
    </p:spTree>
  </p:cSld>
  <p:timing>
    <p:tnLst>
      <p:par>
        <p:cTn dur="indefinite" id="17" nodeType="tmRoot" restart="never">
          <p:childTnLst>
            <p:seq>
              <p:cTn dur="indefinite" id="18" nodeType="mainSeq">
                <p:childTnLst/>
              </p:cTn>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4" name="CustomShape 1"/>
          <p:cNvSpPr/>
          <p:nvPr/>
        </p:nvSpPr>
        <p:spPr>
          <a:xfrm>
            <a:off x="579240" y="3378960"/>
            <a:ext cx="6780600" cy="179460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endParaRPr/>
          </a:p>
          <a:p>
            <a:r>
              <a:rPr lang="fr-FR" sz="1400">
                <a:solidFill>
                  <a:srgbClr val="000000"/>
                </a:solidFill>
                <a:latin typeface="Times New Roman"/>
                <a:ea typeface="ＭＳ Ｐゴシック"/>
              </a:rPr>
              <a:t>Name: Gobject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human-readable name </a:t>
            </a:r>
            <a:endParaRPr/>
          </a:p>
          <a:p>
            <a:r>
              <a:rPr lang="fr-FR" sz="1400">
                <a:solidFill>
                  <a:srgbClr val="000000"/>
                </a:solidFill>
                <a:latin typeface="Times New Roman"/>
                <a:ea typeface="ＭＳ Ｐゴシック"/>
              </a:rPr>
              <a:t>Description: Object/type system for GLib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human-readable description </a:t>
            </a:r>
            <a:endParaRPr/>
          </a:p>
          <a:p>
            <a:r>
              <a:rPr lang="fr-FR" sz="1400">
                <a:solidFill>
                  <a:srgbClr val="000000"/>
                </a:solidFill>
                <a:latin typeface="Times New Roman"/>
                <a:ea typeface="ＭＳ Ｐゴシック"/>
              </a:rPr>
              <a:t>Version: 1.3.1 </a:t>
            </a:r>
            <a:endParaRPr/>
          </a:p>
          <a:p>
            <a:r>
              <a:rPr lang="fr-FR" sz="1400">
                <a:solidFill>
                  <a:srgbClr val="000000"/>
                </a:solidFill>
                <a:latin typeface="Times New Roman"/>
                <a:ea typeface="ＭＳ Ｐゴシック"/>
              </a:rPr>
              <a:t>URL: http://www.gtk.org </a:t>
            </a:r>
            <a:endParaRPr/>
          </a:p>
          <a:p>
            <a:r>
              <a:rPr lang="fr-FR" sz="1400">
                <a:solidFill>
                  <a:srgbClr val="000000"/>
                </a:solidFill>
                <a:latin typeface="Times New Roman"/>
                <a:ea typeface="ＭＳ Ｐゴシック"/>
              </a:rPr>
              <a:t>Requires: glib-2.0 = 1.3.1 </a:t>
            </a:r>
            <a:endParaRPr/>
          </a:p>
          <a:p>
            <a:r>
              <a:rPr lang="fr-FR" sz="1400">
                <a:solidFill>
                  <a:srgbClr val="000000"/>
                </a:solidFill>
                <a:latin typeface="Times New Roman"/>
                <a:ea typeface="ＭＳ Ｐゴシック"/>
              </a:rPr>
              <a:t>Conflicts: foobar &lt;= 4.5 Libs: -L${libdir} -lgobject-1.3 </a:t>
            </a:r>
            <a:endParaRPr/>
          </a:p>
          <a:p>
            <a:r>
              <a:rPr lang="fr-FR" sz="1400">
                <a:solidFill>
                  <a:srgbClr val="000000"/>
                </a:solidFill>
                <a:latin typeface="Times New Roman"/>
                <a:ea typeface="ＭＳ Ｐゴシック"/>
              </a:rPr>
              <a:t>Libs.private: -lm Cflags: -I${includedir}/glib-2.0 -I${libdir}/glib/include</a:t>
            </a:r>
            <a:endParaRPr/>
          </a:p>
        </p:txBody>
      </p:sp>
      <p:pic>
        <p:nvPicPr>
          <p:cNvPr descr="" id="1245" name="Picture 29"/>
          <p:cNvPicPr/>
          <p:nvPr/>
        </p:nvPicPr>
        <p:blipFill>
          <a:blip r:embed="rId1"/>
          <a:stretch>
            <a:fillRect/>
          </a:stretch>
        </p:blipFill>
        <p:spPr>
          <a:xfrm>
            <a:off x="271440" y="22320"/>
            <a:ext cx="649800" cy="656280"/>
          </a:xfrm>
          <a:prstGeom prst="rect">
            <a:avLst/>
          </a:prstGeom>
        </p:spPr>
      </p:pic>
      <p:sp>
        <p:nvSpPr>
          <p:cNvPr id="1246"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47" name="CustomShape 3"/>
          <p:cNvSpPr/>
          <p:nvPr/>
        </p:nvSpPr>
        <p:spPr>
          <a:xfrm>
            <a:off x="336600" y="1143000"/>
            <a:ext cx="4492800" cy="333000"/>
          </a:xfrm>
          <a:prstGeom prst="rect">
            <a:avLst/>
          </a:prstGeom>
        </p:spPr>
        <p:txBody>
          <a:bodyPr bIns="45000" lIns="90000" rIns="90000" tIns="45000" wrap="none"/>
          <a:p>
            <a:r>
              <a:rPr lang="fr-FR" sz="1600">
                <a:solidFill>
                  <a:srgbClr val="000000"/>
                </a:solidFill>
                <a:latin typeface="Times New Roman"/>
                <a:ea typeface="ＭＳ Ｐゴシック"/>
              </a:rPr>
              <a:t>Example of a pkg-config file used for the libglib-2.0:</a:t>
            </a:r>
            <a:endParaRPr/>
          </a:p>
        </p:txBody>
      </p:sp>
      <p:sp>
        <p:nvSpPr>
          <p:cNvPr id="1248" name="CustomShape 4"/>
          <p:cNvSpPr/>
          <p:nvPr/>
        </p:nvSpPr>
        <p:spPr>
          <a:xfrm>
            <a:off x="579240" y="2007360"/>
            <a:ext cx="6780600" cy="115524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r>
              <a:rPr lang="fr-FR" sz="1400">
                <a:solidFill>
                  <a:srgbClr val="000000"/>
                </a:solidFill>
                <a:latin typeface="Times New Roman"/>
                <a:ea typeface="ＭＳ Ｐゴシック"/>
              </a:rPr>
              <a:t># This is a comment </a:t>
            </a:r>
            <a:endParaRPr/>
          </a:p>
          <a:p>
            <a:r>
              <a:rPr lang="fr-FR" sz="1400">
                <a:solidFill>
                  <a:srgbClr val="000000"/>
                </a:solidFill>
                <a:latin typeface="Times New Roman"/>
                <a:ea typeface="ＭＳ Ｐゴシック"/>
              </a:rPr>
              <a:t>prefix=/home/hp/unst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this defines a variable </a:t>
            </a:r>
            <a:endParaRPr/>
          </a:p>
          <a:p>
            <a:r>
              <a:rPr lang="fr-FR" sz="1400">
                <a:solidFill>
                  <a:srgbClr val="000000"/>
                </a:solidFill>
                <a:latin typeface="Times New Roman"/>
                <a:ea typeface="ＭＳ Ｐゴシック"/>
              </a:rPr>
              <a:t>exec_prefix=${prefix}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defining another variable in terms of the first </a:t>
            </a:r>
            <a:endParaRPr/>
          </a:p>
          <a:p>
            <a:r>
              <a:rPr lang="fr-FR" sz="1400">
                <a:solidFill>
                  <a:srgbClr val="000000"/>
                </a:solidFill>
                <a:latin typeface="Times New Roman"/>
                <a:ea typeface="ＭＳ Ｐゴシック"/>
              </a:rPr>
              <a:t>libdir=${exec_prefix}/lib </a:t>
            </a:r>
            <a:endParaRPr/>
          </a:p>
          <a:p>
            <a:r>
              <a:rPr lang="fr-FR" sz="1400">
                <a:solidFill>
                  <a:srgbClr val="000000"/>
                </a:solidFill>
                <a:latin typeface="Times New Roman"/>
                <a:ea typeface="ＭＳ Ｐゴシック"/>
              </a:rPr>
              <a:t>includedir=${prefix}/include </a:t>
            </a:r>
            <a:endParaRPr/>
          </a:p>
        </p:txBody>
      </p:sp>
      <p:sp>
        <p:nvSpPr>
          <p:cNvPr id="1249" name="CustomShape 5"/>
          <p:cNvSpPr/>
          <p:nvPr/>
        </p:nvSpPr>
        <p:spPr>
          <a:xfrm>
            <a:off x="7536960" y="2235960"/>
            <a:ext cx="1243800" cy="819720"/>
          </a:xfrm>
          <a:prstGeom prst="rect">
            <a:avLst/>
          </a:prstGeom>
        </p:spPr>
        <p:txBody>
          <a:bodyPr bIns="45000" lIns="90000" rIns="90000" tIns="45000" wrap="none"/>
          <a:p>
            <a:pPr algn="ctr"/>
            <a:r>
              <a:rPr b="1" lang="fr-FR" sz="1600">
                <a:solidFill>
                  <a:srgbClr val="000000"/>
                </a:solidFill>
                <a:latin typeface="Times New Roman"/>
                <a:ea typeface="ＭＳ Ｐゴシック"/>
              </a:rPr>
              <a:t>Partie haute</a:t>
            </a:r>
            <a:endParaRPr/>
          </a:p>
          <a:p>
            <a:pPr algn="ctr"/>
            <a:r>
              <a:rPr b="1" lang="fr-FR" sz="1600">
                <a:solidFill>
                  <a:srgbClr val="000000"/>
                </a:solidFill>
                <a:latin typeface="Times New Roman"/>
                <a:ea typeface="ＭＳ Ｐゴシック"/>
              </a:rPr>
              <a:t>Invariante</a:t>
            </a:r>
            <a:endParaRPr/>
          </a:p>
          <a:p>
            <a:pPr algn="ctr"/>
            <a:r>
              <a:rPr b="1" lang="fr-FR" sz="1600">
                <a:solidFill>
                  <a:srgbClr val="000000"/>
                </a:solidFill>
                <a:latin typeface="Times New Roman"/>
                <a:ea typeface="ＭＳ Ｐゴシック"/>
              </a:rPr>
              <a:t>« NAME »</a:t>
            </a:r>
            <a:endParaRPr/>
          </a:p>
        </p:txBody>
      </p:sp>
      <p:sp>
        <p:nvSpPr>
          <p:cNvPr id="1250" name="CustomShape 6"/>
          <p:cNvSpPr/>
          <p:nvPr/>
        </p:nvSpPr>
        <p:spPr>
          <a:xfrm>
            <a:off x="7552800" y="4064760"/>
            <a:ext cx="1297080" cy="576360"/>
          </a:xfrm>
          <a:prstGeom prst="rect">
            <a:avLst/>
          </a:prstGeom>
        </p:spPr>
        <p:txBody>
          <a:bodyPr bIns="45000" lIns="90000" rIns="90000" tIns="45000" wrap="none"/>
          <a:p>
            <a:r>
              <a:rPr b="1" lang="fr-FR" sz="1600">
                <a:solidFill>
                  <a:srgbClr val="000000"/>
                </a:solidFill>
                <a:latin typeface="Times New Roman"/>
                <a:ea typeface="ＭＳ Ｐゴシック"/>
              </a:rPr>
              <a:t>Partie basse</a:t>
            </a:r>
            <a:endParaRPr/>
          </a:p>
          <a:p>
            <a:r>
              <a:rPr b="1" lang="fr-FR" sz="1600">
                <a:solidFill>
                  <a:srgbClr val="000000"/>
                </a:solidFill>
                <a:latin typeface="Times New Roman"/>
                <a:ea typeface="ＭＳ Ｐゴシック"/>
              </a:rPr>
              <a:t>customisable</a:t>
            </a:r>
            <a:endParaRPr/>
          </a:p>
        </p:txBody>
      </p:sp>
    </p:spTree>
  </p:cSld>
</p:sld>
</file>

<file path=ppt/slides/slide1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51" name="Picture 29"/>
          <p:cNvPicPr/>
          <p:nvPr/>
        </p:nvPicPr>
        <p:blipFill>
          <a:blip r:embed="rId1"/>
          <a:stretch>
            <a:fillRect/>
          </a:stretch>
        </p:blipFill>
        <p:spPr>
          <a:xfrm>
            <a:off x="271440" y="22320"/>
            <a:ext cx="649800" cy="656280"/>
          </a:xfrm>
          <a:prstGeom prst="rect">
            <a:avLst/>
          </a:prstGeom>
        </p:spPr>
      </p:pic>
      <p:sp>
        <p:nvSpPr>
          <p:cNvPr id="1252"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53" name="CustomShape 2"/>
          <p:cNvSpPr/>
          <p:nvPr/>
        </p:nvSpPr>
        <p:spPr>
          <a:xfrm>
            <a:off x="457200" y="632880"/>
            <a:ext cx="8152200" cy="333000"/>
          </a:xfrm>
          <a:prstGeom prst="rect">
            <a:avLst/>
          </a:prstGeom>
        </p:spPr>
        <p:txBody>
          <a:bodyPr bIns="45000" lIns="90000" rIns="90000" tIns="45000"/>
          <a:p>
            <a:pPr algn="just"/>
            <a:r>
              <a:rPr lang="fr-FR" sz="1600">
                <a:solidFill>
                  <a:srgbClr val="000000"/>
                </a:solidFill>
                <a:latin typeface="Times New Roman"/>
                <a:ea typeface="ＭＳ Ｐゴシック"/>
              </a:rPr>
              <a:t>Description of a pkg-config generic pattern that contain the metadata :</a:t>
            </a:r>
            <a:endParaRPr/>
          </a:p>
        </p:txBody>
      </p:sp>
    </p:spTree>
  </p:cSld>
</p:sld>
</file>

<file path=ppt/slides/slide1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54" name="Picture 29"/>
          <p:cNvPicPr/>
          <p:nvPr/>
        </p:nvPicPr>
        <p:blipFill>
          <a:blip r:embed="rId1"/>
          <a:stretch>
            <a:fillRect/>
          </a:stretch>
        </p:blipFill>
        <p:spPr>
          <a:xfrm>
            <a:off x="271440" y="22320"/>
            <a:ext cx="649800" cy="656280"/>
          </a:xfrm>
          <a:prstGeom prst="rect">
            <a:avLst/>
          </a:prstGeom>
        </p:spPr>
      </p:pic>
      <p:sp>
        <p:nvSpPr>
          <p:cNvPr id="1255"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56" name="CustomShape 2"/>
          <p:cNvSpPr/>
          <p:nvPr/>
        </p:nvSpPr>
        <p:spPr>
          <a:xfrm>
            <a:off x="560160" y="838080"/>
            <a:ext cx="7740720" cy="333000"/>
          </a:xfrm>
          <a:prstGeom prst="rect">
            <a:avLst/>
          </a:prstGeom>
        </p:spPr>
        <p:txBody>
          <a:bodyPr bIns="45000" lIns="90000" rIns="90000" tIns="45000" wrap="none"/>
          <a:p>
            <a:r>
              <a:rPr lang="fr-FR" sz="1600">
                <a:solidFill>
                  <a:srgbClr val="000000"/>
                </a:solidFill>
                <a:latin typeface="Times New Roman"/>
                <a:ea typeface="ＭＳ Ｐゴシック"/>
              </a:rPr>
              <a:t>Autotools template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Pkgconfig after update by the configure file :</a:t>
            </a:r>
            <a:endParaRPr/>
          </a:p>
        </p:txBody>
      </p:sp>
      <p:sp>
        <p:nvSpPr>
          <p:cNvPr id="1257" name="CustomShape 3"/>
          <p:cNvSpPr/>
          <p:nvPr/>
        </p:nvSpPr>
        <p:spPr>
          <a:xfrm>
            <a:off x="380880" y="1397520"/>
            <a:ext cx="3885120" cy="2646360"/>
          </a:xfrm>
          <a:prstGeom prst="rect">
            <a:avLst/>
          </a:prstGeom>
        </p:spPr>
        <p:txBody>
          <a:bodyPr anchor="ctr" bIns="45000" lIns="90000" rIns="90000" tIns="45000"/>
          <a:p>
            <a:pPr>
              <a:lnSpc>
                <a:spcPct val="100000"/>
              </a:lnSpc>
              <a:buSzPct val="45000"/>
              <a:buFont charset="2" typeface="Wingdings"/>
              <a:buChar char=""/>
            </a:pPr>
            <a:r>
              <a:rPr lang="fr-FR" sz="1200">
                <a:solidFill>
                  <a:srgbClr val="000000"/>
                </a:solidFill>
                <a:latin typeface="Consolas"/>
                <a:ea typeface="Calibri"/>
              </a:rPr>
              <a:t> </a:t>
            </a:r>
            <a:r>
              <a:rPr lang="fr-FR" sz="1200">
                <a:solidFill>
                  <a:srgbClr val="000000"/>
                </a:solidFill>
                <a:latin typeface="Consolas"/>
                <a:ea typeface="Calibri"/>
              </a:rPr>
              <a:t>toe.pc.in :</a:t>
            </a:r>
            <a:endParaRPr/>
          </a:p>
          <a:p>
            <a:pPr>
              <a:lnSpc>
                <a:spcPct val="100000"/>
              </a:lnSpc>
            </a:pPr>
            <a:endParaRPr/>
          </a:p>
          <a:p>
            <a:pPr>
              <a:lnSpc>
                <a:spcPct val="100000"/>
              </a:lnSpc>
            </a:pPr>
            <a:r>
              <a:rPr lang="fr-FR" sz="1200">
                <a:solidFill>
                  <a:srgbClr val="000000"/>
                </a:solidFill>
                <a:latin typeface="Consolas"/>
                <a:ea typeface="Calibri"/>
              </a:rPr>
              <a:t>prefix=@prefix@</a:t>
            </a:r>
            <a:endParaRPr/>
          </a:p>
          <a:p>
            <a:pPr>
              <a:lnSpc>
                <a:spcPct val="100000"/>
              </a:lnSpc>
            </a:pPr>
            <a:r>
              <a:rPr lang="fr-FR" sz="1200">
                <a:solidFill>
                  <a:srgbClr val="000000"/>
                </a:solidFill>
                <a:latin typeface="Consolas"/>
                <a:ea typeface="Calibri"/>
              </a:rPr>
              <a:t>exec_prefix=@exec_prefix@</a:t>
            </a:r>
            <a:endParaRPr/>
          </a:p>
          <a:p>
            <a:pPr>
              <a:lnSpc>
                <a:spcPct val="100000"/>
              </a:lnSpc>
            </a:pPr>
            <a:r>
              <a:rPr lang="fr-FR" sz="1200">
                <a:solidFill>
                  <a:srgbClr val="000000"/>
                </a:solidFill>
                <a:latin typeface="Consolas"/>
                <a:ea typeface="Calibri"/>
              </a:rPr>
              <a:t>libdir=@libdir@</a:t>
            </a:r>
            <a:endParaRPr/>
          </a:p>
          <a:p>
            <a:pPr>
              <a:lnSpc>
                <a:spcPct val="100000"/>
              </a:lnSpc>
            </a:pPr>
            <a:r>
              <a:rPr lang="fr-FR" sz="1200">
                <a:solidFill>
                  <a:srgbClr val="000000"/>
                </a:solidFill>
                <a:latin typeface="Consolas"/>
                <a:ea typeface="Calibri"/>
              </a:rPr>
              <a:t>includedir=@includedir@</a:t>
            </a:r>
            <a:endParaRPr/>
          </a:p>
          <a:p>
            <a:pPr>
              <a:lnSpc>
                <a:spcPct val="100000"/>
              </a:lnSpc>
            </a:pPr>
            <a:endParaRPr/>
          </a:p>
          <a:p>
            <a:pPr>
              <a:lnSpc>
                <a:spcPct val="100000"/>
              </a:lnSpc>
            </a:pPr>
            <a:r>
              <a:rPr lang="fr-FR" sz="1200">
                <a:solidFill>
                  <a:srgbClr val="000000"/>
                </a:solidFill>
                <a:latin typeface="Consolas"/>
                <a:ea typeface="Calibri"/>
              </a:rPr>
              <a:t>Name: @PACKAGE_NAME@</a:t>
            </a:r>
            <a:endParaRPr/>
          </a:p>
          <a:p>
            <a:pPr>
              <a:lnSpc>
                <a:spcPct val="100000"/>
              </a:lnSpc>
            </a:pPr>
            <a:r>
              <a:rPr lang="fr-FR" sz="1200">
                <a:solidFill>
                  <a:srgbClr val="000000"/>
                </a:solidFill>
                <a:latin typeface="Consolas"/>
                <a:ea typeface="Calibri"/>
              </a:rPr>
              <a:t>Description: Thin OS Extension for native developments</a:t>
            </a:r>
            <a:endParaRPr/>
          </a:p>
          <a:p>
            <a:pPr>
              <a:lnSpc>
                <a:spcPct val="100000"/>
              </a:lnSpc>
            </a:pPr>
            <a:r>
              <a:rPr lang="fr-FR" sz="1200">
                <a:solidFill>
                  <a:srgbClr val="000000"/>
                </a:solidFill>
                <a:latin typeface="Consolas"/>
                <a:ea typeface="Calibri"/>
              </a:rPr>
              <a:t>Requires: libconfig log</a:t>
            </a:r>
            <a:endParaRPr/>
          </a:p>
          <a:p>
            <a:pPr>
              <a:lnSpc>
                <a:spcPct val="100000"/>
              </a:lnSpc>
            </a:pPr>
            <a:r>
              <a:rPr lang="fr-FR" sz="1200">
                <a:solidFill>
                  <a:srgbClr val="000000"/>
                </a:solidFill>
                <a:latin typeface="Consolas"/>
                <a:ea typeface="Calibri"/>
              </a:rPr>
              <a:t>Version: @VERSION@</a:t>
            </a:r>
            <a:endParaRPr/>
          </a:p>
          <a:p>
            <a:pPr>
              <a:lnSpc>
                <a:spcPct val="100000"/>
              </a:lnSpc>
            </a:pPr>
            <a:r>
              <a:rPr lang="fr-FR" sz="1200">
                <a:solidFill>
                  <a:srgbClr val="000000"/>
                </a:solidFill>
                <a:latin typeface="Consolas"/>
                <a:ea typeface="Calibri"/>
              </a:rPr>
              <a:t>Libs: -L${libdir} -ltoe</a:t>
            </a:r>
            <a:endParaRPr/>
          </a:p>
          <a:p>
            <a:pPr>
              <a:lnSpc>
                <a:spcPct val="100000"/>
              </a:lnSpc>
            </a:pPr>
            <a:r>
              <a:rPr lang="fr-FR" sz="1200">
                <a:solidFill>
                  <a:srgbClr val="000000"/>
                </a:solidFill>
                <a:latin typeface="Consolas"/>
                <a:ea typeface="Calibri"/>
              </a:rPr>
              <a:t>Cflags: -I${includedir}/toe/</a:t>
            </a:r>
            <a:endParaRPr/>
          </a:p>
        </p:txBody>
      </p:sp>
      <p:sp>
        <p:nvSpPr>
          <p:cNvPr id="1258" name="CustomShape 4"/>
          <p:cNvSpPr/>
          <p:nvPr/>
        </p:nvSpPr>
        <p:spPr>
          <a:xfrm>
            <a:off x="4419720" y="1558080"/>
            <a:ext cx="4494600" cy="2463840"/>
          </a:xfrm>
          <a:prstGeom prst="rect">
            <a:avLst/>
          </a:prstGeom>
        </p:spPr>
        <p:txBody>
          <a:bodyPr anchor="ctr" bIns="45000" lIns="90000" rIns="90000" tIns="45000"/>
          <a:p>
            <a:pPr>
              <a:lnSpc>
                <a:spcPct val="100000"/>
              </a:lnSpc>
              <a:buSzPct val="45000"/>
              <a:buFont typeface="Arial"/>
              <a:buChar char="•"/>
            </a:pPr>
            <a:r>
              <a:rPr lang="fr-FR" sz="1200">
                <a:solidFill>
                  <a:srgbClr val="000000"/>
                </a:solidFill>
                <a:latin typeface="Consolas"/>
                <a:ea typeface="Calibri"/>
              </a:rPr>
              <a:t> </a:t>
            </a:r>
            <a:r>
              <a:rPr lang="fr-FR" sz="1200">
                <a:solidFill>
                  <a:srgbClr val="000000"/>
                </a:solidFill>
                <a:latin typeface="Consolas"/>
                <a:ea typeface="Calibri"/>
              </a:rPr>
              <a:t>toe.pc :</a:t>
            </a:r>
            <a:endParaRPr/>
          </a:p>
          <a:p>
            <a:pPr>
              <a:lnSpc>
                <a:spcPct val="100000"/>
              </a:lnSpc>
            </a:pPr>
            <a:endParaRPr/>
          </a:p>
          <a:p>
            <a:pPr>
              <a:lnSpc>
                <a:spcPct val="100000"/>
              </a:lnSpc>
            </a:pPr>
            <a:r>
              <a:rPr lang="fr-FR" sz="1200">
                <a:solidFill>
                  <a:srgbClr val="000000"/>
                </a:solidFill>
                <a:latin typeface="Consolas"/>
                <a:ea typeface="Calibri"/>
              </a:rPr>
              <a:t>prefix=</a:t>
            </a:r>
            <a:r>
              <a:rPr b="1" lang="fr-FR" sz="1200">
                <a:solidFill>
                  <a:srgbClr val="0070c0"/>
                </a:solidFill>
                <a:latin typeface="Consolas"/>
                <a:ea typeface="Calibri"/>
              </a:rPr>
              <a:t>/usr </a:t>
            </a:r>
            <a:endParaRPr/>
          </a:p>
          <a:p>
            <a:pPr>
              <a:lnSpc>
                <a:spcPct val="100000"/>
              </a:lnSpc>
            </a:pPr>
            <a:r>
              <a:rPr lang="fr-FR" sz="1200">
                <a:solidFill>
                  <a:srgbClr val="000000"/>
                </a:solidFill>
                <a:latin typeface="Consolas"/>
                <a:ea typeface="Calibri"/>
              </a:rPr>
              <a:t>exec_prefix=${prefix} </a:t>
            </a:r>
            <a:endParaRPr/>
          </a:p>
          <a:p>
            <a:pPr>
              <a:lnSpc>
                <a:spcPct val="100000"/>
              </a:lnSpc>
            </a:pPr>
            <a:r>
              <a:rPr lang="fr-FR" sz="1200">
                <a:solidFill>
                  <a:srgbClr val="000000"/>
                </a:solidFill>
                <a:latin typeface="Consolas"/>
                <a:ea typeface="Calibri"/>
              </a:rPr>
              <a:t>libdir=${exec_prefix}/lib </a:t>
            </a:r>
            <a:endParaRPr/>
          </a:p>
          <a:p>
            <a:pPr>
              <a:lnSpc>
                <a:spcPct val="100000"/>
              </a:lnSpc>
            </a:pPr>
            <a:r>
              <a:rPr lang="fr-FR" sz="1200">
                <a:solidFill>
                  <a:srgbClr val="000000"/>
                </a:solidFill>
                <a:latin typeface="Consolas"/>
                <a:ea typeface="Calibri"/>
              </a:rPr>
              <a:t>includedir=${prefix}/include</a:t>
            </a:r>
            <a:endParaRPr/>
          </a:p>
          <a:p>
            <a:pPr>
              <a:lnSpc>
                <a:spcPct val="100000"/>
              </a:lnSpc>
            </a:pPr>
            <a:endParaRPr/>
          </a:p>
          <a:p>
            <a:pPr>
              <a:lnSpc>
                <a:spcPct val="100000"/>
              </a:lnSpc>
            </a:pPr>
            <a:r>
              <a:rPr lang="fr-FR" sz="1200">
                <a:solidFill>
                  <a:srgbClr val="000000"/>
                </a:solidFill>
                <a:latin typeface="Consolas"/>
                <a:ea typeface="Calibri"/>
              </a:rPr>
              <a:t>Name: toe</a:t>
            </a:r>
            <a:endParaRPr/>
          </a:p>
          <a:p>
            <a:pPr>
              <a:lnSpc>
                <a:spcPct val="100000"/>
              </a:lnSpc>
            </a:pPr>
            <a:r>
              <a:rPr lang="fr-FR" sz="1200">
                <a:solidFill>
                  <a:srgbClr val="000000"/>
                </a:solidFill>
                <a:latin typeface="Consolas"/>
                <a:ea typeface="Calibri"/>
              </a:rPr>
              <a:t>Description: Thin OS Extension for native developments</a:t>
            </a:r>
            <a:endParaRPr/>
          </a:p>
          <a:p>
            <a:pPr>
              <a:lnSpc>
                <a:spcPct val="100000"/>
              </a:lnSpc>
            </a:pPr>
            <a:r>
              <a:rPr lang="fr-FR" sz="1200">
                <a:solidFill>
                  <a:srgbClr val="000000"/>
                </a:solidFill>
                <a:latin typeface="Consolas"/>
                <a:ea typeface="Calibri"/>
              </a:rPr>
              <a:t>Requires: libconfig log</a:t>
            </a:r>
            <a:endParaRPr/>
          </a:p>
          <a:p>
            <a:pPr>
              <a:lnSpc>
                <a:spcPct val="100000"/>
              </a:lnSpc>
            </a:pPr>
            <a:r>
              <a:rPr lang="fr-FR" sz="1200">
                <a:solidFill>
                  <a:srgbClr val="000000"/>
                </a:solidFill>
                <a:latin typeface="Consolas"/>
                <a:ea typeface="Calibri"/>
              </a:rPr>
              <a:t>Version: 1.0.0</a:t>
            </a:r>
            <a:endParaRPr/>
          </a:p>
          <a:p>
            <a:pPr>
              <a:lnSpc>
                <a:spcPct val="100000"/>
              </a:lnSpc>
            </a:pPr>
            <a:r>
              <a:rPr lang="fr-FR" sz="1200">
                <a:solidFill>
                  <a:srgbClr val="000000"/>
                </a:solidFill>
                <a:latin typeface="Consolas"/>
                <a:ea typeface="Calibri"/>
              </a:rPr>
              <a:t>Libs: -L${libdir} -ltoe</a:t>
            </a:r>
            <a:endParaRPr/>
          </a:p>
          <a:p>
            <a:pPr>
              <a:lnSpc>
                <a:spcPct val="100000"/>
              </a:lnSpc>
            </a:pPr>
            <a:r>
              <a:rPr lang="fr-FR" sz="1200">
                <a:solidFill>
                  <a:srgbClr val="000000"/>
                </a:solidFill>
                <a:latin typeface="Consolas"/>
                <a:ea typeface="Calibri"/>
              </a:rPr>
              <a:t>Cflags: -I${includedir}/toe/</a:t>
            </a:r>
            <a:endParaRPr/>
          </a:p>
        </p:txBody>
      </p:sp>
      <p:cxnSp>
        <p:nvCxnSpPr>
          <p:cNvPr id="1259" name="Line 5"/>
          <p:cNvCxnSpPr/>
          <p:nvPr/>
        </p:nvCxnSpPr>
        <p:spPr>
          <xfrm>
            <a:off x="0" y="0"/>
            <a:ext cx="360" cy="360"/>
          </xfrm>
          <a:prstGeom prst="line">
            <a:avLst/>
          </a:prstGeom>
        </p:spPr>
      </p:cxnSp>
    </p:spTree>
  </p:cSld>
</p:sld>
</file>

<file path=ppt/slides/slide1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60" name="Picture 29"/>
          <p:cNvPicPr/>
          <p:nvPr/>
        </p:nvPicPr>
        <p:blipFill>
          <a:blip r:embed="rId1"/>
          <a:stretch>
            <a:fillRect/>
          </a:stretch>
        </p:blipFill>
        <p:spPr>
          <a:xfrm>
            <a:off x="271440" y="22320"/>
            <a:ext cx="649800" cy="656280"/>
          </a:xfrm>
          <a:prstGeom prst="rect">
            <a:avLst/>
          </a:prstGeom>
        </p:spPr>
      </p:pic>
      <p:sp>
        <p:nvSpPr>
          <p:cNvPr id="1261"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62" name="CustomShape 2"/>
          <p:cNvSpPr/>
          <p:nvPr/>
        </p:nvSpPr>
        <p:spPr>
          <a:xfrm>
            <a:off x="228600" y="838080"/>
            <a:ext cx="8533440" cy="5505480"/>
          </a:xfrm>
          <a:prstGeom prst="rect">
            <a:avLst/>
          </a:prstGeom>
        </p:spPr>
        <p:txBody>
          <a:bodyPr bIns="45000" lIns="90000" rIns="90000" tIns="45000"/>
          <a:p>
            <a:pPr>
              <a:buSzPct val="45000"/>
              <a:buFont charset="2" typeface="Wingdings"/>
              <a:buChar char=""/>
            </a:pPr>
            <a:r>
              <a:rPr lang="fr-FR">
                <a:solidFill>
                  <a:srgbClr val="000000"/>
                </a:solidFill>
                <a:latin typeface="Times New Roman"/>
                <a:ea typeface="ＭＳ Ｐゴシック"/>
              </a:rPr>
              <a:t>This is possible to manage all the metadata within the configure.ac template :</a:t>
            </a:r>
            <a:endParaRPr/>
          </a:p>
          <a:p>
            <a:endParaRPr/>
          </a:p>
          <a:p>
            <a:r>
              <a:rPr lang="fr-FR" sz="1200">
                <a:solidFill>
                  <a:srgbClr val="262699"/>
                </a:solidFill>
                <a:latin typeface="Times New Roman"/>
                <a:ea typeface="ＭＳ Ｐゴシック"/>
              </a:rPr>
              <a:t>dnl  Variables declaration</a:t>
            </a:r>
            <a:endParaRPr/>
          </a:p>
          <a:p>
            <a:r>
              <a:rPr lang="fr-FR" sz="1200">
                <a:solidFill>
                  <a:srgbClr val="262699"/>
                </a:solidFill>
                <a:latin typeface="Times New Roman"/>
                <a:ea typeface="ＭＳ Ｐゴシック"/>
              </a:rPr>
              <a:t>PKG_DEFINITION=</a:t>
            </a:r>
            <a:r>
              <a:rPr lang="fr-FR" sz="1200">
                <a:solidFill>
                  <a:srgbClr val="262699"/>
                </a:solidFill>
                <a:latin typeface="Consolas"/>
                <a:ea typeface="Calibri"/>
              </a:rPr>
              <a:t>”Description: Thin OS Extension for native developments”</a:t>
            </a:r>
            <a:endParaRPr/>
          </a:p>
          <a:p>
            <a:r>
              <a:rPr lang="fr-FR" sz="1200">
                <a:solidFill>
                  <a:srgbClr val="262699"/>
                </a:solidFill>
                <a:latin typeface="Times New Roman"/>
                <a:ea typeface="ＭＳ Ｐゴシック"/>
              </a:rPr>
              <a:t>PKG_DEPEND=</a:t>
            </a:r>
            <a:r>
              <a:rPr lang="fr-FR" sz="1200">
                <a:solidFill>
                  <a:srgbClr val="262699"/>
                </a:solidFill>
                <a:latin typeface="Consolas"/>
                <a:ea typeface="Calibri"/>
              </a:rPr>
              <a:t>””</a:t>
            </a:r>
            <a:endParaRPr/>
          </a:p>
          <a:p>
            <a:endParaRPr/>
          </a:p>
          <a:p>
            <a:r>
              <a:rPr lang="fr-FR" sz="1200">
                <a:solidFill>
                  <a:srgbClr val="262699"/>
                </a:solidFill>
                <a:latin typeface="Times New Roman"/>
                <a:ea typeface="ＭＳ Ｐゴシック"/>
              </a:rPr>
              <a:t>dnl For each PKG_CHECK_MODULE, upgrade the PKG_DEPEND variable.</a:t>
            </a:r>
            <a:endParaRPr/>
          </a:p>
          <a:p>
            <a:endParaRPr/>
          </a:p>
          <a:p>
            <a:r>
              <a:rPr lang="fr-FR" sz="1200">
                <a:solidFill>
                  <a:srgbClr val="262699"/>
                </a:solidFill>
                <a:latin typeface="Times New Roman"/>
                <a:ea typeface="ＭＳ Ｐゴシック"/>
              </a:rPr>
              <a:t>dnl Export to the Makefile.am</a:t>
            </a:r>
            <a:endParaRPr/>
          </a:p>
          <a:p>
            <a:r>
              <a:rPr lang="fr-FR" sz="1200">
                <a:solidFill>
                  <a:srgbClr val="262699"/>
                </a:solidFill>
                <a:latin typeface="Times New Roman"/>
                <a:ea typeface="ＭＳ Ｐゴシック"/>
              </a:rPr>
              <a:t>AC_SUBST(PCK_DEFINITION)</a:t>
            </a:r>
            <a:endParaRPr/>
          </a:p>
          <a:p>
            <a:r>
              <a:rPr lang="fr-FR" sz="1200">
                <a:solidFill>
                  <a:srgbClr val="262699"/>
                </a:solidFill>
                <a:latin typeface="Times New Roman"/>
                <a:ea typeface="ＭＳ Ｐゴシック"/>
              </a:rPr>
              <a:t>AC_SUBST(PKG_DEPEND)</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Thus we can obtain the following  </a:t>
            </a:r>
            <a:r>
              <a:rPr lang="fr-FR" sz="1600">
                <a:solidFill>
                  <a:srgbClr val="000000"/>
                </a:solidFill>
                <a:latin typeface="Consolas"/>
                <a:ea typeface="Calibri"/>
              </a:rPr>
              <a:t>toe.pc.in :</a:t>
            </a:r>
            <a:endParaRPr/>
          </a:p>
          <a:p>
            <a:endParaRPr/>
          </a:p>
          <a:p>
            <a:r>
              <a:rPr lang="fr-FR" sz="1200">
                <a:solidFill>
                  <a:srgbClr val="262699"/>
                </a:solidFill>
                <a:latin typeface="Consolas"/>
                <a:ea typeface="Calibri"/>
              </a:rPr>
              <a:t>prefix=@prefix@</a:t>
            </a:r>
            <a:endParaRPr/>
          </a:p>
          <a:p>
            <a:r>
              <a:rPr lang="fr-FR" sz="1200">
                <a:solidFill>
                  <a:srgbClr val="262699"/>
                </a:solidFill>
                <a:latin typeface="Consolas"/>
                <a:ea typeface="Calibri"/>
              </a:rPr>
              <a:t>exec_prefix=@exec_prefix@</a:t>
            </a:r>
            <a:endParaRPr/>
          </a:p>
          <a:p>
            <a:r>
              <a:rPr lang="fr-FR" sz="1200">
                <a:solidFill>
                  <a:srgbClr val="262699"/>
                </a:solidFill>
                <a:latin typeface="Consolas"/>
                <a:ea typeface="Calibri"/>
              </a:rPr>
              <a:t>libdir=@libdir@</a:t>
            </a:r>
            <a:endParaRPr/>
          </a:p>
          <a:p>
            <a:r>
              <a:rPr lang="fr-FR" sz="1200">
                <a:solidFill>
                  <a:srgbClr val="262699"/>
                </a:solidFill>
                <a:latin typeface="Consolas"/>
                <a:ea typeface="Calibri"/>
              </a:rPr>
              <a:t>includedir=@includedir@</a:t>
            </a:r>
            <a:endParaRPr/>
          </a:p>
          <a:p>
            <a:endParaRPr/>
          </a:p>
          <a:p>
            <a:r>
              <a:rPr lang="fr-FR" sz="1200">
                <a:solidFill>
                  <a:srgbClr val="262699"/>
                </a:solidFill>
                <a:latin typeface="Consolas"/>
                <a:ea typeface="Calibri"/>
              </a:rPr>
              <a:t>Name: @PACKAGE_NAME@</a:t>
            </a:r>
            <a:endParaRPr/>
          </a:p>
          <a:p>
            <a:r>
              <a:rPr lang="fr-FR" sz="1200">
                <a:solidFill>
                  <a:srgbClr val="262699"/>
                </a:solidFill>
                <a:latin typeface="Consolas"/>
                <a:ea typeface="Calibri"/>
              </a:rPr>
              <a:t>Description: @</a:t>
            </a:r>
            <a:r>
              <a:rPr lang="fr-FR" sz="1200">
                <a:solidFill>
                  <a:srgbClr val="262699"/>
                </a:solidFill>
                <a:latin typeface="Times New Roman"/>
                <a:ea typeface="ＭＳ Ｐゴシック"/>
              </a:rPr>
              <a:t>PCK_DEFINITION</a:t>
            </a:r>
            <a:r>
              <a:rPr lang="fr-FR" sz="1200">
                <a:solidFill>
                  <a:srgbClr val="262699"/>
                </a:solidFill>
                <a:latin typeface="Consolas"/>
                <a:ea typeface="Calibri"/>
              </a:rPr>
              <a:t>@</a:t>
            </a:r>
            <a:endParaRPr/>
          </a:p>
          <a:p>
            <a:r>
              <a:rPr lang="fr-FR" sz="1200">
                <a:solidFill>
                  <a:srgbClr val="262699"/>
                </a:solidFill>
                <a:latin typeface="Consolas"/>
                <a:ea typeface="Calibri"/>
              </a:rPr>
              <a:t>Requires: @</a:t>
            </a:r>
            <a:r>
              <a:rPr lang="fr-FR" sz="1200">
                <a:solidFill>
                  <a:srgbClr val="262699"/>
                </a:solidFill>
                <a:latin typeface="Times New Roman"/>
                <a:ea typeface="ＭＳ Ｐゴシック"/>
              </a:rPr>
              <a:t>PKG_DEPEND</a:t>
            </a:r>
            <a:r>
              <a:rPr lang="fr-FR" sz="1200">
                <a:solidFill>
                  <a:srgbClr val="262699"/>
                </a:solidFill>
                <a:latin typeface="Consolas"/>
                <a:ea typeface="Calibri"/>
              </a:rPr>
              <a:t>@</a:t>
            </a:r>
            <a:endParaRPr/>
          </a:p>
          <a:p>
            <a:r>
              <a:rPr lang="fr-FR" sz="1200">
                <a:solidFill>
                  <a:srgbClr val="262699"/>
                </a:solidFill>
                <a:latin typeface="Consolas"/>
                <a:ea typeface="Calibri"/>
              </a:rPr>
              <a:t>Version: @VERSION@</a:t>
            </a:r>
            <a:endParaRPr/>
          </a:p>
          <a:p>
            <a:r>
              <a:rPr lang="fr-FR" sz="1200">
                <a:solidFill>
                  <a:srgbClr val="262699"/>
                </a:solidFill>
                <a:latin typeface="Consolas"/>
                <a:ea typeface="Calibri"/>
              </a:rPr>
              <a:t>Libs: -L${libdir} -l@PACKAGE_NAME@</a:t>
            </a:r>
            <a:endParaRPr/>
          </a:p>
          <a:p>
            <a:r>
              <a:rPr lang="fr-FR" sz="1200">
                <a:solidFill>
                  <a:srgbClr val="262699"/>
                </a:solidFill>
                <a:latin typeface="Consolas"/>
                <a:ea typeface="Calibri"/>
              </a:rPr>
              <a:t>Cflags: -I${includedir}/@PACKAGE_NAME@/</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At the end, the pc.in template is really generic and dynamic.</a:t>
            </a:r>
            <a:endParaRPr/>
          </a:p>
          <a:p>
            <a:endParaRPr/>
          </a:p>
        </p:txBody>
      </p:sp>
    </p:spTree>
  </p:cSld>
</p:sld>
</file>

<file path=ppt/slides/slide1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63" name="Picture 29"/>
          <p:cNvPicPr/>
          <p:nvPr/>
        </p:nvPicPr>
        <p:blipFill>
          <a:blip r:embed="rId1"/>
          <a:stretch>
            <a:fillRect/>
          </a:stretch>
        </p:blipFill>
        <p:spPr>
          <a:xfrm>
            <a:off x="271440" y="22320"/>
            <a:ext cx="649800" cy="656280"/>
          </a:xfrm>
          <a:prstGeom prst="rect">
            <a:avLst/>
          </a:prstGeom>
        </p:spPr>
      </p:pic>
      <p:sp>
        <p:nvSpPr>
          <p:cNvPr id="1264"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65" name="CustomShape 2"/>
          <p:cNvSpPr/>
          <p:nvPr/>
        </p:nvSpPr>
        <p:spPr>
          <a:xfrm>
            <a:off x="380880" y="1219320"/>
            <a:ext cx="8304840" cy="5200200"/>
          </a:xfrm>
          <a:prstGeom prst="rect">
            <a:avLst/>
          </a:prstGeom>
        </p:spPr>
        <p:txBody>
          <a:bodyPr bIns="45000" lIns="90000" rIns="90000" tIns="45000"/>
          <a:p>
            <a:pPr algn="just"/>
            <a:r>
              <a:rPr lang="fr-FR" sz="1600">
                <a:solidFill>
                  <a:srgbClr val="002060"/>
                </a:solidFill>
                <a:latin typeface="Times New Roman"/>
                <a:ea typeface="ＭＳ Ｐゴシック"/>
              </a:rPr>
              <a:t>The autotools bring some M4 macros that can be used in order to work with the pkg-config’s metadata :</a:t>
            </a:r>
            <a:endParaRPr/>
          </a:p>
          <a:p>
            <a:pPr algn="just"/>
            <a:endParaRPr/>
          </a:p>
          <a:p>
            <a:pPr algn="just" lvl="4">
              <a:buSzPct val="45000"/>
              <a:buFont typeface="StarSymbol"/>
              <a:buChar char="l"/>
            </a:pPr>
            <a:r>
              <a:rPr lang="fr-FR" sz="1600">
                <a:solidFill>
                  <a:srgbClr val="002060"/>
                </a:solidFill>
                <a:latin typeface="Times New Roman"/>
                <a:ea typeface="ＭＳ Ｐゴシック"/>
              </a:rPr>
              <a:t> </a:t>
            </a:r>
            <a:r>
              <a:rPr lang="fr-FR" sz="1600">
                <a:solidFill>
                  <a:srgbClr val="002060"/>
                </a:solidFill>
                <a:latin typeface="Times New Roman"/>
                <a:ea typeface="ＭＳ Ｐゴシック"/>
              </a:rPr>
              <a:t>configure.ac</a:t>
            </a:r>
            <a:endParaRPr/>
          </a:p>
          <a:p>
            <a:pPr algn="just"/>
            <a:endParaRPr/>
          </a:p>
          <a:p>
            <a:pPr algn="just" lvl="5">
              <a:buSzPct val="45000"/>
              <a:buFont typeface="StarSymbol"/>
              <a:buChar char="l"/>
            </a:pPr>
            <a:r>
              <a:rPr b="1" lang="fr-FR" sz="1600">
                <a:solidFill>
                  <a:srgbClr val="002060"/>
                </a:solidFill>
                <a:latin typeface="Times New Roman"/>
                <a:ea typeface="ＭＳ Ｐゴシック"/>
              </a:rPr>
              <a:t> </a:t>
            </a:r>
            <a:r>
              <a:rPr b="1" lang="fr-FR" sz="1600">
                <a:solidFill>
                  <a:srgbClr val="002060"/>
                </a:solidFill>
                <a:latin typeface="Times New Roman"/>
                <a:ea typeface="ＭＳ Ｐゴシック"/>
              </a:rPr>
              <a:t>PKG_PROG_PKG_CONFIG([MIN-VERSION])</a:t>
            </a:r>
            <a:endParaRPr/>
          </a:p>
          <a:p>
            <a:pPr algn="just"/>
            <a:endParaRPr/>
          </a:p>
          <a:p>
            <a:pPr algn="just"/>
            <a:endParaRPr/>
          </a:p>
          <a:p>
            <a:pPr algn="just" lvl="5">
              <a:buSzPct val="45000"/>
              <a:buFont typeface="StarSymbol"/>
              <a:buChar char="l"/>
            </a:pPr>
            <a:r>
              <a:rPr b="1" lang="fr-FR" sz="1600">
                <a:solidFill>
                  <a:srgbClr val="002060"/>
                </a:solidFill>
                <a:latin typeface="Times New Roman"/>
                <a:ea typeface="ＭＳ Ｐゴシック"/>
              </a:rPr>
              <a:t> </a:t>
            </a:r>
            <a:r>
              <a:rPr b="1" lang="fr-FR" sz="1600">
                <a:solidFill>
                  <a:srgbClr val="002060"/>
                </a:solidFill>
                <a:latin typeface="Times New Roman"/>
                <a:ea typeface="ＭＳ Ｐゴシック"/>
              </a:rPr>
              <a:t>PKG_CHECK_EXISTS(MODULES, [ACTION-IF-FOUND], [ACTION-IF-NOT-FOUND])</a:t>
            </a:r>
            <a:endParaRPr/>
          </a:p>
          <a:p>
            <a:pPr algn="just"/>
            <a:endParaRPr/>
          </a:p>
          <a:p>
            <a:pPr algn="just"/>
            <a:endParaRPr/>
          </a:p>
          <a:p>
            <a:pPr algn="just" lvl="5">
              <a:buSzPct val="45000"/>
              <a:buFont typeface="StarSymbol"/>
              <a:buChar char="l"/>
            </a:pPr>
            <a:r>
              <a:rPr b="1" lang="fr-FR" sz="1600">
                <a:solidFill>
                  <a:srgbClr val="002060"/>
                </a:solidFill>
                <a:latin typeface="Times New Roman"/>
                <a:ea typeface="ＭＳ Ｐゴシック"/>
              </a:rPr>
              <a:t> </a:t>
            </a:r>
            <a:r>
              <a:rPr b="1" lang="fr-FR" sz="1600">
                <a:solidFill>
                  <a:srgbClr val="002060"/>
                </a:solidFill>
                <a:latin typeface="Times New Roman"/>
                <a:ea typeface="ＭＳ Ｐゴシック"/>
              </a:rPr>
              <a:t>PKG_CHECK_MODULES(VARIABLE-PREFIX, MODULES, [ACTION-IF-FOUND], [ACTION-IF-NOT-FOUND])</a:t>
            </a:r>
            <a:endParaRPr/>
          </a:p>
          <a:p>
            <a:pPr algn="just"/>
            <a:endParaRPr/>
          </a:p>
          <a:p>
            <a:pPr algn="just" lvl="4">
              <a:buSzPct val="45000"/>
              <a:buFont typeface="StarSymbol"/>
              <a:buChar char="l"/>
            </a:pPr>
            <a:r>
              <a:rPr lang="fr-FR" sz="1600">
                <a:solidFill>
                  <a:srgbClr val="002060"/>
                </a:solidFill>
                <a:latin typeface="Times New Roman"/>
                <a:ea typeface="ＭＳ Ｐゴシック"/>
              </a:rPr>
              <a:t> </a:t>
            </a:r>
            <a:r>
              <a:rPr lang="fr-FR" sz="1600">
                <a:solidFill>
                  <a:srgbClr val="002060"/>
                </a:solidFill>
                <a:latin typeface="Times New Roman"/>
                <a:ea typeface="ＭＳ Ｐゴシック"/>
              </a:rPr>
              <a:t>Makefile.am</a:t>
            </a:r>
            <a:endParaRPr/>
          </a:p>
          <a:p>
            <a:pPr algn="just"/>
            <a:endParaRPr/>
          </a:p>
        </p:txBody>
      </p:sp>
      <p:pic>
        <p:nvPicPr>
          <p:cNvPr descr="" id="1266" name="Picture 2"/>
          <p:cNvPicPr/>
          <p:nvPr/>
        </p:nvPicPr>
        <p:blipFill>
          <a:blip r:embed="rId2"/>
          <a:stretch>
            <a:fillRect/>
          </a:stretch>
        </p:blipFill>
        <p:spPr>
          <a:xfrm>
            <a:off x="152280" y="1981080"/>
            <a:ext cx="2970720" cy="3094560"/>
          </a:xfrm>
          <a:prstGeom prst="rect">
            <a:avLst/>
          </a:prstGeom>
        </p:spPr>
      </p:pic>
    </p:spTree>
  </p:cSld>
</p:sld>
</file>

<file path=ppt/slides/slide1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67" name="Picture 29"/>
          <p:cNvPicPr/>
          <p:nvPr/>
        </p:nvPicPr>
        <p:blipFill>
          <a:blip r:embed="rId1"/>
          <a:stretch>
            <a:fillRect/>
          </a:stretch>
        </p:blipFill>
        <p:spPr>
          <a:xfrm>
            <a:off x="271440" y="22320"/>
            <a:ext cx="649800" cy="656280"/>
          </a:xfrm>
          <a:prstGeom prst="rect">
            <a:avLst/>
          </a:prstGeom>
        </p:spPr>
      </p:pic>
      <p:sp>
        <p:nvSpPr>
          <p:cNvPr id="1268"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69" name="CustomShape 2"/>
          <p:cNvSpPr/>
          <p:nvPr/>
        </p:nvSpPr>
        <p:spPr>
          <a:xfrm>
            <a:off x="152280" y="915120"/>
            <a:ext cx="8533440" cy="5506560"/>
          </a:xfrm>
          <a:prstGeom prst="rect">
            <a:avLst/>
          </a:prstGeom>
        </p:spPr>
        <p:txBody>
          <a:bodyPr anchor="ctr" bIns="45000" lIns="90000" rIns="90000" tIns="45000"/>
          <a:p>
            <a:pPr>
              <a:lnSpc>
                <a:spcPct val="100000"/>
              </a:lnSpc>
            </a:pPr>
            <a:r>
              <a:rPr b="1" lang="fr-FR" sz="2000">
                <a:solidFill>
                  <a:srgbClr val="000000"/>
                </a:solidFill>
                <a:latin typeface="Times New Roman"/>
                <a:ea typeface="ＭＳ Ｐゴシック"/>
              </a:rPr>
              <a:t>PKG_PROG_PKG_CONFIG([MIN-VERSION])</a:t>
            </a:r>
            <a:endParaRPr/>
          </a:p>
          <a:p>
            <a:pPr>
              <a:lnSpc>
                <a:spcPct val="100000"/>
              </a:lnSpc>
            </a:pPr>
            <a:endParaRPr/>
          </a:p>
          <a:p>
            <a:pPr>
              <a:lnSpc>
                <a:spcPct val="100000"/>
              </a:lnSpc>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It locates the </a:t>
            </a:r>
            <a:r>
              <a:rPr lang="fr-FR" sz="1600">
                <a:solidFill>
                  <a:srgbClr val="000000"/>
                </a:solidFill>
                <a:latin typeface="Arial Unicode MS"/>
                <a:ea typeface="ＭＳ Ｐゴシック"/>
              </a:rPr>
              <a:t>pkg-config</a:t>
            </a:r>
            <a:r>
              <a:rPr lang="fr-FR" sz="1600">
                <a:solidFill>
                  <a:srgbClr val="000000"/>
                </a:solidFill>
                <a:latin typeface="Times New Roman"/>
                <a:ea typeface="ＭＳ Ｐゴシック"/>
              </a:rPr>
              <a:t> tool on the system and checks its version for compatibility.</a:t>
            </a:r>
            <a:endParaRPr/>
          </a:p>
          <a:p>
            <a:pPr>
              <a:lnSpc>
                <a:spcPct val="100000"/>
              </a:lnSpc>
            </a:pPr>
            <a:endParaRPr/>
          </a:p>
          <a:p>
            <a:pPr>
              <a:lnSpc>
                <a:spcPct val="100000"/>
              </a:lnSpc>
            </a:pPr>
            <a:r>
              <a:rPr lang="fr-FR" sz="1600">
                <a:solidFill>
                  <a:srgbClr val="000000"/>
                </a:solidFill>
                <a:latin typeface="Times New Roman"/>
                <a:ea typeface="ＭＳ Ｐゴシック"/>
              </a:rPr>
              <a:t>If you want to know which version is using :</a:t>
            </a:r>
            <a:endParaRPr/>
          </a:p>
          <a:p>
            <a:pPr>
              <a:lnSpc>
                <a:spcPct val="100000"/>
              </a:lnSpc>
            </a:pP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 pkg-config --version</a:t>
            </a: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0.25</a:t>
            </a:r>
            <a:endParaRPr/>
          </a:p>
          <a:p>
            <a:pPr>
              <a:lnSpc>
                <a:spcPct val="100000"/>
              </a:lnSpc>
            </a:pPr>
            <a:endParaRPr/>
          </a:p>
          <a:p>
            <a:pPr>
              <a:lnSpc>
                <a:spcPct val="100000"/>
              </a:lnSpc>
            </a:pPr>
            <a:r>
              <a:rPr lang="fr-FR" sz="1600">
                <a:solidFill>
                  <a:srgbClr val="000000"/>
                </a:solidFill>
                <a:latin typeface="Times New Roman"/>
                <a:ea typeface="ＭＳ Ｐゴシック"/>
              </a:rPr>
              <a:t>Example of checking from a configure.ac file:</a:t>
            </a:r>
            <a:endParaRPr/>
          </a:p>
          <a:p>
            <a:pPr>
              <a:lnSpc>
                <a:spcPct val="100000"/>
              </a:lnSpc>
            </a:pP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a:t>
            </a:r>
            <a:endParaRPr/>
          </a:p>
          <a:p>
            <a:pPr>
              <a:lnSpc>
                <a:spcPct val="100000"/>
              </a:lnSpc>
            </a:pPr>
            <a:r>
              <a:rPr lang="fr-FR" sz="1600">
                <a:solidFill>
                  <a:srgbClr val="000000"/>
                </a:solidFill>
                <a:latin typeface="Courier New"/>
                <a:ea typeface="ＭＳ Ｐゴシック"/>
              </a:rPr>
              <a:t>	</a:t>
            </a:r>
            <a:r>
              <a:rPr b="1" lang="fr-FR" sz="1600">
                <a:solidFill>
                  <a:srgbClr val="000000"/>
                </a:solidFill>
                <a:latin typeface="Courier New"/>
                <a:ea typeface="ＭＳ Ｐゴシック"/>
              </a:rPr>
              <a:t>PKG_PROG_PKG_CONFIG</a:t>
            </a:r>
            <a:r>
              <a:rPr lang="fr-FR" sz="1600">
                <a:solidFill>
                  <a:srgbClr val="000000"/>
                </a:solidFill>
                <a:latin typeface="Courier New"/>
                <a:ea typeface="ＭＳ Ｐゴシック"/>
              </a:rPr>
              <a:t>([0.23])</a:t>
            </a: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a:t>
            </a:r>
            <a:endParaRPr/>
          </a:p>
          <a:p>
            <a:pPr>
              <a:lnSpc>
                <a:spcPct val="100000"/>
              </a:lnSpc>
            </a:pPr>
            <a:endParaRPr/>
          </a:p>
          <a:p>
            <a:pPr>
              <a:lnSpc>
                <a:spcPct val="100000"/>
              </a:lnSpc>
            </a:pPr>
            <a:r>
              <a:rPr lang="fr-FR" sz="1600">
                <a:solidFill>
                  <a:srgbClr val="000000"/>
                </a:solidFill>
                <a:latin typeface="Times New Roman"/>
                <a:ea typeface="ＭＳ Ｐゴシック"/>
              </a:rPr>
              <a:t>Output </a:t>
            </a: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a:t>
            </a: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checking pkg-config is at least version 0.23... Yes</a:t>
            </a:r>
            <a:endParaRPr/>
          </a:p>
          <a:p>
            <a:pPr>
              <a:lnSpc>
                <a:spcPct val="100000"/>
              </a:lnSpc>
            </a:pPr>
            <a:r>
              <a:rPr lang="fr-FR" sz="1600">
                <a:solidFill>
                  <a:srgbClr val="000000"/>
                </a:solidFill>
                <a:latin typeface="Courier New"/>
                <a:ea typeface="ＭＳ Ｐゴシック"/>
              </a:rPr>
              <a:t>	</a:t>
            </a:r>
            <a:r>
              <a:rPr lang="fr-FR" sz="1600">
                <a:solidFill>
                  <a:srgbClr val="000000"/>
                </a:solidFill>
                <a:latin typeface="Courier New"/>
                <a:ea typeface="ＭＳ Ｐゴシック"/>
              </a:rPr>
              <a:t>(…)</a:t>
            </a:r>
            <a:endParaRPr/>
          </a:p>
          <a:p>
            <a:pPr>
              <a:lnSpc>
                <a:spcPct val="100000"/>
              </a:lnSpc>
            </a:pPr>
            <a:endParaRPr/>
          </a:p>
          <a:p>
            <a:pPr>
              <a:lnSpc>
                <a:spcPct val="100000"/>
              </a:lnSpc>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If the version checked is not equal or above to the one expected, no other macro will work. So beware is the result of this macro !!</a:t>
            </a:r>
            <a:endParaRPr/>
          </a:p>
        </p:txBody>
      </p:sp>
    </p:spTree>
  </p:cSld>
</p:sld>
</file>

<file path=ppt/slides/slide1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0" name="CustomShape 1"/>
          <p:cNvSpPr/>
          <p:nvPr/>
        </p:nvSpPr>
        <p:spPr>
          <a:xfrm>
            <a:off x="304920" y="990720"/>
            <a:ext cx="8228520" cy="3041640"/>
          </a:xfrm>
          <a:prstGeom prst="rect">
            <a:avLst/>
          </a:prstGeom>
        </p:spPr>
        <p:txBody>
          <a:bodyPr bIns="45000" lIns="90000" rIns="90000" tIns="45000"/>
          <a:p>
            <a:pPr algn="just"/>
            <a:r>
              <a:rPr lang="fr-FR" sz="1600">
                <a:solidFill>
                  <a:srgbClr val="000000"/>
                </a:solidFill>
                <a:latin typeface="Times New Roman"/>
                <a:ea typeface="ＭＳ Ｐゴシック"/>
              </a:rPr>
              <a:t>As well as with the which command tool, you can check first if this tools is available on the current gnu/linux system, then where the command is located in the filesystem:</a:t>
            </a:r>
            <a:endParaRPr/>
          </a:p>
          <a:p>
            <a:pPr algn="just"/>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 which pkg-config</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/usr/bin/pkg-config</a:t>
            </a:r>
            <a:endParaRPr/>
          </a:p>
          <a:p>
            <a:pPr algn="just"/>
            <a:endParaRPr/>
          </a:p>
          <a:p>
            <a:pPr algn="just"/>
            <a:r>
              <a:rPr lang="fr-FR" sz="1600">
                <a:solidFill>
                  <a:srgbClr val="000000"/>
                </a:solidFill>
                <a:latin typeface="Times New Roman"/>
                <a:ea typeface="ＭＳ Ｐゴシック"/>
              </a:rPr>
              <a:t>The autotools can do the same within the configure.ac :</a:t>
            </a:r>
            <a:endParaRPr/>
          </a:p>
          <a:p>
            <a:pPr algn="just"/>
            <a:endParaRPr/>
          </a:p>
          <a:p>
            <a:pPr algn="just"/>
            <a:r>
              <a:rPr lang="fr-FR" sz="1400">
                <a:solidFill>
                  <a:srgbClr val="000000"/>
                </a:solidFill>
                <a:latin typeface="Courier New"/>
                <a:ea typeface="ＭＳ Ｐゴシック"/>
              </a:rPr>
              <a:t>	</a:t>
            </a:r>
            <a:r>
              <a:rPr b="1" lang="fr-FR" sz="1400">
                <a:solidFill>
                  <a:srgbClr val="000000"/>
                </a:solidFill>
                <a:latin typeface="Courier New"/>
                <a:ea typeface="ＭＳ Ｐゴシック"/>
              </a:rPr>
              <a:t>AC_PATH_PROG</a:t>
            </a:r>
            <a:r>
              <a:rPr lang="fr-FR" sz="1400">
                <a:solidFill>
                  <a:srgbClr val="000000"/>
                </a:solidFill>
                <a:latin typeface="Courier New"/>
                <a:ea typeface="ＭＳ Ｐゴシック"/>
              </a:rPr>
              <a:t>([PKG_CONFIG],[pkg-config]) </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if test -z "$PKG_CONFIG" ; then</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AC_MSG_ERROR([pkg-config tool not found])</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fi</a:t>
            </a:r>
            <a:endParaRPr/>
          </a:p>
          <a:p>
            <a:pPr algn="just"/>
            <a:endParaRPr/>
          </a:p>
        </p:txBody>
      </p:sp>
      <p:pic>
        <p:nvPicPr>
          <p:cNvPr descr="" id="1271" name="Picture 29"/>
          <p:cNvPicPr/>
          <p:nvPr/>
        </p:nvPicPr>
        <p:blipFill>
          <a:blip r:embed="rId1"/>
          <a:stretch>
            <a:fillRect/>
          </a:stretch>
        </p:blipFill>
        <p:spPr>
          <a:xfrm>
            <a:off x="271440" y="22320"/>
            <a:ext cx="649800" cy="656280"/>
          </a:xfrm>
          <a:prstGeom prst="rect">
            <a:avLst/>
          </a:prstGeom>
        </p:spPr>
      </p:pic>
      <p:sp>
        <p:nvSpPr>
          <p:cNvPr id="1272"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Tree>
  </p:cSld>
</p:sld>
</file>

<file path=ppt/slides/slide1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73" name="Picture 29"/>
          <p:cNvPicPr/>
          <p:nvPr/>
        </p:nvPicPr>
        <p:blipFill>
          <a:blip r:embed="rId1"/>
          <a:stretch>
            <a:fillRect/>
          </a:stretch>
        </p:blipFill>
        <p:spPr>
          <a:xfrm>
            <a:off x="271440" y="22320"/>
            <a:ext cx="649800" cy="656280"/>
          </a:xfrm>
          <a:prstGeom prst="rect">
            <a:avLst/>
          </a:prstGeom>
        </p:spPr>
      </p:pic>
      <p:sp>
        <p:nvSpPr>
          <p:cNvPr id="1274"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75" name="CustomShape 2"/>
          <p:cNvSpPr/>
          <p:nvPr/>
        </p:nvSpPr>
        <p:spPr>
          <a:xfrm>
            <a:off x="304920" y="674280"/>
            <a:ext cx="8533440" cy="4815720"/>
          </a:xfrm>
          <a:prstGeom prst="rect">
            <a:avLst/>
          </a:prstGeom>
        </p:spPr>
        <p:txBody>
          <a:bodyPr anchor="ctr" bIns="45000" lIns="90000" rIns="90000" tIns="45000"/>
          <a:p>
            <a:pPr>
              <a:lnSpc>
                <a:spcPct val="100000"/>
              </a:lnSpc>
            </a:pPr>
            <a:r>
              <a:rPr b="1" lang="fr-FR" sz="2000">
                <a:solidFill>
                  <a:srgbClr val="000000"/>
                </a:solidFill>
                <a:latin typeface="Times New Roman"/>
                <a:ea typeface="ＭＳ Ｐゴシック"/>
              </a:rPr>
              <a:t>PKG_CHECK_EXISTS(MODULES, [ACTION-IF-FOUND], [ACTION-IF-NOT-FOUND])</a:t>
            </a:r>
            <a:endParaRPr/>
          </a:p>
          <a:p>
            <a:pPr>
              <a:lnSpc>
                <a:spcPct val="100000"/>
              </a:lnSpc>
            </a:pPr>
            <a:endParaRPr/>
          </a:p>
          <a:p>
            <a:pPr>
              <a:lnSpc>
                <a:spcPct val="100000"/>
              </a:lnSpc>
              <a:buSzPct val="45000"/>
              <a:buFont charset="2" typeface="Wingdings"/>
              <a:buChar char=""/>
            </a:pPr>
            <a:r>
              <a:rPr lang="fr-FR" sz="2000">
                <a:solidFill>
                  <a:srgbClr val="000000"/>
                </a:solidFill>
                <a:latin typeface="Times New Roman"/>
                <a:ea typeface="ＭＳ Ｐゴシック"/>
              </a:rPr>
              <a:t>Verify if whether a particular library exist and check its version.</a:t>
            </a:r>
            <a:endParaRPr/>
          </a:p>
          <a:p>
            <a:pPr>
              <a:lnSpc>
                <a:spcPct val="100000"/>
              </a:lnSpc>
              <a:buSzPct val="45000"/>
              <a:buFont charset="2" typeface="Wingdings"/>
              <a:buChar char=""/>
            </a:pPr>
            <a:r>
              <a:rPr lang="fr-FR" sz="2000">
                <a:solidFill>
                  <a:srgbClr val="000000"/>
                </a:solidFill>
                <a:latin typeface="Times New Roman"/>
                <a:ea typeface="ＭＳ Ｐゴシック"/>
              </a:rPr>
              <a:t>Check to see whether a particular set of modules exists. Similar to PKG_CHECK_MODULES(), but does not set variables or print errors.</a:t>
            </a:r>
            <a:endParaRPr/>
          </a:p>
          <a:p>
            <a:pPr>
              <a:lnSpc>
                <a:spcPct val="100000"/>
              </a:lnSpc>
            </a:pPr>
            <a:endParaRPr/>
          </a:p>
          <a:p>
            <a:pPr>
              <a:lnSpc>
                <a:spcPct val="100000"/>
              </a:lnSpc>
            </a:pPr>
            <a:endParaRPr/>
          </a:p>
          <a:p>
            <a:pPr>
              <a:lnSpc>
                <a:spcPct val="100000"/>
              </a:lnSpc>
            </a:pPr>
            <a:r>
              <a:rPr lang="fr-FR" sz="2000">
                <a:solidFill>
                  <a:srgbClr val="000000"/>
                </a:solidFill>
                <a:latin typeface="Times New Roman"/>
                <a:ea typeface="ＭＳ Ｐゴシック"/>
              </a:rPr>
              <a:t>Example:</a:t>
            </a:r>
            <a:endParaRPr/>
          </a:p>
          <a:p>
            <a:pPr>
              <a:lnSpc>
                <a:spcPct val="100000"/>
              </a:lnSpc>
            </a:pPr>
            <a:endParaRPr/>
          </a:p>
          <a:p>
            <a:pPr>
              <a:lnSpc>
                <a:spcPct val="100000"/>
              </a:lnSpc>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t>
            </a:r>
            <a:endParaRPr/>
          </a:p>
          <a:p>
            <a:pPr>
              <a:lnSpc>
                <a:spcPct val="100000"/>
              </a:lnSpc>
            </a:pPr>
            <a:r>
              <a:rPr lang="fr-FR" sz="2000">
                <a:solidFill>
                  <a:srgbClr val="000000"/>
                </a:solidFill>
                <a:latin typeface="Times New Roman"/>
                <a:ea typeface="ＭＳ Ｐゴシック"/>
              </a:rPr>
              <a:t>	</a:t>
            </a:r>
            <a:r>
              <a:rPr lang="fr-FR" sz="2000">
                <a:solidFill>
                  <a:srgbClr val="009973"/>
                </a:solidFill>
                <a:latin typeface="Times New Roman"/>
                <a:ea typeface="ＭＳ Ｐゴシック"/>
              </a:rPr>
              <a:t>POLKIT_REQUIRED</a:t>
            </a:r>
            <a:r>
              <a:rPr lang="fr-FR" sz="2000">
                <a:solidFill>
                  <a:srgbClr val="000000"/>
                </a:solidFill>
                <a:latin typeface="Times New Roman"/>
                <a:ea typeface="ＭＳ Ｐゴシック"/>
              </a:rPr>
              <a:t>=3.2.1</a:t>
            </a:r>
            <a:endParaRPr/>
          </a:p>
          <a:p>
            <a:pPr>
              <a:lnSpc>
                <a:spcPct val="100000"/>
              </a:lnSpc>
            </a:pPr>
            <a:r>
              <a:rPr lang="fr-FR" sz="2000">
                <a:solidFill>
                  <a:srgbClr val="000000"/>
                </a:solidFill>
                <a:latin typeface="Times New Roman"/>
                <a:ea typeface="ＭＳ Ｐゴシック"/>
              </a:rPr>
              <a:t>	</a:t>
            </a:r>
            <a:r>
              <a:rPr b="1" lang="fr-FR" sz="2000">
                <a:solidFill>
                  <a:srgbClr val="000000"/>
                </a:solidFill>
                <a:latin typeface="Times New Roman"/>
                <a:ea typeface="ＭＳ Ｐゴシック"/>
              </a:rPr>
              <a:t>PKG_CHECK_EXISTS</a:t>
            </a:r>
            <a:r>
              <a:rPr lang="fr-FR" sz="2000">
                <a:solidFill>
                  <a:srgbClr val="000000"/>
                </a:solidFill>
                <a:latin typeface="Times New Roman"/>
                <a:ea typeface="ＭＳ Ｐゴシック"/>
              </a:rPr>
              <a:t>([</a:t>
            </a:r>
            <a:r>
              <a:rPr lang="fr-FR" sz="2000">
                <a:solidFill>
                  <a:srgbClr val="ffc000"/>
                </a:solidFill>
                <a:latin typeface="Times New Roman"/>
                <a:ea typeface="ＭＳ Ｐゴシック"/>
              </a:rPr>
              <a:t>polkit-dbus</a:t>
            </a:r>
            <a:r>
              <a:rPr lang="fr-FR" sz="2000">
                <a:solidFill>
                  <a:srgbClr val="000000"/>
                </a:solidFill>
                <a:latin typeface="Times New Roman"/>
                <a:ea typeface="ＭＳ Ｐゴシック"/>
              </a:rPr>
              <a:t> &gt;= </a:t>
            </a:r>
            <a:r>
              <a:rPr lang="fr-FR" sz="2000">
                <a:solidFill>
                  <a:srgbClr val="009973"/>
                </a:solidFill>
                <a:latin typeface="Times New Roman"/>
                <a:ea typeface="ＭＳ Ｐゴシック"/>
              </a:rPr>
              <a:t>$POLKIT_REQUIRED</a:t>
            </a:r>
            <a:r>
              <a:rPr lang="fr-FR" sz="2000">
                <a:solidFill>
                  <a:srgbClr val="000000"/>
                </a:solidFill>
                <a:latin typeface="Times New Roman"/>
                <a:ea typeface="ＭＳ Ｐゴシック"/>
              </a:rPr>
              <a:t>],</a:t>
            </a:r>
            <a:r>
              <a:rPr lang="fr-FR" sz="2000">
                <a:solidFill>
                  <a:srgbClr val="009973"/>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t>
            </a:r>
            <a:r>
              <a:rPr lang="fr-FR" sz="2000">
                <a:solidFill>
                  <a:srgbClr val="c00000"/>
                </a:solidFill>
                <a:latin typeface="Times New Roman"/>
                <a:ea typeface="ＭＳ Ｐゴシック"/>
              </a:rPr>
              <a:t>have_polkit</a:t>
            </a:r>
            <a:r>
              <a:rPr lang="fr-FR" sz="2000">
                <a:solidFill>
                  <a:srgbClr val="000000"/>
                </a:solidFill>
                <a:latin typeface="Times New Roman"/>
                <a:ea typeface="ＭＳ Ｐゴシック"/>
              </a:rPr>
              <a:t>=yes], [</a:t>
            </a:r>
            <a:r>
              <a:rPr lang="fr-FR" sz="2000">
                <a:solidFill>
                  <a:srgbClr val="c00000"/>
                </a:solidFill>
                <a:latin typeface="Times New Roman"/>
                <a:ea typeface="ＭＳ Ｐゴシック"/>
              </a:rPr>
              <a:t>have_polkit</a:t>
            </a:r>
            <a:r>
              <a:rPr lang="fr-FR" sz="2000">
                <a:solidFill>
                  <a:srgbClr val="000000"/>
                </a:solidFill>
                <a:latin typeface="Times New Roman"/>
                <a:ea typeface="ＭＳ Ｐゴシック"/>
              </a:rPr>
              <a:t>=no])</a:t>
            </a:r>
            <a:endParaRPr/>
          </a:p>
          <a:p>
            <a:pPr>
              <a:lnSpc>
                <a:spcPct val="100000"/>
              </a:lnSpc>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t>
            </a:r>
            <a:endParaRPr/>
          </a:p>
          <a:p>
            <a:pPr>
              <a:lnSpc>
                <a:spcPct val="100000"/>
              </a:lnSpc>
            </a:pPr>
            <a:endParaRPr/>
          </a:p>
          <a:p>
            <a:pPr>
              <a:lnSpc>
                <a:spcPct val="100000"/>
              </a:lnSpc>
            </a:pPr>
            <a:r>
              <a:rPr lang="fr-FR" sz="2000">
                <a:solidFill>
                  <a:srgbClr val="000000"/>
                </a:solidFill>
                <a:latin typeface="Times New Roman"/>
                <a:ea typeface="ＭＳ Ｐゴシック"/>
              </a:rPr>
              <a:t>The name </a:t>
            </a:r>
            <a:r>
              <a:rPr lang="fr-FR" sz="2000">
                <a:solidFill>
                  <a:srgbClr val="ffc000"/>
                </a:solidFill>
                <a:latin typeface="Times New Roman"/>
                <a:ea typeface="ＭＳ Ｐゴシック"/>
              </a:rPr>
              <a:t>polkit-dbus</a:t>
            </a:r>
            <a:r>
              <a:rPr lang="fr-FR" sz="2000">
                <a:solidFill>
                  <a:srgbClr val="000000"/>
                </a:solidFill>
                <a:latin typeface="Times New Roman"/>
                <a:ea typeface="ＭＳ Ｐゴシック"/>
              </a:rPr>
              <a:t> should follow the name of the pkg-config file (</a:t>
            </a:r>
            <a:r>
              <a:rPr lang="fr-FR" sz="2000">
                <a:solidFill>
                  <a:srgbClr val="ffc000"/>
                </a:solidFill>
                <a:latin typeface="Times New Roman"/>
                <a:ea typeface="ＭＳ Ｐゴシック"/>
              </a:rPr>
              <a:t>polkit-dbus</a:t>
            </a:r>
            <a:r>
              <a:rPr lang="fr-FR" sz="2000">
                <a:solidFill>
                  <a:srgbClr val="000000"/>
                </a:solidFill>
                <a:latin typeface="Times New Roman"/>
                <a:ea typeface="ＭＳ Ｐゴシック"/>
              </a:rPr>
              <a:t>.pc).</a:t>
            </a:r>
            <a:endParaRPr/>
          </a:p>
        </p:txBody>
      </p:sp>
    </p:spTree>
  </p:cSld>
</p:sld>
</file>

<file path=ppt/slides/slide1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76" name="Picture 29"/>
          <p:cNvPicPr/>
          <p:nvPr/>
        </p:nvPicPr>
        <p:blipFill>
          <a:blip r:embed="rId1"/>
          <a:stretch>
            <a:fillRect/>
          </a:stretch>
        </p:blipFill>
        <p:spPr>
          <a:xfrm>
            <a:off x="271440" y="22320"/>
            <a:ext cx="649800" cy="656280"/>
          </a:xfrm>
          <a:prstGeom prst="rect">
            <a:avLst/>
          </a:prstGeom>
        </p:spPr>
      </p:pic>
      <p:sp>
        <p:nvSpPr>
          <p:cNvPr id="1277"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78" name="CustomShape 2"/>
          <p:cNvSpPr/>
          <p:nvPr/>
        </p:nvSpPr>
        <p:spPr>
          <a:xfrm>
            <a:off x="304920" y="735840"/>
            <a:ext cx="8533440" cy="5936040"/>
          </a:xfrm>
          <a:prstGeom prst="rect">
            <a:avLst/>
          </a:prstGeom>
        </p:spPr>
        <p:txBody>
          <a:bodyPr anchor="ctr" bIns="45000" lIns="90000" rIns="90000" tIns="45000"/>
          <a:p>
            <a:pPr>
              <a:lnSpc>
                <a:spcPct val="100000"/>
              </a:lnSpc>
            </a:pPr>
            <a:r>
              <a:rPr b="1" lang="fr-FR" sz="1600">
                <a:solidFill>
                  <a:srgbClr val="000000"/>
                </a:solidFill>
                <a:latin typeface="Times New Roman"/>
                <a:ea typeface="ＭＳ Ｐゴシック"/>
              </a:rPr>
              <a:t>PKG_CHECK_MODULES(VARIABLE-PREFIX, MODULES, [ACTION-IF-FOUND], [ACTION-IF-NOT-FOUND])</a:t>
            </a:r>
            <a:endParaRPr/>
          </a:p>
          <a:p>
            <a:pPr>
              <a:lnSpc>
                <a:spcPct val="100000"/>
              </a:lnSpc>
            </a:pPr>
            <a:endParaRPr/>
          </a:p>
          <a:p>
            <a:pPr>
              <a:lnSpc>
                <a:spcPct val="100000"/>
              </a:lnSpc>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Checks to see whether a particular set of modules exists. If so, it sets &lt;VARIABLE-PREFIX&gt;_CFLAGS and &lt;VARIABLE-PREFIX&gt;_LIBS according to the output from pkg-config --cflags and pkg-config --libs.</a:t>
            </a:r>
            <a:endParaRPr/>
          </a:p>
          <a:p>
            <a:pPr>
              <a:lnSpc>
                <a:spcPct val="100000"/>
              </a:lnSpc>
            </a:pPr>
            <a:endParaRPr/>
          </a:p>
          <a:p>
            <a:pPr>
              <a:lnSpc>
                <a:spcPct val="100000"/>
              </a:lnSpc>
            </a:pPr>
            <a:r>
              <a:rPr lang="fr-FR" sz="1400">
                <a:solidFill>
                  <a:srgbClr val="000000"/>
                </a:solidFill>
                <a:latin typeface="Times New Roman"/>
                <a:ea typeface="ＭＳ Ｐゴシック"/>
              </a:rPr>
              <a:t>Example that check the google/test library :</a:t>
            </a:r>
            <a:endParaRPr/>
          </a:p>
          <a:p>
            <a:pPr>
              <a:lnSpc>
                <a:spcPct val="100000"/>
              </a:lnSpc>
            </a:pPr>
            <a:endParaRPr/>
          </a:p>
          <a:p>
            <a:pPr>
              <a:lnSpc>
                <a:spcPct val="100000"/>
              </a:lnSpc>
            </a:pP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9973"/>
                </a:solidFill>
                <a:latin typeface="Courier New"/>
                <a:ea typeface="ＭＳ Ｐゴシック"/>
              </a:rPr>
              <a:t>LIBGTEST_REQUIRED_VERSION</a:t>
            </a:r>
            <a:r>
              <a:rPr lang="fr-FR" sz="1400">
                <a:solidFill>
                  <a:srgbClr val="000000"/>
                </a:solidFill>
                <a:latin typeface="Courier New"/>
                <a:ea typeface="ＭＳ Ｐゴシック"/>
              </a:rPr>
              <a:t>=1.5.0</a:t>
            </a:r>
            <a:endParaRPr/>
          </a:p>
          <a:p>
            <a:pPr>
              <a:lnSpc>
                <a:spcPct val="100000"/>
              </a:lnSpc>
            </a:pPr>
            <a:r>
              <a:rPr lang="fr-FR" sz="1400">
                <a:solidFill>
                  <a:srgbClr val="000000"/>
                </a:solidFill>
                <a:latin typeface="Courier New"/>
                <a:ea typeface="ＭＳ Ｐゴシック"/>
              </a:rPr>
              <a:t>	</a:t>
            </a:r>
            <a:r>
              <a:rPr b="1" lang="fr-FR" sz="1400">
                <a:solidFill>
                  <a:srgbClr val="000000"/>
                </a:solidFill>
                <a:latin typeface="Courier New"/>
                <a:ea typeface="ＭＳ Ｐゴシック"/>
              </a:rPr>
              <a:t>PKG_CHECK_MODULES</a:t>
            </a:r>
            <a:r>
              <a:rPr lang="fr-FR" sz="1400">
                <a:solidFill>
                  <a:srgbClr val="000000"/>
                </a:solidFill>
                <a:latin typeface="Courier New"/>
                <a:ea typeface="ＭＳ Ｐゴシック"/>
              </a:rPr>
              <a:t>([</a:t>
            </a:r>
            <a:r>
              <a:rPr lang="fr-FR" sz="1400">
                <a:solidFill>
                  <a:srgbClr val="0070c0"/>
                </a:solidFill>
                <a:latin typeface="Courier New"/>
                <a:ea typeface="ＭＳ Ｐゴシック"/>
              </a:rPr>
              <a:t>GTEST</a:t>
            </a:r>
            <a:r>
              <a:rPr lang="fr-FR" sz="1400">
                <a:solidFill>
                  <a:srgbClr val="000000"/>
                </a:solidFill>
                <a:latin typeface="Courier New"/>
                <a:ea typeface="ＭＳ Ｐゴシック"/>
              </a:rPr>
              <a:t>],[</a:t>
            </a:r>
            <a:r>
              <a:rPr lang="fr-FR" sz="1400">
                <a:solidFill>
                  <a:srgbClr val="ffc000"/>
                </a:solidFill>
                <a:latin typeface="Courier New"/>
                <a:ea typeface="ＭＳ Ｐゴシック"/>
              </a:rPr>
              <a:t>gtest</a:t>
            </a:r>
            <a:r>
              <a:rPr lang="fr-FR" sz="1400">
                <a:solidFill>
                  <a:srgbClr val="000000"/>
                </a:solidFill>
                <a:latin typeface="Courier New"/>
                <a:ea typeface="ＭＳ Ｐゴシック"/>
              </a:rPr>
              <a:t> &gt;= </a:t>
            </a:r>
            <a:r>
              <a:rPr lang="fr-FR" sz="1400">
                <a:solidFill>
                  <a:srgbClr val="009973"/>
                </a:solidFill>
                <a:latin typeface="Courier New"/>
                <a:ea typeface="ＭＳ Ｐゴシック"/>
              </a:rPr>
              <a:t>$LIBGTEST_REQUIRED_VERSION</a:t>
            </a:r>
            <a:r>
              <a:rPr lang="fr-FR" sz="1400">
                <a:solidFill>
                  <a:srgbClr val="000000"/>
                </a:solidFill>
                <a:latin typeface="Courier New"/>
                <a:ea typeface="ＭＳ Ｐゴシック"/>
              </a:rPr>
              <a:t>],[</a:t>
            </a:r>
            <a:r>
              <a:rPr lang="fr-FR" sz="1400">
                <a:solidFill>
                  <a:srgbClr val="c00000"/>
                </a:solidFill>
                <a:latin typeface="Courier New"/>
                <a:ea typeface="ＭＳ Ｐゴシック"/>
              </a:rPr>
              <a:t>have_libgtest</a:t>
            </a:r>
            <a:r>
              <a:rPr lang="fr-FR" sz="1400">
                <a:solidFill>
                  <a:srgbClr val="000000"/>
                </a:solidFill>
                <a:latin typeface="Courier New"/>
                <a:ea typeface="ＭＳ Ｐゴシック"/>
              </a:rPr>
              <a:t>=yes],[</a:t>
            </a:r>
            <a:r>
              <a:rPr lang="fr-FR" sz="1400">
                <a:solidFill>
                  <a:srgbClr val="c00000"/>
                </a:solidFill>
                <a:latin typeface="Courier New"/>
                <a:ea typeface="ＭＳ Ｐゴシック"/>
              </a:rPr>
              <a:t>have_libgtest</a:t>
            </a:r>
            <a:r>
              <a:rPr lang="fr-FR" sz="1400">
                <a:solidFill>
                  <a:srgbClr val="000000"/>
                </a:solidFill>
                <a:latin typeface="Courier New"/>
                <a:ea typeface="ＭＳ Ｐゴシック"/>
              </a:rPr>
              <a:t>=no])</a:t>
            </a:r>
            <a:endParaRPr/>
          </a:p>
          <a:p>
            <a:pPr>
              <a:lnSpc>
                <a:spcPct val="100000"/>
              </a:lnSpc>
            </a:pPr>
            <a:r>
              <a:rPr lang="fr-FR" sz="1400">
                <a:solidFill>
                  <a:srgbClr val="000000"/>
                </a:solidFill>
                <a:latin typeface="Courier New"/>
                <a:ea typeface="ＭＳ Ｐゴシック"/>
              </a:rPr>
              <a:t>	</a:t>
            </a:r>
            <a:r>
              <a:rPr lang="fr-FR" sz="1400">
                <a:solidFill>
                  <a:srgbClr val="000000"/>
                </a:solidFill>
                <a:latin typeface="Courier New"/>
                <a:ea typeface="ＭＳ Ｐゴシック"/>
              </a:rPr>
              <a:t>if  test "</a:t>
            </a:r>
            <a:r>
              <a:rPr lang="fr-FR" sz="1400">
                <a:solidFill>
                  <a:srgbClr val="c00000"/>
                </a:solidFill>
                <a:latin typeface="Courier New"/>
                <a:ea typeface="ＭＳ Ｐゴシック"/>
              </a:rPr>
              <a:t>$have_libgtest</a:t>
            </a:r>
            <a:r>
              <a:rPr lang="fr-FR" sz="1400">
                <a:solidFill>
                  <a:srgbClr val="000000"/>
                </a:solidFill>
                <a:latin typeface="Courier New"/>
                <a:ea typeface="ＭＳ Ｐゴシック"/>
              </a:rPr>
              <a:t>" = no ; then</a:t>
            </a:r>
            <a:endParaRPr/>
          </a:p>
          <a:p>
            <a:pPr>
              <a:lnSpc>
                <a:spcPct val="100000"/>
              </a:lnSpc>
            </a:pP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AC_MSG_ERROR([Missing the libgtest library!!])</a:t>
            </a:r>
            <a:endParaRPr/>
          </a:p>
          <a:p>
            <a:pPr>
              <a:lnSpc>
                <a:spcPct val="100000"/>
              </a:lnSpc>
            </a:pPr>
            <a:r>
              <a:rPr lang="fr-FR" sz="1400">
                <a:solidFill>
                  <a:srgbClr val="000000"/>
                </a:solidFill>
                <a:latin typeface="Courier New"/>
                <a:ea typeface="ＭＳ Ｐゴシック"/>
              </a:rPr>
              <a:t>	</a:t>
            </a:r>
            <a:r>
              <a:rPr lang="fr-FR" sz="1400">
                <a:solidFill>
                  <a:srgbClr val="000000"/>
                </a:solidFill>
                <a:latin typeface="Courier New"/>
                <a:ea typeface="ＭＳ Ｐゴシック"/>
              </a:rPr>
              <a:t>fi</a:t>
            </a:r>
            <a:endParaRPr/>
          </a:p>
          <a:p>
            <a:pPr>
              <a:lnSpc>
                <a:spcPct val="100000"/>
              </a:lnSpc>
            </a:pPr>
            <a:endParaRPr/>
          </a:p>
          <a:p>
            <a:pPr>
              <a:lnSpc>
                <a:spcPct val="100000"/>
              </a:lnSpc>
            </a:pPr>
            <a:r>
              <a:rPr lang="fr-FR" sz="1400">
                <a:solidFill>
                  <a:srgbClr val="000000"/>
                </a:solidFill>
                <a:latin typeface="Arial"/>
                <a:ea typeface="ＭＳ Ｐゴシック"/>
              </a:rPr>
              <a:t> </a:t>
            </a:r>
            <a:r>
              <a:rPr lang="fr-FR" sz="1400">
                <a:solidFill>
                  <a:srgbClr val="000000"/>
                </a:solidFill>
                <a:latin typeface="Arial"/>
                <a:ea typeface="ＭＳ Ｐゴシック"/>
              </a:rPr>
              <a:t>Checking the version is not mandatory but is better.</a:t>
            </a:r>
            <a:endParaRPr/>
          </a:p>
          <a:p>
            <a:pPr>
              <a:lnSpc>
                <a:spcPct val="100000"/>
              </a:lnSpc>
            </a:pPr>
            <a:endParaRPr/>
          </a:p>
          <a:p>
            <a:pPr>
              <a:lnSpc>
                <a:spcPct val="100000"/>
              </a:lnSpc>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If pkg-config find the gtest.pc metadata, it will export to the Makefile two variables :</a:t>
            </a:r>
            <a:endParaRPr/>
          </a:p>
          <a:p>
            <a:pPr>
              <a:lnSpc>
                <a:spcPct val="100000"/>
              </a:lnSpc>
            </a:pPr>
            <a:r>
              <a:rPr lang="fr-FR" sz="1400">
                <a:solidFill>
                  <a:srgbClr val="000000"/>
                </a:solidFill>
                <a:latin typeface="Times New Roman"/>
                <a:ea typeface="ＭＳ Ｐゴシック"/>
              </a:rPr>
              <a:t>GTEST_CFLAGS and GTEST_LIBS. With old version of autotools this is needed to export them with the AC_SUBST macro. This is not needed with recent one.</a:t>
            </a:r>
            <a:endParaRPr/>
          </a:p>
          <a:p>
            <a:pPr>
              <a:lnSpc>
                <a:spcPct val="100000"/>
              </a:lnSpc>
            </a:pPr>
            <a:endParaRPr/>
          </a:p>
          <a:p>
            <a:pPr algn="just">
              <a:lnSpc>
                <a:spcPct val="100000"/>
              </a:lnSpc>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would result in MYSTUFF_LIBS and MYSTUFF_CFLAGS substitution variables, set to the libs and cflags for the given module list. If a module is missing or has the wrong version, by default configure will abort with a message. To replace the default action, specify an ACTION-IF-NOT-FOUND. PKG_CHECK_MODULES will not print any error messages if you specify your own ACTION-IF-NOT-FOUND. However, it will set the variable MYSTUFF_PKG_ERRORS, which you can use to display what went wrong.</a:t>
            </a:r>
            <a:endParaRPr/>
          </a:p>
        </p:txBody>
      </p:sp>
    </p:spTree>
  </p:cSld>
</p:sld>
</file>

<file path=ppt/slides/slide1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79" name="Picture 29"/>
          <p:cNvPicPr/>
          <p:nvPr/>
        </p:nvPicPr>
        <p:blipFill>
          <a:blip r:embed="rId1"/>
          <a:stretch>
            <a:fillRect/>
          </a:stretch>
        </p:blipFill>
        <p:spPr>
          <a:xfrm>
            <a:off x="271440" y="22320"/>
            <a:ext cx="649800" cy="656280"/>
          </a:xfrm>
          <a:prstGeom prst="rect">
            <a:avLst/>
          </a:prstGeom>
        </p:spPr>
      </p:pic>
      <p:sp>
        <p:nvSpPr>
          <p:cNvPr id="1280"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81" name="CustomShape 2"/>
          <p:cNvSpPr/>
          <p:nvPr/>
        </p:nvSpPr>
        <p:spPr>
          <a:xfrm>
            <a:off x="380880" y="1066680"/>
            <a:ext cx="8304840" cy="4228200"/>
          </a:xfrm>
          <a:prstGeom prst="rect">
            <a:avLst/>
          </a:prstGeom>
        </p:spPr>
        <p:txBody>
          <a:bodyPr bIns="45000" lIns="90000" rIns="90000" tIns="45000"/>
          <a:p>
            <a:pPr algn="just"/>
            <a:r>
              <a:rPr lang="fr-FR" sz="1600">
                <a:solidFill>
                  <a:srgbClr val="000000"/>
                </a:solidFill>
                <a:latin typeface="Times New Roman"/>
                <a:ea typeface="ＭＳ Ｐゴシック"/>
              </a:rPr>
              <a:t>The two M4 macros </a:t>
            </a:r>
            <a:r>
              <a:rPr b="1" lang="fr-FR" sz="1600">
                <a:solidFill>
                  <a:srgbClr val="000000"/>
                </a:solidFill>
                <a:latin typeface="Times New Roman"/>
                <a:ea typeface="ＭＳ Ｐゴシック"/>
              </a:rPr>
              <a:t>PKG_CHECK_EXISTS</a:t>
            </a:r>
            <a:r>
              <a:rPr lang="fr-FR" sz="1600">
                <a:solidFill>
                  <a:srgbClr val="000000"/>
                </a:solidFill>
                <a:latin typeface="Times New Roman"/>
                <a:ea typeface="ＭＳ Ｐゴシック"/>
              </a:rPr>
              <a:t> and  </a:t>
            </a:r>
            <a:r>
              <a:rPr b="1" lang="fr-FR" sz="1600">
                <a:solidFill>
                  <a:srgbClr val="000000"/>
                </a:solidFill>
                <a:latin typeface="Times New Roman"/>
                <a:ea typeface="ＭＳ Ｐゴシック"/>
              </a:rPr>
              <a:t>PKG_CHECK_MODULES </a:t>
            </a:r>
            <a:r>
              <a:rPr lang="fr-FR" sz="1600">
                <a:solidFill>
                  <a:srgbClr val="000000"/>
                </a:solidFill>
                <a:latin typeface="Times New Roman"/>
                <a:ea typeface="ＭＳ Ｐゴシック"/>
              </a:rPr>
              <a:t>can check more than one dependency.</a:t>
            </a:r>
            <a:endParaRPr/>
          </a:p>
          <a:p>
            <a:pPr algn="just"/>
            <a:endParaRPr/>
          </a:p>
          <a:p>
            <a:pPr algn="just"/>
            <a:r>
              <a:rPr lang="fr-FR" sz="1600">
                <a:solidFill>
                  <a:srgbClr val="000000"/>
                </a:solidFill>
                <a:latin typeface="Times New Roman"/>
                <a:ea typeface="ＭＳ Ｐゴシック"/>
              </a:rPr>
              <a:t>Example :</a:t>
            </a:r>
            <a:endParaRPr/>
          </a:p>
          <a:p>
            <a:pPr algn="just"/>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endParaRPr/>
          </a:p>
          <a:p>
            <a:pPr algn="just"/>
            <a:r>
              <a:rPr b="1" lang="fr-FR" sz="1400">
                <a:solidFill>
                  <a:srgbClr val="000000"/>
                </a:solidFill>
                <a:latin typeface="Courier New"/>
                <a:ea typeface="ＭＳ Ｐゴシック"/>
              </a:rPr>
              <a:t>	</a:t>
            </a:r>
            <a:r>
              <a:rPr b="1" lang="fr-FR" sz="1400">
                <a:solidFill>
                  <a:srgbClr val="000000"/>
                </a:solidFill>
                <a:latin typeface="Courier New"/>
                <a:ea typeface="ＭＳ Ｐゴシック"/>
              </a:rPr>
              <a:t>PKG_CHECK_EXISTS</a:t>
            </a:r>
            <a:r>
              <a:rPr lang="fr-FR" sz="1400">
                <a:solidFill>
                  <a:srgbClr val="000000"/>
                </a:solidFill>
                <a:latin typeface="Courier New"/>
                <a:ea typeface="ＭＳ Ｐゴシック"/>
              </a:rPr>
              <a:t>([gtkmm-2.4 &gt;= 2.12.2 somethingelse-1.0 &gt;= 1.0.2],</a:t>
            </a:r>
            <a:r>
              <a:rPr lang="fr-FR" sz="1400">
                <a:solidFill>
                  <a:srgbClr val="009973"/>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r>
              <a:rPr lang="fr-FR" sz="1400">
                <a:solidFill>
                  <a:srgbClr val="c00000"/>
                </a:solidFill>
                <a:latin typeface="Courier New"/>
                <a:ea typeface="ＭＳ Ｐゴシック"/>
              </a:rPr>
              <a:t>have_all_deps</a:t>
            </a:r>
            <a:r>
              <a:rPr lang="fr-FR" sz="1400">
                <a:solidFill>
                  <a:srgbClr val="000000"/>
                </a:solidFill>
                <a:latin typeface="Courier New"/>
                <a:ea typeface="ＭＳ Ｐゴシック"/>
              </a:rPr>
              <a:t>=yes],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r>
              <a:rPr lang="fr-FR" sz="1400">
                <a:solidFill>
                  <a:srgbClr val="c00000"/>
                </a:solidFill>
                <a:latin typeface="Courier New"/>
                <a:ea typeface="ＭＳ Ｐゴシック"/>
              </a:rPr>
              <a:t>have_all_deps</a:t>
            </a:r>
            <a:r>
              <a:rPr lang="fr-FR" sz="1400">
                <a:solidFill>
                  <a:srgbClr val="000000"/>
                </a:solidFill>
                <a:latin typeface="Courier New"/>
                <a:ea typeface="ＭＳ Ｐゴシック"/>
              </a:rPr>
              <a:t>=no])</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endParaRPr/>
          </a:p>
          <a:p>
            <a:pPr algn="just"/>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and </a:t>
            </a:r>
            <a:endParaRPr/>
          </a:p>
          <a:p>
            <a:pPr algn="just"/>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endParaRPr/>
          </a:p>
          <a:p>
            <a:pPr algn="just"/>
            <a:r>
              <a:rPr lang="fr-FR" sz="1400">
                <a:solidFill>
                  <a:srgbClr val="000000"/>
                </a:solidFill>
                <a:latin typeface="Courier New"/>
                <a:ea typeface="ＭＳ Ｐゴシック"/>
              </a:rPr>
              <a:t>	</a:t>
            </a:r>
            <a:r>
              <a:rPr b="1" lang="fr-FR" sz="1400">
                <a:solidFill>
                  <a:srgbClr val="000000"/>
                </a:solidFill>
                <a:latin typeface="Courier New"/>
                <a:ea typeface="ＭＳ Ｐゴシック"/>
              </a:rPr>
              <a:t> </a:t>
            </a:r>
            <a:r>
              <a:rPr b="1" lang="fr-FR" sz="1400">
                <a:solidFill>
                  <a:srgbClr val="000000"/>
                </a:solidFill>
                <a:latin typeface="Courier New"/>
                <a:ea typeface="ＭＳ Ｐゴシック"/>
              </a:rPr>
              <a:t>PKG_CHECK_MODULES</a:t>
            </a:r>
            <a:r>
              <a:rPr lang="fr-FR" sz="1400">
                <a:solidFill>
                  <a:srgbClr val="000000"/>
                </a:solidFill>
                <a:latin typeface="Courier New"/>
                <a:ea typeface="ＭＳ Ｐゴシック"/>
              </a:rPr>
              <a:t>([</a:t>
            </a:r>
            <a:r>
              <a:rPr lang="fr-FR" sz="1400">
                <a:solidFill>
                  <a:srgbClr val="0070c0"/>
                </a:solidFill>
                <a:latin typeface="Courier New"/>
                <a:ea typeface="ＭＳ Ｐゴシック"/>
              </a:rPr>
              <a:t>DEPS</a:t>
            </a:r>
            <a:r>
              <a:rPr lang="fr-FR" sz="1400">
                <a:solidFill>
                  <a:srgbClr val="000000"/>
                </a:solidFill>
                <a:latin typeface="Courier New"/>
                <a:ea typeface="ＭＳ Ｐゴシック"/>
              </a:rPr>
              <a:t>],[gtkmm-2.4 &gt;= 2.12.2 somethingelse-1.0 &gt;= 1.0.2],[</a:t>
            </a:r>
            <a:r>
              <a:rPr lang="fr-FR" sz="1400">
                <a:solidFill>
                  <a:srgbClr val="c00000"/>
                </a:solidFill>
                <a:latin typeface="Courier New"/>
                <a:ea typeface="ＭＳ Ｐゴシック"/>
              </a:rPr>
              <a:t>have_all_deps</a:t>
            </a:r>
            <a:r>
              <a:rPr lang="fr-FR" sz="1400">
                <a:solidFill>
                  <a:srgbClr val="000000"/>
                </a:solidFill>
                <a:latin typeface="Courier New"/>
                <a:ea typeface="ＭＳ Ｐゴシック"/>
              </a:rPr>
              <a:t>=yes],[</a:t>
            </a:r>
            <a:r>
              <a:rPr lang="fr-FR" sz="1400">
                <a:solidFill>
                  <a:srgbClr val="c00000"/>
                </a:solidFill>
                <a:latin typeface="Courier New"/>
                <a:ea typeface="ＭＳ Ｐゴシック"/>
              </a:rPr>
              <a:t>have_all_deps</a:t>
            </a:r>
            <a:r>
              <a:rPr lang="fr-FR" sz="1400">
                <a:solidFill>
                  <a:srgbClr val="000000"/>
                </a:solidFill>
                <a:latin typeface="Courier New"/>
                <a:ea typeface="ＭＳ Ｐゴシック"/>
              </a:rPr>
              <a:t>=no])</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a:t>
            </a:r>
            <a:endParaRPr/>
          </a:p>
          <a:p>
            <a:pPr algn="just"/>
            <a:endParaRPr/>
          </a:p>
          <a:p>
            <a:pPr algn="just"/>
            <a:r>
              <a:rPr lang="fr-FR" sz="1600">
                <a:solidFill>
                  <a:srgbClr val="000000"/>
                </a:solidFill>
                <a:latin typeface="Times New Roman"/>
                <a:ea typeface="ＭＳ Ｐゴシック"/>
              </a:rPr>
              <a:t>	</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914400" y="76320"/>
            <a:ext cx="8063280" cy="637200"/>
          </a:xfrm>
          <a:prstGeom prst="rect">
            <a:avLst/>
          </a:prstGeom>
        </p:spPr>
        <p:txBody>
          <a:bodyPr bIns="46800" lIns="0" rIns="0" tIns="46800"/>
          <a:p>
            <a:r>
              <a:rPr lang="fr-FR" sz="3000">
                <a:solidFill>
                  <a:srgbClr val="333333"/>
                </a:solidFill>
                <a:latin typeface="Trebuchet MS"/>
                <a:ea typeface="ＭＳ Ｐゴシック"/>
              </a:rPr>
              <a:t>PLAN</a:t>
            </a:r>
            <a:endParaRPr/>
          </a:p>
        </p:txBody>
      </p:sp>
      <p:sp>
        <p:nvSpPr>
          <p:cNvPr id="107" name="CustomShape 2"/>
          <p:cNvSpPr/>
          <p:nvPr/>
        </p:nvSpPr>
        <p:spPr>
          <a:xfrm>
            <a:off x="228600" y="1143000"/>
            <a:ext cx="8914320" cy="5256720"/>
          </a:xfrm>
          <a:prstGeom prst="rect">
            <a:avLst/>
          </a:prstGeom>
        </p:spPr>
        <p:txBody>
          <a:bodyPr bIns="0" lIns="0" rIns="0" tIns="0"/>
          <a:p>
            <a:pPr lvl="1">
              <a:buSzPct val="45000"/>
              <a:buFont typeface="Trebuchet MS"/>
              <a:buAutoNum type="arabicPeriod"/>
            </a:pPr>
            <a:r>
              <a:rPr lang="fr-FR">
                <a:solidFill>
                  <a:srgbClr val="000000"/>
                </a:solidFill>
                <a:latin typeface="Trebuchet MS"/>
                <a:ea typeface="ＭＳ Ｐゴシック"/>
              </a:rPr>
              <a:t>Autotools introduction</a:t>
            </a:r>
            <a:endParaRPr/>
          </a:p>
          <a:p>
            <a:pPr lvl="1">
              <a:buSzPct val="45000"/>
              <a:buFont typeface="Trebuchet MS"/>
              <a:buAutoNum type="arabicPeriod"/>
            </a:pPr>
            <a:r>
              <a:rPr lang="fr-FR">
                <a:solidFill>
                  <a:srgbClr val="000000"/>
                </a:solidFill>
                <a:latin typeface="Times New Roman"/>
                <a:ea typeface="ＭＳ Ｐゴシック"/>
              </a:rPr>
              <a:t>Mastering the build process</a:t>
            </a:r>
            <a:endParaRPr/>
          </a:p>
          <a:p>
            <a:pPr lvl="1">
              <a:buSzPct val="45000"/>
              <a:buFont typeface="Trebuchet MS"/>
              <a:buAutoNum type="arabicPeriod"/>
            </a:pPr>
            <a:r>
              <a:rPr lang="fr-FR">
                <a:solidFill>
                  <a:srgbClr val="000000"/>
                </a:solidFill>
                <a:latin typeface="Trebuchet MS"/>
                <a:ea typeface="ＭＳ Ｐゴシック"/>
              </a:rPr>
              <a:t>Quick GNU/Make reminder</a:t>
            </a:r>
            <a:endParaRPr/>
          </a:p>
          <a:p>
            <a:pPr lvl="1">
              <a:buSzPct val="45000"/>
              <a:buFont typeface="Trebuchet MS"/>
              <a:buAutoNum type="arabicPeriod"/>
            </a:pPr>
            <a:r>
              <a:rPr lang="fr-FR">
                <a:solidFill>
                  <a:srgbClr val="000000"/>
                </a:solidFill>
                <a:latin typeface="Trebuchet MS"/>
                <a:ea typeface="ＭＳ Ｐゴシック"/>
              </a:rPr>
              <a:t>The autotools process</a:t>
            </a:r>
            <a:endParaRPr/>
          </a:p>
          <a:p>
            <a:pPr lvl="1">
              <a:buSzPct val="45000"/>
              <a:buFont typeface="Trebuchet MS"/>
              <a:buAutoNum type="arabicPeriod"/>
            </a:pPr>
            <a:r>
              <a:rPr lang="fr-FR">
                <a:solidFill>
                  <a:srgbClr val="000000"/>
                </a:solidFill>
                <a:latin typeface="Trebuchet MS"/>
                <a:ea typeface="ＭＳ Ｐゴシック"/>
              </a:rPr>
              <a:t>Using the autoscan tool</a:t>
            </a:r>
            <a:endParaRPr/>
          </a:p>
          <a:p>
            <a:pPr lvl="1">
              <a:buSzPct val="45000"/>
              <a:buFont typeface="Trebuchet MS"/>
              <a:buAutoNum type="arabicPeriod"/>
            </a:pPr>
            <a:r>
              <a:rPr lang="fr-FR">
                <a:solidFill>
                  <a:srgbClr val="000000"/>
                </a:solidFill>
                <a:latin typeface="Trebuchet MS"/>
                <a:ea typeface="ＭＳ Ｐゴシック"/>
              </a:rPr>
              <a:t>The autogen.sh script</a:t>
            </a:r>
            <a:endParaRPr/>
          </a:p>
          <a:p>
            <a:pPr lvl="1">
              <a:buSzPct val="45000"/>
              <a:buFont typeface="Trebuchet MS"/>
              <a:buAutoNum type="arabicPeriod"/>
            </a:pPr>
            <a:r>
              <a:rPr lang="fr-FR">
                <a:solidFill>
                  <a:srgbClr val="000000"/>
                </a:solidFill>
                <a:latin typeface="Trebuchet MS"/>
                <a:ea typeface="ＭＳ Ｐゴシック"/>
              </a:rPr>
              <a:t>Using libtool</a:t>
            </a:r>
            <a:endParaRPr/>
          </a:p>
          <a:p>
            <a:pPr lvl="1">
              <a:buSzPct val="45000"/>
              <a:buFont typeface="Trebuchet MS"/>
              <a:buAutoNum type="arabicPeriod"/>
            </a:pPr>
            <a:r>
              <a:rPr lang="fr-FR">
                <a:solidFill>
                  <a:srgbClr val="000000"/>
                </a:solidFill>
                <a:latin typeface="Trebuchet MS"/>
                <a:ea typeface="ＭＳ Ｐゴシック"/>
              </a:rPr>
              <a:t>The configure.{ac/in} template</a:t>
            </a:r>
            <a:endParaRPr/>
          </a:p>
          <a:p>
            <a:pPr lvl="1">
              <a:buSzPct val="45000"/>
              <a:buFont typeface="Trebuchet MS"/>
              <a:buAutoNum type="arabicPeriod"/>
            </a:pPr>
            <a:r>
              <a:rPr lang="fr-FR">
                <a:solidFill>
                  <a:srgbClr val="000000"/>
                </a:solidFill>
                <a:latin typeface="Trebuchet MS"/>
                <a:ea typeface="ＭＳ Ｐゴシック"/>
              </a:rPr>
              <a:t>The Makefile.am template</a:t>
            </a:r>
            <a:endParaRPr/>
          </a:p>
          <a:p>
            <a:pPr lvl="1">
              <a:buSzPct val="45000"/>
              <a:buFont typeface="Trebuchet MS"/>
              <a:buAutoNum type="arabicPeriod"/>
            </a:pPr>
            <a:r>
              <a:rPr lang="fr-FR">
                <a:solidFill>
                  <a:srgbClr val="000000"/>
                </a:solidFill>
                <a:latin typeface="Trebuchet MS"/>
                <a:ea typeface="ＭＳ Ｐゴシック"/>
              </a:rPr>
              <a:t>Using the library’s template</a:t>
            </a:r>
            <a:endParaRPr/>
          </a:p>
          <a:p>
            <a:pPr lvl="1">
              <a:buSzPct val="45000"/>
              <a:buFont typeface="Trebuchet MS"/>
              <a:buAutoNum type="arabicPeriod"/>
            </a:pPr>
            <a:r>
              <a:rPr lang="fr-FR">
                <a:solidFill>
                  <a:srgbClr val="000000"/>
                </a:solidFill>
                <a:latin typeface="Trebuchet MS"/>
                <a:ea typeface="ＭＳ Ｐゴシック"/>
              </a:rPr>
              <a:t>Using the application’s template</a:t>
            </a:r>
            <a:endParaRPr/>
          </a:p>
          <a:p>
            <a:pPr lvl="1">
              <a:buSzPct val="45000"/>
              <a:buFont typeface="Trebuchet MS"/>
              <a:buAutoNum type="arabicPeriod"/>
            </a:pPr>
            <a:r>
              <a:rPr lang="fr-FR">
                <a:solidFill>
                  <a:srgbClr val="000000"/>
                </a:solidFill>
                <a:latin typeface="Trebuchet MS"/>
                <a:ea typeface="ＭＳ Ｐゴシック"/>
              </a:rPr>
              <a:t>Many more usage ….</a:t>
            </a:r>
            <a:endParaRPr/>
          </a:p>
          <a:p>
            <a:pPr lvl="1">
              <a:buSzPct val="45000"/>
              <a:buFont typeface="Trebuchet MS"/>
              <a:buAutoNum type="arabicPeriod"/>
            </a:pPr>
            <a:r>
              <a:rPr lang="fr-FR">
                <a:solidFill>
                  <a:srgbClr val="000000"/>
                </a:solidFill>
                <a:latin typeface="Trebuchet MS"/>
                <a:ea typeface="ＭＳ Ｐゴシック"/>
              </a:rPr>
              <a:t>Conclusion</a:t>
            </a:r>
            <a:endParaRPr/>
          </a:p>
        </p:txBody>
      </p:sp>
      <p:pic>
        <p:nvPicPr>
          <p:cNvPr descr="" id="108" name="Picture 7"/>
          <p:cNvPicPr/>
          <p:nvPr/>
        </p:nvPicPr>
        <p:blipFill>
          <a:blip r:embed="rId1"/>
          <a:stretch>
            <a:fillRect/>
          </a:stretch>
        </p:blipFill>
        <p:spPr>
          <a:xfrm>
            <a:off x="6095880" y="2133720"/>
            <a:ext cx="2437200" cy="2437200"/>
          </a:xfrm>
          <a:prstGeom prst="rect">
            <a:avLst/>
          </a:prstGeom>
        </p:spPr>
      </p:pic>
      <p:pic>
        <p:nvPicPr>
          <p:cNvPr descr="" id="109" name="Picture 9"/>
          <p:cNvPicPr/>
          <p:nvPr/>
        </p:nvPicPr>
        <p:blipFill>
          <a:blip r:embed="rId2"/>
          <a:stretch>
            <a:fillRect/>
          </a:stretch>
        </p:blipFill>
        <p:spPr>
          <a:xfrm>
            <a:off x="271440" y="22320"/>
            <a:ext cx="649800" cy="656280"/>
          </a:xfrm>
          <a:prstGeom prst="rect">
            <a:avLst/>
          </a:prstGeom>
        </p:spPr>
      </p:pic>
    </p:spTree>
  </p:cSld>
  <p:timing>
    <p:tnLst>
      <p:par>
        <p:cTn dur="indefinite" id="3" nodeType="tmRoot" restart="never">
          <p:childTnLst>
            <p:seq>
              <p:cTn dur="indefinite" id="4" nodeType="mainSeq">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CustomShape 1"/>
          <p:cNvSpPr/>
          <p:nvPr/>
        </p:nvSpPr>
        <p:spPr>
          <a:xfrm>
            <a:off x="152280" y="685800"/>
            <a:ext cx="8228520" cy="606960"/>
          </a:xfrm>
          <a:prstGeom prst="rect">
            <a:avLst/>
          </a:prstGeom>
        </p:spPr>
        <p:txBody>
          <a:bodyPr anchor="ctr" bIns="0" lIns="0" rIns="0" tIns="0"/>
          <a:p>
            <a:r>
              <a:rPr lang="fr-FR" sz="1600">
                <a:solidFill>
                  <a:srgbClr val="333333"/>
                </a:solidFill>
                <a:latin typeface="Trebuchet MS"/>
                <a:ea typeface="ＭＳ Ｐゴシック"/>
              </a:rPr>
              <a:t></a:t>
            </a:r>
            <a:r>
              <a:rPr lang="fr-FR" sz="1600">
                <a:solidFill>
                  <a:srgbClr val="333333"/>
                </a:solidFill>
                <a:latin typeface="Trebuchet MS"/>
                <a:ea typeface="ＭＳ Ｐゴシック"/>
              </a:rPr>
              <a:t>Linking : the compiler’s backend</a:t>
            </a:r>
            <a:endParaRPr/>
          </a:p>
        </p:txBody>
      </p:sp>
      <p:sp>
        <p:nvSpPr>
          <p:cNvPr id="328" name="CustomShape 2"/>
          <p:cNvSpPr/>
          <p:nvPr/>
        </p:nvSpPr>
        <p:spPr>
          <a:xfrm>
            <a:off x="228600" y="1295280"/>
            <a:ext cx="8636400" cy="5561640"/>
          </a:xfrm>
          <a:prstGeom prst="rect">
            <a:avLst/>
          </a:prstGeom>
        </p:spPr>
        <p:txBody>
          <a:bodyPr bIns="0" lIns="0" rIns="0" tIns="0"/>
          <a:p>
            <a:pPr lvl="1">
              <a:buSzPct val="45000"/>
              <a:buFont typeface="Times New Roman"/>
              <a:buChar char="•"/>
            </a:pPr>
            <a:r>
              <a:rPr lang="fr-FR">
                <a:solidFill>
                  <a:srgbClr val="2a2a2a"/>
                </a:solidFill>
                <a:latin typeface="Trebuchet MS"/>
                <a:ea typeface="ＭＳ Ｐゴシック"/>
              </a:rPr>
              <a:t>Generates assembly code for the final output.</a:t>
            </a:r>
            <a:endParaRPr/>
          </a:p>
          <a:p>
            <a:pPr lvl="1">
              <a:buSzPct val="45000"/>
              <a:buFont typeface="Times New Roman"/>
              <a:buChar char="•"/>
            </a:pPr>
            <a:r>
              <a:rPr lang="fr-FR">
                <a:solidFill>
                  <a:srgbClr val="2a2a2a"/>
                </a:solidFill>
                <a:latin typeface="Trebuchet MS"/>
                <a:ea typeface="ＭＳ Ｐゴシック"/>
              </a:rPr>
              <a:t>Generates ELF object (replace the old a.out one).</a:t>
            </a:r>
            <a:endParaRPr/>
          </a:p>
          <a:p>
            <a:pPr lvl="1">
              <a:buSzPct val="45000"/>
              <a:buFont typeface="Times New Roman"/>
              <a:buChar char="•"/>
            </a:pPr>
            <a:r>
              <a:rPr lang="fr-FR">
                <a:solidFill>
                  <a:srgbClr val="2a2a2a"/>
                </a:solidFill>
                <a:latin typeface="Trebuchet MS"/>
                <a:ea typeface="ＭＳ Ｐゴシック"/>
              </a:rPr>
              <a:t>Uses ld through the gcc.</a:t>
            </a:r>
            <a:endParaRPr/>
          </a:p>
          <a:p>
            <a:pPr lvl="1">
              <a:buSzPct val="45000"/>
              <a:buFont typeface="Times New Roman"/>
              <a:buChar char="•"/>
            </a:pPr>
            <a:r>
              <a:rPr lang="fr-FR">
                <a:solidFill>
                  <a:srgbClr val="2a2a2a"/>
                </a:solidFill>
                <a:latin typeface="Trebuchet MS"/>
                <a:ea typeface="ＭＳ Ｐゴシック"/>
              </a:rPr>
              <a:t>Can make:</a:t>
            </a:r>
            <a:endParaRPr/>
          </a:p>
          <a:p>
            <a:pPr lvl="1">
              <a:buSzPct val="45000"/>
              <a:buFont typeface="Times New Roman"/>
              <a:buChar char="•"/>
            </a:pPr>
            <a:r>
              <a:rPr lang="fr-FR">
                <a:solidFill>
                  <a:srgbClr val="2a2a2a"/>
                </a:solidFill>
                <a:latin typeface="Trebuchet MS"/>
                <a:ea typeface="ＭＳ Ｐゴシック"/>
              </a:rPr>
              <a:t>Binary: adds a main entry to the intermediate code.</a:t>
            </a:r>
            <a:endParaRPr/>
          </a:p>
          <a:p>
            <a:pPr lvl="1">
              <a:buSzPct val="45000"/>
              <a:buFont typeface="Times New Roman"/>
              <a:buChar char="•"/>
            </a:pPr>
            <a:r>
              <a:rPr lang="fr-FR">
                <a:solidFill>
                  <a:srgbClr val="2a2a2a"/>
                </a:solidFill>
                <a:latin typeface="Trebuchet MS"/>
                <a:ea typeface="ＭＳ Ｐゴシック"/>
              </a:rPr>
              <a:t>Dynamic library: if the -shared parameter has been given (cannot be runable except for the libc).</a:t>
            </a:r>
            <a:endParaRPr/>
          </a:p>
          <a:p>
            <a:endParaRPr/>
          </a:p>
          <a:p>
            <a:r>
              <a:rPr lang="fr-FR">
                <a:solidFill>
                  <a:srgbClr val="2a2a2a"/>
                </a:solidFill>
                <a:latin typeface="Trebuchet MS"/>
                <a:ea typeface="ＭＳ Ｐゴシック"/>
              </a:rPr>
              <a:t>Direct usage with the ld linker : </a:t>
            </a:r>
            <a:r>
              <a:rPr lang="fr-FR" sz="1400">
                <a:solidFill>
                  <a:srgbClr val="2a2a2a"/>
                </a:solidFill>
                <a:latin typeface="Courier New"/>
                <a:ea typeface="ＭＳ Ｐゴシック"/>
              </a:rPr>
              <a:t>$ ld -o mybinary /lib/crt0.o file.o –lc</a:t>
            </a:r>
            <a:endParaRPr/>
          </a:p>
          <a:p>
            <a:endParaRPr/>
          </a:p>
          <a:p>
            <a:r>
              <a:rPr lang="fr-FR" sz="1600">
                <a:solidFill>
                  <a:srgbClr val="2a2a2a"/>
                </a:solidFill>
                <a:latin typeface="Trebuchet MS"/>
                <a:ea typeface="ＭＳ Ｐゴシック"/>
              </a:rPr>
              <a:t>crt0 (or crt0.o, gcrt0.o, mcrt0.o) is a set of execution start-up routines (usually part of the C standard library) that are platform dependent, and is required in order to compile using GCC and other GNU tools. crt stands for "C runtime".</a:t>
            </a:r>
            <a:endParaRPr/>
          </a:p>
          <a:p>
            <a:endParaRPr/>
          </a:p>
          <a:p>
            <a:pPr>
              <a:buSzPct val="45000"/>
              <a:buFont charset="2" typeface="Wingdings"/>
              <a:buChar char=""/>
            </a:pPr>
            <a:r>
              <a:rPr lang="fr-FR" sz="1600">
                <a:solidFill>
                  <a:srgbClr val="2a2a2a"/>
                </a:solidFill>
                <a:latin typeface="Trebuchet MS"/>
                <a:ea typeface="ＭＳ Ｐゴシック"/>
              </a:rPr>
              <a:t>-e entry</a:t>
            </a:r>
            <a:endParaRPr/>
          </a:p>
          <a:p>
            <a:pPr>
              <a:buSzPct val="45000"/>
              <a:buFont charset="2" typeface="Wingdings"/>
              <a:buChar char=""/>
            </a:pPr>
            <a:r>
              <a:rPr lang="fr-FR" sz="1600">
                <a:solidFill>
                  <a:srgbClr val="2a2a2a"/>
                </a:solidFill>
                <a:latin typeface="Trebuchet MS"/>
                <a:ea typeface="ＭＳ Ｐゴシック"/>
              </a:rPr>
              <a:t>Use entry as the explicit symbol for beginning execution of the program, rather than the default entry point (main). If there is no symbol named entry, the linker will try to parse entry as a number, and use that as the entry address (the number will be interpreted in  base 10; you may use a leading 0x for base 16, or a leading 0 for base 8).</a:t>
            </a:r>
            <a:endParaRPr/>
          </a:p>
          <a:p>
            <a:endParaRPr/>
          </a:p>
          <a:p>
            <a:endParaRPr/>
          </a:p>
        </p:txBody>
      </p:sp>
      <p:sp>
        <p:nvSpPr>
          <p:cNvPr id="329" name="CustomShape 3"/>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30" name="Picture 7"/>
          <p:cNvPicPr/>
          <p:nvPr/>
        </p:nvPicPr>
        <p:blipFill>
          <a:blip r:embed="rId1"/>
          <a:stretch>
            <a:fillRect/>
          </a:stretch>
        </p:blipFill>
        <p:spPr>
          <a:xfrm>
            <a:off x="423720" y="101520"/>
            <a:ext cx="649800" cy="656280"/>
          </a:xfrm>
          <a:prstGeom prst="rect">
            <a:avLst/>
          </a:prstGeom>
        </p:spPr>
      </p:pic>
    </p:spTree>
  </p:cSld>
</p:sld>
</file>

<file path=ppt/slides/slide2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82" name="Picture 29"/>
          <p:cNvPicPr/>
          <p:nvPr/>
        </p:nvPicPr>
        <p:blipFill>
          <a:blip r:embed="rId1"/>
          <a:stretch>
            <a:fillRect/>
          </a:stretch>
        </p:blipFill>
        <p:spPr>
          <a:xfrm>
            <a:off x="271440" y="22320"/>
            <a:ext cx="649800" cy="656280"/>
          </a:xfrm>
          <a:prstGeom prst="rect">
            <a:avLst/>
          </a:prstGeom>
        </p:spPr>
      </p:pic>
      <p:sp>
        <p:nvSpPr>
          <p:cNvPr id="1283"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84" name="CustomShape 2"/>
          <p:cNvSpPr/>
          <p:nvPr/>
        </p:nvSpPr>
        <p:spPr>
          <a:xfrm>
            <a:off x="152280" y="762120"/>
            <a:ext cx="8380800" cy="333000"/>
          </a:xfrm>
          <a:prstGeom prst="rect">
            <a:avLst/>
          </a:prstGeom>
        </p:spPr>
        <p:txBody>
          <a:bodyPr bIns="45000" lIns="90000" rIns="90000" tIns="45000"/>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Impact on the configure.ac template :</a:t>
            </a:r>
            <a:endParaRPr/>
          </a:p>
        </p:txBody>
      </p:sp>
      <p:sp>
        <p:nvSpPr>
          <p:cNvPr id="1285" name="CustomShape 3"/>
          <p:cNvSpPr/>
          <p:nvPr/>
        </p:nvSpPr>
        <p:spPr>
          <a:xfrm>
            <a:off x="609480" y="1351800"/>
            <a:ext cx="8152200" cy="5382720"/>
          </a:xfrm>
          <a:prstGeom prst="rect">
            <a:avLst/>
          </a:prstGeom>
        </p:spPr>
        <p:txBody>
          <a:bodyPr bIns="45000" lIns="90000" rIns="90000" tIns="45000"/>
          <a:p>
            <a:r>
              <a:rPr lang="fr-FR" sz="1200">
                <a:solidFill>
                  <a:srgbClr val="000000"/>
                </a:solidFill>
                <a:latin typeface="Courier New"/>
                <a:ea typeface="ＭＳ Ｐゴシック"/>
              </a:rPr>
              <a:t>#</a:t>
            </a:r>
            <a:endParaRPr/>
          </a:p>
          <a:p>
            <a:r>
              <a:rPr lang="fr-FR" sz="1200">
                <a:solidFill>
                  <a:srgbClr val="000000"/>
                </a:solidFill>
                <a:latin typeface="Courier New"/>
                <a:ea typeface="ＭＳ Ｐゴシック"/>
              </a:rPr>
              <a:t># Configure script for the foo component</a:t>
            </a:r>
            <a:endParaRPr/>
          </a:p>
          <a:p>
            <a:r>
              <a:rPr lang="fr-FR" sz="1200">
                <a:solidFill>
                  <a:srgbClr val="000000"/>
                </a:solidFill>
                <a:latin typeface="Courier New"/>
                <a:ea typeface="ＭＳ Ｐゴシック"/>
              </a:rPr>
              <a:t># </a:t>
            </a:r>
            <a:endParaRPr/>
          </a:p>
          <a:p>
            <a:endParaRPr/>
          </a:p>
          <a:p>
            <a:r>
              <a:rPr lang="fr-FR" sz="1200">
                <a:solidFill>
                  <a:srgbClr val="000000"/>
                </a:solidFill>
                <a:latin typeface="Courier New"/>
                <a:ea typeface="ＭＳ Ｐゴシック"/>
              </a:rPr>
              <a:t># Check the version of the pkg-config tool</a:t>
            </a:r>
            <a:endParaRPr/>
          </a:p>
          <a:p>
            <a:r>
              <a:rPr lang="fr-FR" sz="1200">
                <a:solidFill>
                  <a:srgbClr val="000000"/>
                </a:solidFill>
                <a:latin typeface="Courier New"/>
                <a:ea typeface="ＭＳ Ｐゴシック"/>
              </a:rPr>
              <a:t># It will use pkg-config –version inside</a:t>
            </a:r>
            <a:endParaRPr/>
          </a:p>
          <a:p>
            <a:r>
              <a:rPr b="1" lang="fr-FR" sz="1200">
                <a:solidFill>
                  <a:srgbClr val="000000"/>
                </a:solidFill>
                <a:latin typeface="Courier New"/>
                <a:ea typeface="ＭＳ Ｐゴシック"/>
              </a:rPr>
              <a:t>PKG_PROG_PKG_CONFIG</a:t>
            </a:r>
            <a:r>
              <a:rPr lang="fr-FR" sz="1200">
                <a:solidFill>
                  <a:srgbClr val="000000"/>
                </a:solidFill>
                <a:latin typeface="Courier New"/>
                <a:ea typeface="ＭＳ Ｐゴシック"/>
              </a:rPr>
              <a:t>([0.23])</a:t>
            </a:r>
            <a:endParaRPr/>
          </a:p>
          <a:p>
            <a:endParaRPr/>
          </a:p>
          <a:p>
            <a:r>
              <a:rPr lang="fr-FR" sz="1200">
                <a:solidFill>
                  <a:srgbClr val="000000"/>
                </a:solidFill>
                <a:latin typeface="Courier New"/>
                <a:ea typeface="ＭＳ Ｐゴシック"/>
              </a:rPr>
              <a:t># Check the libconfig dependency </a:t>
            </a:r>
            <a:endParaRPr/>
          </a:p>
          <a:p>
            <a:r>
              <a:rPr lang="fr-FR" sz="1200">
                <a:solidFill>
                  <a:srgbClr val="000000"/>
                </a:solidFill>
                <a:latin typeface="Courier New"/>
                <a:ea typeface="ＭＳ Ｐゴシック"/>
              </a:rPr>
              <a:t># </a:t>
            </a:r>
            <a:r>
              <a:rPr b="1" lang="fr-FR" sz="1200">
                <a:solidFill>
                  <a:srgbClr val="0070c0"/>
                </a:solidFill>
                <a:latin typeface="Courier New"/>
                <a:ea typeface="ＭＳ Ｐゴシック"/>
              </a:rPr>
              <a:t>LIBCONFIG</a:t>
            </a:r>
            <a:r>
              <a:rPr lang="fr-FR" sz="1200">
                <a:solidFill>
                  <a:srgbClr val="000000"/>
                </a:solidFill>
                <a:latin typeface="Courier New"/>
                <a:ea typeface="ＭＳ Ｐゴシック"/>
              </a:rPr>
              <a:t> : is the prefix used with the two variable exported to the makefiles:</a:t>
            </a:r>
            <a:endParaRPr/>
          </a:p>
          <a:p>
            <a:r>
              <a:rPr lang="fr-FR" sz="1200">
                <a:solidFill>
                  <a:srgbClr val="000000"/>
                </a:solidFill>
                <a:latin typeface="Courier New"/>
                <a:ea typeface="ＭＳ Ｐゴシック"/>
              </a:rPr>
              <a:t>#</a:t>
            </a:r>
            <a:r>
              <a:rPr lang="fr-FR" sz="1200">
                <a:solidFill>
                  <a:srgbClr val="000000"/>
                </a:solidFill>
                <a:latin typeface="Courier New"/>
                <a:ea typeface="ＭＳ Ｐゴシック"/>
              </a:rPr>
              <a:t>	</a:t>
            </a:r>
            <a:r>
              <a:rPr lang="fr-FR" sz="1200">
                <a:solidFill>
                  <a:srgbClr val="000000"/>
                </a:solidFill>
                <a:latin typeface="Courier New"/>
                <a:ea typeface="ＭＳ Ｐゴシック"/>
              </a:rPr>
              <a:t>	</a:t>
            </a:r>
            <a:r>
              <a:rPr b="1" lang="fr-FR" sz="1200">
                <a:solidFill>
                  <a:srgbClr val="0070c0"/>
                </a:solidFill>
                <a:latin typeface="Courier New"/>
                <a:ea typeface="ＭＳ Ｐゴシック"/>
              </a:rPr>
              <a:t>LIBCONFIG</a:t>
            </a:r>
            <a:r>
              <a:rPr lang="fr-FR" sz="1200">
                <a:solidFill>
                  <a:srgbClr val="000000"/>
                </a:solidFill>
                <a:latin typeface="Courier New"/>
                <a:ea typeface="ＭＳ Ｐゴシック"/>
              </a:rPr>
              <a:t>_CFLAGS</a:t>
            </a:r>
            <a:r>
              <a:rPr lang="fr-FR" sz="1200">
                <a:solidFill>
                  <a:srgbClr val="000000"/>
                </a:solidFill>
                <a:latin typeface="Courier New"/>
                <a:ea typeface="ＭＳ Ｐゴシック"/>
              </a:rPr>
              <a:t>	</a:t>
            </a:r>
            <a:r>
              <a:rPr lang="fr-FR" sz="1200">
                <a:solidFill>
                  <a:srgbClr val="000000"/>
                </a:solidFill>
                <a:latin typeface="Courier New"/>
                <a:ea typeface="ＭＳ Ｐゴシック"/>
              </a:rPr>
              <a:t>= pkg-config --cflags </a:t>
            </a:r>
            <a:r>
              <a:rPr b="1" lang="fr-FR" sz="1200">
                <a:solidFill>
                  <a:srgbClr val="ffc000"/>
                </a:solidFill>
                <a:latin typeface="Courier New"/>
                <a:ea typeface="ＭＳ Ｐゴシック"/>
              </a:rPr>
              <a:t>libconfig</a:t>
            </a:r>
            <a:r>
              <a:rPr lang="fr-FR" sz="1200">
                <a:solidFill>
                  <a:srgbClr val="000000"/>
                </a:solidFill>
                <a:latin typeface="Courier New"/>
                <a:ea typeface="ＭＳ Ｐゴシック"/>
              </a:rPr>
              <a:t> </a:t>
            </a:r>
            <a:endParaRPr/>
          </a:p>
          <a:p>
            <a:r>
              <a:rPr lang="fr-FR" sz="1200">
                <a:solidFill>
                  <a:srgbClr val="000000"/>
                </a:solidFill>
                <a:latin typeface="Courier New"/>
                <a:ea typeface="ＭＳ Ｐゴシック"/>
              </a:rPr>
              <a:t>#</a:t>
            </a:r>
            <a:r>
              <a:rPr lang="fr-FR" sz="1200">
                <a:solidFill>
                  <a:srgbClr val="000000"/>
                </a:solidFill>
                <a:latin typeface="Courier New"/>
                <a:ea typeface="ＭＳ Ｐゴシック"/>
              </a:rPr>
              <a:t>	</a:t>
            </a:r>
            <a:r>
              <a:rPr lang="fr-FR" sz="1200">
                <a:solidFill>
                  <a:srgbClr val="000000"/>
                </a:solidFill>
                <a:latin typeface="Courier New"/>
                <a:ea typeface="ＭＳ Ｐゴシック"/>
              </a:rPr>
              <a:t>	</a:t>
            </a:r>
            <a:r>
              <a:rPr b="1" lang="fr-FR" sz="1200">
                <a:solidFill>
                  <a:srgbClr val="0070c0"/>
                </a:solidFill>
                <a:latin typeface="Courier New"/>
                <a:ea typeface="ＭＳ Ｐゴシック"/>
              </a:rPr>
              <a:t>LIBCONFIG</a:t>
            </a:r>
            <a:r>
              <a:rPr lang="fr-FR" sz="1200">
                <a:solidFill>
                  <a:srgbClr val="000000"/>
                </a:solidFill>
                <a:latin typeface="Courier New"/>
                <a:ea typeface="ＭＳ Ｐゴシック"/>
              </a:rPr>
              <a:t>_LIBS</a:t>
            </a:r>
            <a:r>
              <a:rPr lang="fr-FR" sz="1200">
                <a:solidFill>
                  <a:srgbClr val="000000"/>
                </a:solidFill>
                <a:latin typeface="Courier New"/>
                <a:ea typeface="ＭＳ Ｐゴシック"/>
              </a:rPr>
              <a:t>	</a:t>
            </a:r>
            <a:r>
              <a:rPr lang="fr-FR" sz="1200">
                <a:solidFill>
                  <a:srgbClr val="000000"/>
                </a:solidFill>
                <a:latin typeface="Courier New"/>
                <a:ea typeface="ＭＳ Ｐゴシック"/>
              </a:rPr>
              <a:t>	</a:t>
            </a:r>
            <a:r>
              <a:rPr lang="fr-FR" sz="1200">
                <a:solidFill>
                  <a:srgbClr val="000000"/>
                </a:solidFill>
                <a:latin typeface="Courier New"/>
                <a:ea typeface="ＭＳ Ｐゴシック"/>
              </a:rPr>
              <a:t>= pkg-config --libs   </a:t>
            </a:r>
            <a:r>
              <a:rPr b="1" lang="fr-FR" sz="1200">
                <a:solidFill>
                  <a:srgbClr val="ffc000"/>
                </a:solidFill>
                <a:latin typeface="Courier New"/>
                <a:ea typeface="ＭＳ Ｐゴシック"/>
              </a:rPr>
              <a:t>libconfig</a:t>
            </a:r>
            <a:r>
              <a:rPr lang="fr-FR" sz="1200">
                <a:solidFill>
                  <a:srgbClr val="000000"/>
                </a:solidFill>
                <a:latin typeface="Courier New"/>
                <a:ea typeface="ＭＳ Ｐゴシック"/>
              </a:rPr>
              <a:t> </a:t>
            </a:r>
            <a:endParaRPr/>
          </a:p>
          <a:p>
            <a:r>
              <a:rPr lang="fr-FR" sz="1200">
                <a:solidFill>
                  <a:srgbClr val="000000"/>
                </a:solidFill>
                <a:latin typeface="Courier New"/>
                <a:ea typeface="ＭＳ Ｐゴシック"/>
              </a:rPr>
              <a:t># </a:t>
            </a:r>
            <a:r>
              <a:rPr b="1" lang="fr-FR" sz="1200">
                <a:solidFill>
                  <a:srgbClr val="ffc000"/>
                </a:solidFill>
                <a:latin typeface="Courier New"/>
                <a:ea typeface="ＭＳ Ｐゴシック"/>
              </a:rPr>
              <a:t>libconfig</a:t>
            </a:r>
            <a:r>
              <a:rPr lang="fr-FR" sz="1200">
                <a:solidFill>
                  <a:srgbClr val="000000"/>
                </a:solidFill>
                <a:latin typeface="Courier New"/>
                <a:ea typeface="ＭＳ Ｐゴシック"/>
              </a:rPr>
              <a:t> : specify the name of the pkg-config file that contain the metadata </a:t>
            </a:r>
            <a:endParaRPr/>
          </a:p>
          <a:p>
            <a:r>
              <a:rPr lang="fr-FR" sz="1200">
                <a:solidFill>
                  <a:srgbClr val="000000"/>
                </a:solidFill>
                <a:latin typeface="Courier New"/>
                <a:ea typeface="ＭＳ Ｐゴシック"/>
              </a:rPr>
              <a:t># (</a:t>
            </a:r>
            <a:r>
              <a:rPr b="1" lang="fr-FR" sz="1200">
                <a:solidFill>
                  <a:srgbClr val="ffc000"/>
                </a:solidFill>
                <a:latin typeface="Courier New"/>
                <a:ea typeface="ＭＳ Ｐゴシック"/>
              </a:rPr>
              <a:t>libconfig</a:t>
            </a:r>
            <a:r>
              <a:rPr lang="fr-FR" sz="1200">
                <a:solidFill>
                  <a:srgbClr val="000000"/>
                </a:solidFill>
                <a:latin typeface="Courier New"/>
                <a:ea typeface="ＭＳ Ｐゴシック"/>
              </a:rPr>
              <a:t>.pc)</a:t>
            </a:r>
            <a:endParaRPr/>
          </a:p>
          <a:p>
            <a:r>
              <a:rPr b="1" lang="fr-FR" sz="1200">
                <a:solidFill>
                  <a:srgbClr val="009973"/>
                </a:solidFill>
                <a:latin typeface="Courier New"/>
                <a:ea typeface="ＭＳ Ｐゴシック"/>
              </a:rPr>
              <a:t>LIBCONFIG_REQUIRED_VERSION</a:t>
            </a:r>
            <a:r>
              <a:rPr lang="fr-FR" sz="1200">
                <a:solidFill>
                  <a:srgbClr val="000000"/>
                </a:solidFill>
                <a:latin typeface="Courier New"/>
                <a:ea typeface="ＭＳ Ｐゴシック"/>
              </a:rPr>
              <a:t>=1.4.6</a:t>
            </a:r>
            <a:endParaRPr/>
          </a:p>
          <a:p>
            <a:endParaRPr/>
          </a:p>
          <a:p>
            <a:r>
              <a:rPr b="1" lang="fr-FR" sz="1200">
                <a:solidFill>
                  <a:srgbClr val="000000"/>
                </a:solidFill>
                <a:latin typeface="Courier New"/>
                <a:ea typeface="ＭＳ Ｐゴシック"/>
              </a:rPr>
              <a:t>PKG_CHECK_MODULES</a:t>
            </a:r>
            <a:r>
              <a:rPr lang="fr-FR" sz="1200">
                <a:solidFill>
                  <a:srgbClr val="000000"/>
                </a:solidFill>
                <a:latin typeface="Courier New"/>
                <a:ea typeface="ＭＳ Ｐゴシック"/>
              </a:rPr>
              <a:t>([</a:t>
            </a:r>
            <a:r>
              <a:rPr b="1" lang="fr-FR" sz="1200">
                <a:solidFill>
                  <a:srgbClr val="0070c0"/>
                </a:solidFill>
                <a:latin typeface="Courier New"/>
                <a:ea typeface="ＭＳ Ｐゴシック"/>
              </a:rPr>
              <a:t>LIBCONFIG</a:t>
            </a:r>
            <a:r>
              <a:rPr lang="fr-FR" sz="1200">
                <a:solidFill>
                  <a:srgbClr val="000000"/>
                </a:solidFill>
                <a:latin typeface="Courier New"/>
                <a:ea typeface="ＭＳ Ｐゴシック"/>
              </a:rPr>
              <a:t>],[</a:t>
            </a:r>
            <a:r>
              <a:rPr b="1" lang="fr-FR" sz="1200">
                <a:solidFill>
                  <a:srgbClr val="ffc000"/>
                </a:solidFill>
                <a:latin typeface="Courier New"/>
                <a:ea typeface="ＭＳ Ｐゴシック"/>
              </a:rPr>
              <a:t>libconfig</a:t>
            </a:r>
            <a:r>
              <a:rPr lang="fr-FR" sz="1200">
                <a:solidFill>
                  <a:srgbClr val="000000"/>
                </a:solidFill>
                <a:latin typeface="Courier New"/>
                <a:ea typeface="ＭＳ Ｐゴシック"/>
              </a:rPr>
              <a:t>&gt;= $</a:t>
            </a:r>
            <a:r>
              <a:rPr b="1" lang="fr-FR" sz="1200">
                <a:solidFill>
                  <a:srgbClr val="009973"/>
                </a:solidFill>
                <a:latin typeface="Courier New"/>
                <a:ea typeface="ＭＳ Ｐゴシック"/>
              </a:rPr>
              <a:t>LIBCONFIG_REQUIRED_VERSION</a:t>
            </a:r>
            <a:r>
              <a:rPr lang="fr-FR" sz="1200">
                <a:solidFill>
                  <a:srgbClr val="000000"/>
                </a:solidFill>
                <a:latin typeface="Courier New"/>
                <a:ea typeface="ＭＳ Ｐゴシック"/>
              </a:rPr>
              <a:t>],[</a:t>
            </a:r>
            <a:r>
              <a:rPr b="1" lang="fr-FR" sz="1200">
                <a:solidFill>
                  <a:srgbClr val="c00000"/>
                </a:solidFill>
                <a:latin typeface="Courier New"/>
                <a:ea typeface="ＭＳ Ｐゴシック"/>
              </a:rPr>
              <a:t>have_libconfig</a:t>
            </a:r>
            <a:r>
              <a:rPr lang="fr-FR" sz="1200">
                <a:solidFill>
                  <a:srgbClr val="000000"/>
                </a:solidFill>
                <a:latin typeface="Courier New"/>
                <a:ea typeface="ＭＳ Ｐゴシック"/>
              </a:rPr>
              <a:t>=yes],[</a:t>
            </a:r>
            <a:r>
              <a:rPr b="1" lang="fr-FR" sz="1200">
                <a:solidFill>
                  <a:srgbClr val="c00000"/>
                </a:solidFill>
                <a:latin typeface="Courier New"/>
                <a:ea typeface="ＭＳ Ｐゴシック"/>
              </a:rPr>
              <a:t>have_libconfig</a:t>
            </a:r>
            <a:r>
              <a:rPr lang="fr-FR" sz="1200">
                <a:solidFill>
                  <a:srgbClr val="000000"/>
                </a:solidFill>
                <a:latin typeface="Courier New"/>
                <a:ea typeface="ＭＳ Ｐゴシック"/>
              </a:rPr>
              <a:t>=no])</a:t>
            </a:r>
            <a:endParaRPr/>
          </a:p>
          <a:p>
            <a:endParaRPr/>
          </a:p>
          <a:p>
            <a:r>
              <a:rPr lang="fr-FR" sz="1200">
                <a:solidFill>
                  <a:srgbClr val="000000"/>
                </a:solidFill>
                <a:latin typeface="Courier New"/>
                <a:ea typeface="ＭＳ Ｐゴシック"/>
              </a:rPr>
              <a:t>if  test "$</a:t>
            </a:r>
            <a:r>
              <a:rPr b="1" lang="fr-FR" sz="1200">
                <a:solidFill>
                  <a:srgbClr val="c00000"/>
                </a:solidFill>
                <a:latin typeface="Courier New"/>
                <a:ea typeface="ＭＳ Ｐゴシック"/>
              </a:rPr>
              <a:t>have_libconfig</a:t>
            </a:r>
            <a:r>
              <a:rPr lang="fr-FR" sz="1200">
                <a:solidFill>
                  <a:srgbClr val="000000"/>
                </a:solidFill>
                <a:latin typeface="Courier New"/>
                <a:ea typeface="ＭＳ Ｐゴシック"/>
              </a:rPr>
              <a:t>" = no ; then</a:t>
            </a:r>
            <a:endParaRPr/>
          </a:p>
          <a:p>
            <a:r>
              <a:rPr lang="fr-FR" sz="1200">
                <a:solidFill>
                  <a:srgbClr val="000000"/>
                </a:solidFill>
                <a:latin typeface="Courier New"/>
                <a:ea typeface="ＭＳ Ｐゴシック"/>
              </a:rPr>
              <a:t>	</a:t>
            </a:r>
            <a:r>
              <a:rPr lang="fr-FR" sz="1200">
                <a:solidFill>
                  <a:srgbClr val="000000"/>
                </a:solidFill>
                <a:latin typeface="Courier New"/>
                <a:ea typeface="ＭＳ Ｐゴシック"/>
              </a:rPr>
              <a:t>AC_MSG_ERROR([Missing the libconfig library 1.4.6 !!])</a:t>
            </a:r>
            <a:endParaRPr/>
          </a:p>
          <a:p>
            <a:r>
              <a:rPr lang="fr-FR" sz="1200">
                <a:solidFill>
                  <a:srgbClr val="000000"/>
                </a:solidFill>
                <a:latin typeface="Courier New"/>
                <a:ea typeface="ＭＳ Ｐゴシック"/>
              </a:rPr>
              <a:t>fi</a:t>
            </a:r>
            <a:endParaRPr/>
          </a:p>
          <a:p>
            <a:endParaRPr/>
          </a:p>
          <a:p>
            <a:r>
              <a:rPr lang="fr-FR" sz="1200">
                <a:solidFill>
                  <a:srgbClr val="000000"/>
                </a:solidFill>
                <a:latin typeface="Courier New"/>
                <a:ea typeface="ＭＳ Ｐゴシック"/>
              </a:rPr>
              <a:t>AC_OUTPUT(</a:t>
            </a:r>
            <a:endParaRPr/>
          </a:p>
          <a:p>
            <a:r>
              <a:rPr lang="fr-FR" sz="1200">
                <a:solidFill>
                  <a:srgbClr val="000000"/>
                </a:solidFill>
                <a:latin typeface="Courier New"/>
                <a:ea typeface="ＭＳ Ｐゴシック"/>
              </a:rPr>
              <a:t>    </a:t>
            </a:r>
            <a:r>
              <a:rPr lang="fr-FR" sz="1200">
                <a:solidFill>
                  <a:srgbClr val="000000"/>
                </a:solidFill>
                <a:latin typeface="Courier New"/>
                <a:ea typeface="ＭＳ Ｐゴシック"/>
              </a:rPr>
              <a:t>Makefile</a:t>
            </a:r>
            <a:endParaRPr/>
          </a:p>
          <a:p>
            <a:r>
              <a:rPr lang="fr-FR" sz="1200">
                <a:solidFill>
                  <a:srgbClr val="000000"/>
                </a:solidFill>
                <a:latin typeface="Courier New"/>
                <a:ea typeface="ＭＳ Ｐゴシック"/>
              </a:rPr>
              <a:t>    </a:t>
            </a:r>
            <a:r>
              <a:rPr lang="fr-FR" sz="1200">
                <a:solidFill>
                  <a:srgbClr val="000000"/>
                </a:solidFill>
                <a:latin typeface="Courier New"/>
                <a:ea typeface="ＭＳ Ｐゴシック"/>
              </a:rPr>
              <a:t>foo.pc</a:t>
            </a:r>
            <a:endParaRPr/>
          </a:p>
          <a:p>
            <a:r>
              <a:rPr lang="fr-FR" sz="1200">
                <a:solidFill>
                  <a:srgbClr val="000000"/>
                </a:solidFill>
                <a:latin typeface="Courier New"/>
                <a:ea typeface="ＭＳ Ｐゴシック"/>
              </a:rPr>
              <a:t>)</a:t>
            </a:r>
            <a:endParaRPr/>
          </a:p>
          <a:p>
            <a:endParaRPr/>
          </a:p>
          <a:p>
            <a:r>
              <a:rPr lang="fr-FR" sz="1200">
                <a:solidFill>
                  <a:srgbClr val="000000"/>
                </a:solidFill>
                <a:latin typeface="Times New Roman"/>
                <a:ea typeface="ＭＳ Ｐゴシック"/>
              </a:rPr>
              <a:t>#  EOF</a:t>
            </a:r>
            <a:endParaRPr/>
          </a:p>
        </p:txBody>
      </p:sp>
    </p:spTree>
  </p:cSld>
</p:sld>
</file>

<file path=ppt/slides/slide2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86" name="Picture 29"/>
          <p:cNvPicPr/>
          <p:nvPr/>
        </p:nvPicPr>
        <p:blipFill>
          <a:blip r:embed="rId1"/>
          <a:stretch>
            <a:fillRect/>
          </a:stretch>
        </p:blipFill>
        <p:spPr>
          <a:xfrm>
            <a:off x="271440" y="22320"/>
            <a:ext cx="649800" cy="656280"/>
          </a:xfrm>
          <a:prstGeom prst="rect">
            <a:avLst/>
          </a:prstGeom>
        </p:spPr>
      </p:pic>
      <p:sp>
        <p:nvSpPr>
          <p:cNvPr id="1287"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88" name="CustomShape 2"/>
          <p:cNvSpPr/>
          <p:nvPr/>
        </p:nvSpPr>
        <p:spPr>
          <a:xfrm>
            <a:off x="914400" y="1143000"/>
            <a:ext cx="7695000" cy="5039640"/>
          </a:xfrm>
          <a:prstGeom prst="rect">
            <a:avLst/>
          </a:prstGeom>
        </p:spPr>
        <p:txBody>
          <a:bodyPr bIns="45000" lIns="90000" rIns="90000" tIns="45000"/>
          <a:p>
            <a:r>
              <a:rPr lang="fr-FR" sz="1300">
                <a:solidFill>
                  <a:srgbClr val="000000"/>
                </a:solidFill>
                <a:latin typeface="Times New Roman"/>
                <a:ea typeface="ＭＳ Ｐゴシック"/>
              </a:rPr>
              <a:t>EXTRA_DIST</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$(top_srcdir)/autogen.sh</a:t>
            </a:r>
            <a:endParaRPr/>
          </a:p>
          <a:p>
            <a:endParaRPr/>
          </a:p>
          <a:p>
            <a:r>
              <a:rPr lang="fr-FR" sz="1300">
                <a:solidFill>
                  <a:srgbClr val="000000"/>
                </a:solidFill>
                <a:latin typeface="Times New Roman"/>
                <a:ea typeface="ＭＳ Ｐゴシック"/>
              </a:rPr>
              <a:t>HEADER_DIR                  = $(top_srcdir)/inc</a:t>
            </a:r>
            <a:endParaRPr/>
          </a:p>
          <a:p>
            <a:endParaRPr/>
          </a:p>
          <a:p>
            <a:r>
              <a:rPr lang="fr-FR" sz="1300">
                <a:solidFill>
                  <a:srgbClr val="000000"/>
                </a:solidFill>
                <a:latin typeface="Times New Roman"/>
                <a:ea typeface="ＭＳ Ｐゴシック"/>
              </a:rPr>
              <a:t>lib_includedir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$(includedir)/foo</a:t>
            </a:r>
            <a:endParaRPr/>
          </a:p>
          <a:p>
            <a:r>
              <a:rPr lang="fr-FR" sz="1300">
                <a:solidFill>
                  <a:srgbClr val="000000"/>
                </a:solidFill>
                <a:latin typeface="Times New Roman"/>
                <a:ea typeface="ＭＳ Ｐゴシック"/>
              </a:rPr>
              <a:t>lib_include_HEADERS</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 $(HEADER_DIR)/foo/foo.h</a:t>
            </a:r>
            <a:endParaRPr/>
          </a:p>
          <a:p>
            <a:endParaRPr/>
          </a:p>
          <a:p>
            <a:r>
              <a:rPr lang="fr-FR" sz="1300">
                <a:solidFill>
                  <a:srgbClr val="000000"/>
                </a:solidFill>
                <a:latin typeface="Times New Roman"/>
                <a:ea typeface="ＭＳ Ｐゴシック"/>
              </a:rPr>
              <a:t>pkgconfigdir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$(libdir)/pkgconfig</a:t>
            </a:r>
            <a:endParaRPr/>
          </a:p>
          <a:p>
            <a:r>
              <a:rPr lang="fr-FR" sz="1300">
                <a:solidFill>
                  <a:srgbClr val="000000"/>
                </a:solidFill>
                <a:latin typeface="Times New Roman"/>
                <a:ea typeface="ＭＳ Ｐゴシック"/>
              </a:rPr>
              <a:t>pkgconfig_DATA</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foo.pc</a:t>
            </a:r>
            <a:endParaRPr/>
          </a:p>
          <a:p>
            <a:endParaRPr/>
          </a:p>
          <a:p>
            <a:r>
              <a:rPr lang="fr-FR" sz="1300">
                <a:solidFill>
                  <a:srgbClr val="000000"/>
                </a:solidFill>
                <a:latin typeface="Times New Roman"/>
                <a:ea typeface="ＭＳ Ｐゴシック"/>
              </a:rPr>
              <a:t>lib_LTLIBRARIES</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b="1" lang="fr-FR" sz="1300">
                <a:solidFill>
                  <a:srgbClr val="000000"/>
                </a:solidFill>
                <a:latin typeface="Times New Roman"/>
                <a:ea typeface="ＭＳ Ｐゴシック"/>
              </a:rPr>
              <a:t>lib</a:t>
            </a:r>
            <a:r>
              <a:rPr b="1" lang="fr-FR" sz="1300">
                <a:solidFill>
                  <a:srgbClr val="00b050"/>
                </a:solidFill>
                <a:latin typeface="Times New Roman"/>
                <a:ea typeface="ＭＳ Ｐゴシック"/>
              </a:rPr>
              <a:t>foo</a:t>
            </a:r>
            <a:r>
              <a:rPr lang="fr-FR" sz="1300">
                <a:solidFill>
                  <a:srgbClr val="000000"/>
                </a:solidFill>
                <a:latin typeface="Times New Roman"/>
                <a:ea typeface="ＭＳ Ｐゴシック"/>
              </a:rPr>
              <a:t>.la</a:t>
            </a:r>
            <a:endParaRPr/>
          </a:p>
          <a:p>
            <a:endParaRPr/>
          </a:p>
          <a:p>
            <a:r>
              <a:rPr b="1" lang="fr-FR" sz="1300">
                <a:solidFill>
                  <a:srgbClr val="000000"/>
                </a:solidFill>
                <a:latin typeface="Times New Roman"/>
                <a:ea typeface="ＭＳ Ｐゴシック"/>
              </a:rPr>
              <a:t>lib</a:t>
            </a:r>
            <a:r>
              <a:rPr b="1" lang="fr-FR" sz="1300">
                <a:solidFill>
                  <a:srgbClr val="00b050"/>
                </a:solidFill>
                <a:latin typeface="Times New Roman"/>
                <a:ea typeface="ＭＳ Ｐゴシック"/>
              </a:rPr>
              <a:t>foo</a:t>
            </a:r>
            <a:r>
              <a:rPr lang="fr-FR" sz="1300">
                <a:solidFill>
                  <a:srgbClr val="000000"/>
                </a:solidFill>
                <a:latin typeface="Times New Roman"/>
                <a:ea typeface="ＭＳ Ｐゴシック"/>
              </a:rPr>
              <a:t>_la_SOURCES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src/foo.c</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inc/config.h</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endParaRPr/>
          </a:p>
          <a:p>
            <a:r>
              <a:rPr b="1" lang="fr-FR" sz="1300">
                <a:solidFill>
                  <a:srgbClr val="000000"/>
                </a:solidFill>
                <a:latin typeface="Times New Roman"/>
                <a:ea typeface="ＭＳ Ｐゴシック"/>
              </a:rPr>
              <a:t>lib</a:t>
            </a:r>
            <a:r>
              <a:rPr b="1" lang="fr-FR" sz="1300">
                <a:solidFill>
                  <a:srgbClr val="00b050"/>
                </a:solidFill>
                <a:latin typeface="Times New Roman"/>
                <a:ea typeface="ＭＳ Ｐゴシック"/>
              </a:rPr>
              <a:t>foo</a:t>
            </a:r>
            <a:r>
              <a:rPr lang="fr-FR" sz="1300">
                <a:solidFill>
                  <a:srgbClr val="000000"/>
                </a:solidFill>
                <a:latin typeface="Times New Roman"/>
                <a:ea typeface="ＭＳ Ｐゴシック"/>
              </a:rPr>
              <a:t>_la_CFLAGS</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-I$(HEADER_DIR)</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t>
            </a:r>
            <a:r>
              <a:rPr b="1" lang="fr-FR" sz="1300">
                <a:solidFill>
                  <a:srgbClr val="00b0f0"/>
                </a:solidFill>
                <a:latin typeface="Times New Roman"/>
                <a:ea typeface="ＭＳ Ｐゴシック"/>
              </a:rPr>
              <a:t>LIBCONFIG</a:t>
            </a:r>
            <a:r>
              <a:rPr b="1" lang="fr-FR" sz="1300">
                <a:solidFill>
                  <a:srgbClr val="000000"/>
                </a:solidFill>
                <a:latin typeface="Times New Roman"/>
                <a:ea typeface="ＭＳ Ｐゴシック"/>
              </a:rPr>
              <a:t>_CFLAGS</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endParaRPr/>
          </a:p>
          <a:p>
            <a:r>
              <a:rPr b="1" lang="fr-FR" sz="1300">
                <a:solidFill>
                  <a:srgbClr val="000000"/>
                </a:solidFill>
                <a:latin typeface="Times New Roman"/>
                <a:ea typeface="ＭＳ Ｐゴシック"/>
              </a:rPr>
              <a:t>lib</a:t>
            </a:r>
            <a:r>
              <a:rPr b="1" lang="fr-FR" sz="1300">
                <a:solidFill>
                  <a:srgbClr val="00b050"/>
                </a:solidFill>
                <a:latin typeface="Times New Roman"/>
                <a:ea typeface="ＭＳ Ｐゴシック"/>
              </a:rPr>
              <a:t>foo</a:t>
            </a:r>
            <a:r>
              <a:rPr lang="fr-FR" sz="1300">
                <a:solidFill>
                  <a:srgbClr val="000000"/>
                </a:solidFill>
                <a:latin typeface="Times New Roman"/>
                <a:ea typeface="ＭＳ Ｐゴシック"/>
              </a:rPr>
              <a:t>_la_LDFLAGS</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-version-info $(LT_CURRENT):$(LT_REVISION):$(LT_AGE)</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-lpthread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-lrt      </a:t>
            </a:r>
            <a:endParaRPr/>
          </a:p>
          <a:p>
            <a:endParaRPr/>
          </a:p>
          <a:p>
            <a:r>
              <a:rPr b="1" lang="fr-FR" sz="1300">
                <a:solidFill>
                  <a:srgbClr val="000000"/>
                </a:solidFill>
                <a:latin typeface="Times New Roman"/>
                <a:ea typeface="ＭＳ Ｐゴシック"/>
              </a:rPr>
              <a:t>lib</a:t>
            </a:r>
            <a:r>
              <a:rPr b="1" lang="fr-FR" sz="1300">
                <a:solidFill>
                  <a:srgbClr val="00b050"/>
                </a:solidFill>
                <a:latin typeface="Times New Roman"/>
                <a:ea typeface="ＭＳ Ｐゴシック"/>
              </a:rPr>
              <a:t>foo</a:t>
            </a:r>
            <a:r>
              <a:rPr lang="fr-FR" sz="1300">
                <a:solidFill>
                  <a:srgbClr val="000000"/>
                </a:solidFill>
                <a:latin typeface="Times New Roman"/>
                <a:ea typeface="ＭＳ Ｐゴシック"/>
              </a:rPr>
              <a:t>_la_LIBADD            = $(</a:t>
            </a:r>
            <a:r>
              <a:rPr b="1" lang="fr-FR" sz="1300">
                <a:solidFill>
                  <a:srgbClr val="00b0f0"/>
                </a:solidFill>
                <a:latin typeface="Times New Roman"/>
                <a:ea typeface="ＭＳ Ｐゴシック"/>
              </a:rPr>
              <a:t>LIBCONFIG</a:t>
            </a:r>
            <a:r>
              <a:rPr b="1" lang="fr-FR" sz="1300">
                <a:solidFill>
                  <a:srgbClr val="000000"/>
                </a:solidFill>
                <a:latin typeface="Times New Roman"/>
                <a:ea typeface="ＭＳ Ｐゴシック"/>
              </a:rPr>
              <a:t>_LIBS</a:t>
            </a:r>
            <a:r>
              <a:rPr lang="fr-FR" sz="1300">
                <a:solidFill>
                  <a:srgbClr val="000000"/>
                </a:solidFill>
                <a:latin typeface="Times New Roman"/>
                <a:ea typeface="ＭＳ Ｐゴシック"/>
              </a:rPr>
              <a:t>) </a:t>
            </a:r>
            <a:endParaRPr/>
          </a:p>
          <a:p>
            <a:endParaRPr/>
          </a:p>
          <a:p>
            <a:r>
              <a:rPr lang="fr-FR" sz="1300">
                <a:solidFill>
                  <a:srgbClr val="000000"/>
                </a:solidFill>
                <a:latin typeface="Times New Roman"/>
                <a:ea typeface="ＭＳ Ｐゴシック"/>
              </a:rPr>
              <a:t># EOF</a:t>
            </a:r>
            <a:endParaRPr/>
          </a:p>
        </p:txBody>
      </p:sp>
      <p:sp>
        <p:nvSpPr>
          <p:cNvPr id="1289" name="CustomShape 3"/>
          <p:cNvSpPr/>
          <p:nvPr/>
        </p:nvSpPr>
        <p:spPr>
          <a:xfrm>
            <a:off x="304920" y="685800"/>
            <a:ext cx="8380800" cy="333000"/>
          </a:xfrm>
          <a:prstGeom prst="rect">
            <a:avLst/>
          </a:prstGeom>
        </p:spPr>
        <p:txBody>
          <a:bodyPr bIns="45000" lIns="90000" rIns="90000" tIns="45000"/>
          <a:p>
            <a:pPr algn="just">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Impact on the Makefile.am template :</a:t>
            </a:r>
            <a:endParaRPr/>
          </a:p>
        </p:txBody>
      </p:sp>
      <p:sp>
        <p:nvSpPr>
          <p:cNvPr id="1290" name="CustomShape 4"/>
          <p:cNvSpPr/>
          <p:nvPr/>
        </p:nvSpPr>
        <p:spPr>
          <a:xfrm>
            <a:off x="282600" y="6197040"/>
            <a:ext cx="8037720" cy="576360"/>
          </a:xfrm>
          <a:prstGeom prst="rect">
            <a:avLst/>
          </a:prstGeom>
        </p:spPr>
        <p:txBody>
          <a:bodyPr bIns="45000" lIns="90000" rIns="90000" tIns="45000" wrap="none"/>
          <a:p>
            <a:r>
              <a:rPr lang="fr-FR" sz="1600">
                <a:solidFill>
                  <a:srgbClr val="000000"/>
                </a:solidFill>
                <a:latin typeface="Times New Roman"/>
                <a:ea typeface="ＭＳ Ｐゴシック"/>
              </a:rPr>
              <a:t>Note:  external dependencies must be set to the _LIBADD variable. Internal/local one, should be</a:t>
            </a:r>
            <a:endParaRPr/>
          </a:p>
          <a:p>
            <a:r>
              <a:rPr lang="fr-FR" sz="1600">
                <a:solidFill>
                  <a:srgbClr val="000000"/>
                </a:solidFill>
                <a:latin typeface="Times New Roman"/>
                <a:ea typeface="ＭＳ Ｐゴシック"/>
              </a:rPr>
              <a:t>associated  to _LDFLAGS.</a:t>
            </a:r>
            <a:endParaRPr/>
          </a:p>
        </p:txBody>
      </p:sp>
    </p:spTree>
  </p:cSld>
</p:sld>
</file>

<file path=ppt/slides/slide2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91" name="Picture 29"/>
          <p:cNvPicPr/>
          <p:nvPr/>
        </p:nvPicPr>
        <p:blipFill>
          <a:blip r:embed="rId1"/>
          <a:stretch>
            <a:fillRect/>
          </a:stretch>
        </p:blipFill>
        <p:spPr>
          <a:xfrm>
            <a:off x="271440" y="22320"/>
            <a:ext cx="649800" cy="656280"/>
          </a:xfrm>
          <a:prstGeom prst="rect">
            <a:avLst/>
          </a:prstGeom>
        </p:spPr>
      </p:pic>
      <p:sp>
        <p:nvSpPr>
          <p:cNvPr id="1292"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pic>
        <p:nvPicPr>
          <p:cNvPr descr="" id="1293" name="Picture 2"/>
          <p:cNvPicPr/>
          <p:nvPr/>
        </p:nvPicPr>
        <p:blipFill>
          <a:blip r:embed="rId2"/>
          <a:stretch>
            <a:fillRect/>
          </a:stretch>
        </p:blipFill>
        <p:spPr>
          <a:xfrm>
            <a:off x="1523880" y="1600200"/>
            <a:ext cx="3094560" cy="3094560"/>
          </a:xfrm>
          <a:prstGeom prst="rect">
            <a:avLst/>
          </a:prstGeom>
        </p:spPr>
      </p:pic>
      <p:sp>
        <p:nvSpPr>
          <p:cNvPr id="1294" name="CustomShape 2"/>
          <p:cNvSpPr/>
          <p:nvPr/>
        </p:nvSpPr>
        <p:spPr>
          <a:xfrm>
            <a:off x="5120280" y="3124080"/>
            <a:ext cx="2940120" cy="455400"/>
          </a:xfrm>
          <a:prstGeom prst="rect">
            <a:avLst/>
          </a:prstGeom>
        </p:spPr>
        <p:txBody>
          <a:bodyPr bIns="45000" lIns="90000" rIns="90000" tIns="45000" wrap="none"/>
          <a:p>
            <a:r>
              <a:rPr b="1" lang="fr-FR" sz="2400">
                <a:solidFill>
                  <a:srgbClr val="000000"/>
                </a:solidFill>
                <a:latin typeface="Times New Roman"/>
                <a:ea typeface="ＭＳ Ｐゴシック"/>
              </a:rPr>
              <a:t>PKG-CONFIG  LAB</a:t>
            </a:r>
            <a:endParaRPr/>
          </a:p>
        </p:txBody>
      </p:sp>
    </p:spTree>
  </p:cSld>
</p:sld>
</file>

<file path=ppt/slides/slide2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95" name="Picture 29"/>
          <p:cNvPicPr/>
          <p:nvPr/>
        </p:nvPicPr>
        <p:blipFill>
          <a:blip r:embed="rId1"/>
          <a:stretch>
            <a:fillRect/>
          </a:stretch>
        </p:blipFill>
        <p:spPr>
          <a:xfrm>
            <a:off x="271440" y="22320"/>
            <a:ext cx="649800" cy="656280"/>
          </a:xfrm>
          <a:prstGeom prst="rect">
            <a:avLst/>
          </a:prstGeom>
        </p:spPr>
      </p:pic>
      <p:sp>
        <p:nvSpPr>
          <p:cNvPr id="1296"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297" name="CustomShape 2"/>
          <p:cNvSpPr/>
          <p:nvPr/>
        </p:nvSpPr>
        <p:spPr>
          <a:xfrm>
            <a:off x="380880" y="990720"/>
            <a:ext cx="8076240" cy="495684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goal of this lab is to manage </a:t>
            </a:r>
            <a:endParaRPr/>
          </a:p>
          <a:p>
            <a:endParaRPr/>
          </a:p>
          <a:p>
            <a:endParaRPr/>
          </a:p>
          <a:p>
            <a:endParaRPr/>
          </a:p>
          <a:p>
            <a:endParaRPr/>
          </a:p>
          <a:p>
            <a:endParaRPr/>
          </a:p>
          <a:p>
            <a:endParaRPr/>
          </a:p>
          <a:p>
            <a:endParaRPr/>
          </a:p>
          <a:p>
            <a:endParaRPr/>
          </a:p>
          <a:p>
            <a:endParaRPr/>
          </a:p>
          <a:p>
            <a:r>
              <a:rPr lang="fr-FR" sz="1600">
                <a:solidFill>
                  <a:srgbClr val="000000"/>
                </a:solidFill>
                <a:latin typeface="Times New Roman"/>
                <a:ea typeface="ＭＳ Ｐゴシック"/>
              </a:rPr>
              <a:t>The foo component will have two direct dependencies depfoo1 et depfoo2 and another one depfoo3 pushed by depfoo1.</a:t>
            </a:r>
            <a:endParaRPr/>
          </a:p>
          <a:p>
            <a:endParaRPr/>
          </a:p>
          <a:p>
            <a:r>
              <a:rPr lang="fr-FR" sz="1600">
                <a:solidFill>
                  <a:srgbClr val="000000"/>
                </a:solidFill>
                <a:latin typeface="Times New Roman"/>
                <a:ea typeface="ＭＳ Ｐゴシック"/>
              </a:rPr>
              <a:t>Workflow :</a:t>
            </a:r>
            <a:endParaRPr/>
          </a:p>
          <a:p>
            <a:pPr lvl="1">
              <a:buSzPct val="45000"/>
              <a:buFont typeface="Trebuchet MS"/>
              <a:buAutoNum type="arabicPeriod"/>
            </a:pPr>
            <a:r>
              <a:rPr lang="fr-FR" sz="1600">
                <a:solidFill>
                  <a:srgbClr val="000000"/>
                </a:solidFill>
                <a:latin typeface="Times New Roman"/>
                <a:ea typeface="ＭＳ Ｐゴシック"/>
              </a:rPr>
              <a:t>Fill the content of the files from the depfoo3 component</a:t>
            </a:r>
            <a:endParaRPr/>
          </a:p>
          <a:p>
            <a:pPr lvl="1">
              <a:buSzPct val="45000"/>
              <a:buFont typeface="Trebuchet MS"/>
              <a:buAutoNum type="arabicPeriod"/>
            </a:pPr>
            <a:r>
              <a:rPr lang="fr-FR" sz="1600">
                <a:solidFill>
                  <a:srgbClr val="000000"/>
                </a:solidFill>
                <a:latin typeface="Times New Roman"/>
                <a:ea typeface="ＭＳ Ｐゴシック"/>
              </a:rPr>
              <a:t>Fill the content of the files from the depfoo1 component</a:t>
            </a:r>
            <a:endParaRPr/>
          </a:p>
          <a:p>
            <a:pPr lvl="1">
              <a:buSzPct val="45000"/>
              <a:buFont typeface="Trebuchet MS"/>
              <a:buAutoNum type="arabicPeriod"/>
            </a:pPr>
            <a:r>
              <a:rPr lang="fr-FR" sz="1600">
                <a:solidFill>
                  <a:srgbClr val="000000"/>
                </a:solidFill>
                <a:latin typeface="Times New Roman"/>
                <a:ea typeface="ＭＳ Ｐゴシック"/>
              </a:rPr>
              <a:t>Fill the content of the files from the depfoo2 component</a:t>
            </a:r>
            <a:endParaRPr/>
          </a:p>
          <a:p>
            <a:pPr lvl="1">
              <a:buSzPct val="45000"/>
              <a:buFont typeface="Trebuchet MS"/>
              <a:buAutoNum type="arabicPeriod"/>
            </a:pPr>
            <a:r>
              <a:rPr lang="fr-FR" sz="1600">
                <a:solidFill>
                  <a:srgbClr val="000000"/>
                </a:solidFill>
                <a:latin typeface="Times New Roman"/>
                <a:ea typeface="ＭＳ Ｐゴシック"/>
              </a:rPr>
              <a:t>Fill the content of the files from the foo component</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In order to launch your TP, run the </a:t>
            </a:r>
            <a:r>
              <a:rPr b="1" lang="fr-FR" sz="1600">
                <a:solidFill>
                  <a:srgbClr val="0070c0"/>
                </a:solidFill>
                <a:latin typeface="Times New Roman"/>
                <a:ea typeface="ＭＳ Ｐゴシック"/>
              </a:rPr>
              <a:t>./run_tp.sh</a:t>
            </a:r>
            <a:r>
              <a:rPr lang="fr-FR" sz="1600">
                <a:solidFill>
                  <a:srgbClr val="000000"/>
                </a:solidFill>
                <a:latin typeface="Times New Roman"/>
                <a:ea typeface="ＭＳ Ｐゴシック"/>
              </a:rPr>
              <a:t> script.</a:t>
            </a:r>
            <a:endParaRPr/>
          </a:p>
        </p:txBody>
      </p:sp>
      <p:sp>
        <p:nvSpPr>
          <p:cNvPr id="1298" name="CustomShape 3"/>
          <p:cNvSpPr/>
          <p:nvPr/>
        </p:nvSpPr>
        <p:spPr>
          <a:xfrm>
            <a:off x="1523880" y="2133720"/>
            <a:ext cx="989640" cy="45540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000000"/>
                </a:solidFill>
                <a:latin typeface="Times New Roman"/>
                <a:ea typeface="ＭＳ Ｐゴシック"/>
              </a:rPr>
              <a:t>FOO</a:t>
            </a:r>
            <a:endParaRPr/>
          </a:p>
        </p:txBody>
      </p:sp>
      <p:sp>
        <p:nvSpPr>
          <p:cNvPr id="1299" name="CustomShape 4"/>
          <p:cNvSpPr/>
          <p:nvPr/>
        </p:nvSpPr>
        <p:spPr>
          <a:xfrm>
            <a:off x="3048120" y="1523880"/>
            <a:ext cx="1827720" cy="69876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000000"/>
                </a:solidFill>
                <a:latin typeface="Times New Roman"/>
                <a:ea typeface="ＭＳ Ｐゴシック"/>
              </a:rPr>
              <a:t>DEPFOO1</a:t>
            </a:r>
            <a:endParaRPr/>
          </a:p>
          <a:p>
            <a:pPr algn="ctr"/>
            <a:r>
              <a:rPr lang="fr-FR" sz="1600">
                <a:solidFill>
                  <a:srgbClr val="000000"/>
                </a:solidFill>
                <a:latin typeface="Times New Roman"/>
                <a:ea typeface="ＭＳ Ｐゴシック"/>
              </a:rPr>
              <a:t>2.5.6</a:t>
            </a:r>
            <a:endParaRPr/>
          </a:p>
        </p:txBody>
      </p:sp>
      <p:sp>
        <p:nvSpPr>
          <p:cNvPr id="1300" name="CustomShape 5"/>
          <p:cNvSpPr/>
          <p:nvPr/>
        </p:nvSpPr>
        <p:spPr>
          <a:xfrm>
            <a:off x="5257800" y="1523880"/>
            <a:ext cx="1827720" cy="69876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000000"/>
                </a:solidFill>
                <a:latin typeface="Times New Roman"/>
                <a:ea typeface="ＭＳ Ｐゴシック"/>
              </a:rPr>
              <a:t>DEPFOO3</a:t>
            </a:r>
            <a:endParaRPr/>
          </a:p>
          <a:p>
            <a:pPr algn="ctr"/>
            <a:r>
              <a:rPr lang="fr-FR" sz="1600">
                <a:solidFill>
                  <a:srgbClr val="000000"/>
                </a:solidFill>
                <a:latin typeface="Times New Roman"/>
                <a:ea typeface="ＭＳ Ｐゴシック"/>
              </a:rPr>
              <a:t>1.3</a:t>
            </a:r>
            <a:endParaRPr/>
          </a:p>
        </p:txBody>
      </p:sp>
      <p:sp>
        <p:nvSpPr>
          <p:cNvPr id="1301" name="CustomShape 6"/>
          <p:cNvSpPr/>
          <p:nvPr/>
        </p:nvSpPr>
        <p:spPr>
          <a:xfrm>
            <a:off x="3048120" y="2362320"/>
            <a:ext cx="1827720" cy="69876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000000"/>
                </a:solidFill>
                <a:latin typeface="Times New Roman"/>
                <a:ea typeface="ＭＳ Ｐゴシック"/>
              </a:rPr>
              <a:t>DEPFOO2</a:t>
            </a:r>
            <a:endParaRPr/>
          </a:p>
          <a:p>
            <a:pPr algn="ctr"/>
            <a:r>
              <a:rPr lang="fr-FR" sz="1600">
                <a:solidFill>
                  <a:srgbClr val="000000"/>
                </a:solidFill>
                <a:latin typeface="Times New Roman"/>
                <a:ea typeface="ＭＳ Ｐゴシック"/>
              </a:rPr>
              <a:t>1.4.2</a:t>
            </a:r>
            <a:endParaRPr/>
          </a:p>
        </p:txBody>
      </p:sp>
      <p:sp>
        <p:nvSpPr>
          <p:cNvPr id="1302" name="Line 7"/>
          <p:cNvSpPr/>
          <p:nvPr/>
        </p:nvSpPr>
        <p:spPr>
          <a:xfrm>
            <a:off x="4876560" y="1877760"/>
            <a:ext cx="381240" cy="0"/>
          </a:xfrm>
          <a:prstGeom prst="line">
            <a:avLst/>
          </a:prstGeom>
          <a:ln w="9360">
            <a:solidFill>
              <a:srgbClr val="000000"/>
            </a:solidFill>
            <a:round/>
          </a:ln>
        </p:spPr>
      </p:sp>
      <p:sp>
        <p:nvSpPr>
          <p:cNvPr id="1303" name="Line 8"/>
          <p:cNvSpPr/>
          <p:nvPr/>
        </p:nvSpPr>
        <p:spPr>
          <a:xfrm flipV="1">
            <a:off x="2514600" y="1877760"/>
            <a:ext cx="533160" cy="486360"/>
          </a:xfrm>
          <a:prstGeom prst="line">
            <a:avLst/>
          </a:prstGeom>
          <a:ln w="9360">
            <a:solidFill>
              <a:srgbClr val="000000"/>
            </a:solidFill>
            <a:round/>
          </a:ln>
        </p:spPr>
      </p:sp>
      <p:sp>
        <p:nvSpPr>
          <p:cNvPr id="1304" name="Line 9"/>
          <p:cNvSpPr/>
          <p:nvPr/>
        </p:nvSpPr>
        <p:spPr>
          <a:xfrm>
            <a:off x="2514600" y="2364120"/>
            <a:ext cx="533160" cy="351720"/>
          </a:xfrm>
          <a:prstGeom prst="line">
            <a:avLst/>
          </a:prstGeom>
          <a:ln w="9360">
            <a:solidFill>
              <a:srgbClr val="000000"/>
            </a:solidFill>
            <a:round/>
          </a:ln>
        </p:spPr>
      </p:sp>
      <p:sp>
        <p:nvSpPr>
          <p:cNvPr id="1305" name="CustomShape 10"/>
          <p:cNvSpPr/>
          <p:nvPr/>
        </p:nvSpPr>
        <p:spPr>
          <a:xfrm>
            <a:off x="5867280" y="152280"/>
            <a:ext cx="2894400" cy="455400"/>
          </a:xfrm>
          <a:prstGeom prst="rect">
            <a:avLst/>
          </a:prstGeom>
        </p:spPr>
        <p:txBody>
          <a:bodyPr bIns="45000" lIns="90000" rIns="90000" tIns="45000"/>
          <a:p>
            <a:r>
              <a:rPr b="1" lang="fr-FR" sz="2400">
                <a:solidFill>
                  <a:srgbClr val="000000"/>
                </a:solidFill>
                <a:latin typeface="Times New Roman"/>
                <a:ea typeface="ＭＳ Ｐゴシック"/>
              </a:rPr>
              <a:t>TP_PKG_CONFIG</a:t>
            </a:r>
            <a:endParaRPr/>
          </a:p>
        </p:txBody>
      </p:sp>
    </p:spTree>
  </p:cSld>
</p:sld>
</file>

<file path=ppt/slides/slide2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06" name="Picture 29"/>
          <p:cNvPicPr/>
          <p:nvPr/>
        </p:nvPicPr>
        <p:blipFill>
          <a:blip r:embed="rId1"/>
          <a:stretch>
            <a:fillRect/>
          </a:stretch>
        </p:blipFill>
        <p:spPr>
          <a:xfrm>
            <a:off x="271440" y="22320"/>
            <a:ext cx="649800" cy="656280"/>
          </a:xfrm>
          <a:prstGeom prst="rect">
            <a:avLst/>
          </a:prstGeom>
        </p:spPr>
      </p:pic>
      <p:sp>
        <p:nvSpPr>
          <p:cNvPr id="1307"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pic>
        <p:nvPicPr>
          <p:cNvPr descr="" id="1308" name="Picture 2"/>
          <p:cNvPicPr/>
          <p:nvPr/>
        </p:nvPicPr>
        <p:blipFill>
          <a:blip r:embed="rId2"/>
          <a:stretch>
            <a:fillRect/>
          </a:stretch>
        </p:blipFill>
        <p:spPr>
          <a:xfrm>
            <a:off x="1576800" y="1382400"/>
            <a:ext cx="456120" cy="456120"/>
          </a:xfrm>
          <a:prstGeom prst="rect">
            <a:avLst/>
          </a:prstGeom>
        </p:spPr>
      </p:pic>
      <p:pic>
        <p:nvPicPr>
          <p:cNvPr descr="" id="1309" name="Picture 4"/>
          <p:cNvPicPr/>
          <p:nvPr/>
        </p:nvPicPr>
        <p:blipFill>
          <a:blip r:embed="rId3"/>
          <a:stretch>
            <a:fillRect/>
          </a:stretch>
        </p:blipFill>
        <p:spPr>
          <a:xfrm>
            <a:off x="1576800" y="2525400"/>
            <a:ext cx="456120" cy="456120"/>
          </a:xfrm>
          <a:prstGeom prst="rect">
            <a:avLst/>
          </a:prstGeom>
        </p:spPr>
      </p:pic>
      <p:pic>
        <p:nvPicPr>
          <p:cNvPr descr="" id="1310" name="Picture 6"/>
          <p:cNvPicPr/>
          <p:nvPr/>
        </p:nvPicPr>
        <p:blipFill>
          <a:blip r:embed="rId4"/>
          <a:stretch>
            <a:fillRect/>
          </a:stretch>
        </p:blipFill>
        <p:spPr>
          <a:xfrm>
            <a:off x="1576800" y="5540400"/>
            <a:ext cx="456120" cy="456120"/>
          </a:xfrm>
          <a:prstGeom prst="rect">
            <a:avLst/>
          </a:prstGeom>
        </p:spPr>
      </p:pic>
      <p:pic>
        <p:nvPicPr>
          <p:cNvPr descr="" id="1311" name="Picture 8"/>
          <p:cNvPicPr/>
          <p:nvPr/>
        </p:nvPicPr>
        <p:blipFill>
          <a:blip r:embed="rId5"/>
          <a:stretch>
            <a:fillRect/>
          </a:stretch>
        </p:blipFill>
        <p:spPr>
          <a:xfrm>
            <a:off x="1576800" y="3615480"/>
            <a:ext cx="456120" cy="456120"/>
          </a:xfrm>
          <a:prstGeom prst="rect">
            <a:avLst/>
          </a:prstGeom>
        </p:spPr>
      </p:pic>
      <p:sp>
        <p:nvSpPr>
          <p:cNvPr id="1312" name="Line 2"/>
          <p:cNvSpPr/>
          <p:nvPr/>
        </p:nvSpPr>
        <p:spPr>
          <a:xfrm>
            <a:off x="685800" y="1600200"/>
            <a:ext cx="891000" cy="10440"/>
          </a:xfrm>
          <a:prstGeom prst="line">
            <a:avLst/>
          </a:prstGeom>
          <a:ln w="38160">
            <a:solidFill>
              <a:srgbClr val="000000"/>
            </a:solidFill>
            <a:round/>
          </a:ln>
        </p:spPr>
      </p:sp>
      <p:sp>
        <p:nvSpPr>
          <p:cNvPr id="1313" name="Line 3"/>
          <p:cNvSpPr/>
          <p:nvPr/>
        </p:nvSpPr>
        <p:spPr>
          <a:xfrm>
            <a:off x="685440" y="1600200"/>
            <a:ext cx="76320" cy="4190760"/>
          </a:xfrm>
          <a:prstGeom prst="line">
            <a:avLst/>
          </a:prstGeom>
          <a:ln w="38160">
            <a:solidFill>
              <a:srgbClr val="000000"/>
            </a:solidFill>
            <a:round/>
          </a:ln>
        </p:spPr>
      </p:sp>
      <p:sp>
        <p:nvSpPr>
          <p:cNvPr id="1314" name="Line 4"/>
          <p:cNvSpPr/>
          <p:nvPr/>
        </p:nvSpPr>
        <p:spPr>
          <a:xfrm>
            <a:off x="738360" y="5768640"/>
            <a:ext cx="838440" cy="0"/>
          </a:xfrm>
          <a:prstGeom prst="line">
            <a:avLst/>
          </a:prstGeom>
          <a:ln w="38160">
            <a:solidFill>
              <a:srgbClr val="000000"/>
            </a:solidFill>
            <a:round/>
          </a:ln>
        </p:spPr>
      </p:sp>
      <p:sp>
        <p:nvSpPr>
          <p:cNvPr id="1315" name="Line 5"/>
          <p:cNvSpPr/>
          <p:nvPr/>
        </p:nvSpPr>
        <p:spPr>
          <a:xfrm>
            <a:off x="738360" y="3844080"/>
            <a:ext cx="838440" cy="0"/>
          </a:xfrm>
          <a:prstGeom prst="line">
            <a:avLst/>
          </a:prstGeom>
          <a:ln w="38160">
            <a:solidFill>
              <a:srgbClr val="000000"/>
            </a:solidFill>
            <a:round/>
          </a:ln>
        </p:spPr>
      </p:sp>
      <p:sp>
        <p:nvSpPr>
          <p:cNvPr id="1316" name="Line 6"/>
          <p:cNvSpPr/>
          <p:nvPr/>
        </p:nvSpPr>
        <p:spPr>
          <a:xfrm flipH="1">
            <a:off x="738360" y="2754000"/>
            <a:ext cx="838440" cy="0"/>
          </a:xfrm>
          <a:prstGeom prst="line">
            <a:avLst/>
          </a:prstGeom>
          <a:ln w="38160">
            <a:solidFill>
              <a:srgbClr val="000000"/>
            </a:solidFill>
            <a:round/>
          </a:ln>
        </p:spPr>
      </p:sp>
      <p:sp>
        <p:nvSpPr>
          <p:cNvPr id="1317" name="CustomShape 7"/>
          <p:cNvSpPr/>
          <p:nvPr/>
        </p:nvSpPr>
        <p:spPr>
          <a:xfrm>
            <a:off x="1490400" y="1143000"/>
            <a:ext cx="4683960" cy="333000"/>
          </a:xfrm>
          <a:prstGeom prst="rect">
            <a:avLst/>
          </a:prstGeom>
        </p:spPr>
        <p:txBody>
          <a:bodyPr bIns="45000" lIns="90000" rIns="90000" tIns="45000" wrap="none"/>
          <a:p>
            <a:r>
              <a:rPr b="1" lang="fr-FR" sz="1600">
                <a:solidFill>
                  <a:srgbClr val="000000"/>
                </a:solidFill>
                <a:latin typeface="Times New Roman"/>
                <a:ea typeface="ＭＳ Ｐゴシック"/>
              </a:rPr>
              <a:t>/sdk/x86/</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lang="fr-FR" sz="1600">
                <a:solidFill>
                  <a:srgbClr val="000000"/>
                </a:solidFill>
                <a:latin typeface="Times New Roman"/>
                <a:ea typeface="ＭＳ Ｐゴシック"/>
              </a:rPr>
              <a:t>(STAGING_DIRECTORY)</a:t>
            </a:r>
            <a:endParaRPr/>
          </a:p>
        </p:txBody>
      </p:sp>
      <p:sp>
        <p:nvSpPr>
          <p:cNvPr id="1318" name="CustomShape 8"/>
          <p:cNvSpPr/>
          <p:nvPr/>
        </p:nvSpPr>
        <p:spPr>
          <a:xfrm>
            <a:off x="1464480" y="2296800"/>
            <a:ext cx="925200" cy="333000"/>
          </a:xfrm>
          <a:prstGeom prst="rect">
            <a:avLst/>
          </a:prstGeom>
        </p:spPr>
        <p:txBody>
          <a:bodyPr bIns="45000" lIns="90000" rIns="90000" tIns="45000" wrap="none"/>
          <a:p>
            <a:r>
              <a:rPr b="1" lang="fr-FR" sz="1600">
                <a:solidFill>
                  <a:srgbClr val="000000"/>
                </a:solidFill>
                <a:latin typeface="Times New Roman"/>
                <a:ea typeface="ＭＳ Ｐゴシック"/>
              </a:rPr>
              <a:t>/depfoo1</a:t>
            </a:r>
            <a:endParaRPr/>
          </a:p>
        </p:txBody>
      </p:sp>
      <p:sp>
        <p:nvSpPr>
          <p:cNvPr id="1319" name="CustomShape 9"/>
          <p:cNvSpPr/>
          <p:nvPr/>
        </p:nvSpPr>
        <p:spPr>
          <a:xfrm>
            <a:off x="1506600" y="3386880"/>
            <a:ext cx="925200" cy="333000"/>
          </a:xfrm>
          <a:prstGeom prst="rect">
            <a:avLst/>
          </a:prstGeom>
        </p:spPr>
        <p:txBody>
          <a:bodyPr bIns="45000" lIns="90000" rIns="90000" tIns="45000" wrap="none"/>
          <a:p>
            <a:r>
              <a:rPr b="1" lang="fr-FR" sz="1600">
                <a:solidFill>
                  <a:srgbClr val="000000"/>
                </a:solidFill>
                <a:latin typeface="Times New Roman"/>
                <a:ea typeface="ＭＳ Ｐゴシック"/>
              </a:rPr>
              <a:t>/depfoo2</a:t>
            </a:r>
            <a:endParaRPr/>
          </a:p>
        </p:txBody>
      </p:sp>
      <p:sp>
        <p:nvSpPr>
          <p:cNvPr id="1320" name="CustomShape 10"/>
          <p:cNvSpPr/>
          <p:nvPr/>
        </p:nvSpPr>
        <p:spPr>
          <a:xfrm>
            <a:off x="1505520" y="5289480"/>
            <a:ext cx="507600" cy="333000"/>
          </a:xfrm>
          <a:prstGeom prst="rect">
            <a:avLst/>
          </a:prstGeom>
        </p:spPr>
        <p:txBody>
          <a:bodyPr bIns="45000" lIns="90000" rIns="90000" tIns="45000" wrap="none"/>
          <a:p>
            <a:r>
              <a:rPr b="1" lang="fr-FR" sz="1600">
                <a:solidFill>
                  <a:srgbClr val="000000"/>
                </a:solidFill>
                <a:latin typeface="Times New Roman"/>
                <a:ea typeface="ＭＳ Ｐゴシック"/>
              </a:rPr>
              <a:t>/foo</a:t>
            </a:r>
            <a:endParaRPr/>
          </a:p>
        </p:txBody>
      </p:sp>
      <p:cxnSp>
        <p:nvCxnSpPr>
          <p:cNvPr id="1321" name="Line 11"/>
          <p:cNvCxnSpPr/>
          <p:nvPr/>
        </p:nvCxnSpPr>
        <p:spPr>
          <xfrm>
            <a:off x="0" y="0"/>
            <a:ext cx="360" cy="360"/>
          </xfrm>
          <a:prstGeom prst="line">
            <a:avLst/>
          </a:prstGeom>
          <a:ln w="9360">
            <a:solidFill>
              <a:srgbClr val="000000"/>
            </a:solidFill>
            <a:round/>
            <a:tailEnd len="med" type="triangle" w="med"/>
          </a:ln>
        </p:spPr>
      </p:cxnSp>
      <p:sp>
        <p:nvSpPr>
          <p:cNvPr id="1322" name="CustomShape 12"/>
          <p:cNvSpPr/>
          <p:nvPr/>
        </p:nvSpPr>
        <p:spPr>
          <a:xfrm>
            <a:off x="3718800" y="1458720"/>
            <a:ext cx="3125880" cy="302760"/>
          </a:xfrm>
          <a:prstGeom prst="rect">
            <a:avLst/>
          </a:prstGeom>
        </p:spPr>
        <p:txBody>
          <a:bodyPr bIns="45000" lIns="90000" rIns="90000" tIns="45000" wrap="none"/>
          <a:p>
            <a:r>
              <a:rPr b="1" lang="fr-FR" sz="1400">
                <a:solidFill>
                  <a:srgbClr val="000000"/>
                </a:solidFill>
                <a:latin typeface="Times New Roman"/>
                <a:ea typeface="ＭＳ Ｐゴシック"/>
              </a:rPr>
              <a:t>Standard roofs used  for developement</a:t>
            </a:r>
            <a:endParaRPr/>
          </a:p>
        </p:txBody>
      </p:sp>
      <p:sp>
        <p:nvSpPr>
          <p:cNvPr id="1323" name="Line 13"/>
          <p:cNvSpPr/>
          <p:nvPr/>
        </p:nvSpPr>
        <p:spPr>
          <a:xfrm>
            <a:off x="2262600" y="2753640"/>
            <a:ext cx="685800" cy="0"/>
          </a:xfrm>
          <a:prstGeom prst="line">
            <a:avLst/>
          </a:prstGeom>
          <a:ln w="9360">
            <a:solidFill>
              <a:srgbClr val="000000"/>
            </a:solidFill>
            <a:round/>
          </a:ln>
        </p:spPr>
      </p:sp>
      <p:sp>
        <p:nvSpPr>
          <p:cNvPr id="1324" name="Line 14"/>
          <p:cNvSpPr/>
          <p:nvPr/>
        </p:nvSpPr>
        <p:spPr>
          <a:xfrm flipH="1">
            <a:off x="2970720" y="2057400"/>
            <a:ext cx="720" cy="1001160"/>
          </a:xfrm>
          <a:prstGeom prst="line">
            <a:avLst/>
          </a:prstGeom>
          <a:ln w="9360">
            <a:solidFill>
              <a:srgbClr val="000000"/>
            </a:solidFill>
            <a:round/>
          </a:ln>
        </p:spPr>
      </p:sp>
      <p:sp>
        <p:nvSpPr>
          <p:cNvPr id="1325" name="Line 15"/>
          <p:cNvSpPr/>
          <p:nvPr/>
        </p:nvSpPr>
        <p:spPr>
          <a:xfrm>
            <a:off x="2970000" y="2568240"/>
            <a:ext cx="380880" cy="0"/>
          </a:xfrm>
          <a:prstGeom prst="line">
            <a:avLst/>
          </a:prstGeom>
          <a:ln w="9360">
            <a:solidFill>
              <a:srgbClr val="000000"/>
            </a:solidFill>
            <a:round/>
          </a:ln>
        </p:spPr>
      </p:sp>
      <p:sp>
        <p:nvSpPr>
          <p:cNvPr id="1326" name="Line 16"/>
          <p:cNvSpPr/>
          <p:nvPr/>
        </p:nvSpPr>
        <p:spPr>
          <a:xfrm>
            <a:off x="2959200" y="2829960"/>
            <a:ext cx="359280" cy="0"/>
          </a:xfrm>
          <a:prstGeom prst="line">
            <a:avLst/>
          </a:prstGeom>
          <a:ln w="9360">
            <a:solidFill>
              <a:srgbClr val="000000"/>
            </a:solidFill>
            <a:round/>
          </a:ln>
        </p:spPr>
      </p:sp>
      <p:sp>
        <p:nvSpPr>
          <p:cNvPr id="1327" name="Line 17"/>
          <p:cNvSpPr/>
          <p:nvPr/>
        </p:nvSpPr>
        <p:spPr>
          <a:xfrm>
            <a:off x="2959200" y="3058560"/>
            <a:ext cx="380880" cy="0"/>
          </a:xfrm>
          <a:prstGeom prst="line">
            <a:avLst/>
          </a:prstGeom>
          <a:ln w="9360">
            <a:solidFill>
              <a:srgbClr val="000000"/>
            </a:solidFill>
            <a:round/>
          </a:ln>
        </p:spPr>
      </p:sp>
      <p:sp>
        <p:nvSpPr>
          <p:cNvPr id="1328" name="Line 18"/>
          <p:cNvSpPr/>
          <p:nvPr/>
        </p:nvSpPr>
        <p:spPr>
          <a:xfrm>
            <a:off x="2970000" y="2296440"/>
            <a:ext cx="380880" cy="0"/>
          </a:xfrm>
          <a:prstGeom prst="line">
            <a:avLst/>
          </a:prstGeom>
          <a:ln w="9360">
            <a:solidFill>
              <a:srgbClr val="000000"/>
            </a:solidFill>
            <a:round/>
          </a:ln>
        </p:spPr>
      </p:sp>
      <p:sp>
        <p:nvSpPr>
          <p:cNvPr id="1329" name="CustomShape 19"/>
          <p:cNvSpPr/>
          <p:nvPr/>
        </p:nvSpPr>
        <p:spPr>
          <a:xfrm>
            <a:off x="3355920" y="1905120"/>
            <a:ext cx="983160" cy="257040"/>
          </a:xfrm>
          <a:prstGeom prst="rect">
            <a:avLst/>
          </a:prstGeom>
        </p:spPr>
        <p:txBody>
          <a:bodyPr bIns="45000" lIns="90000" rIns="90000" tIns="45000" wrap="none"/>
          <a:p>
            <a:r>
              <a:rPr b="1" lang="fr-FR" sz="1100">
                <a:solidFill>
                  <a:srgbClr val="000000"/>
                </a:solidFill>
                <a:latin typeface="Times New Roman"/>
                <a:ea typeface="ＭＳ Ｐゴシック"/>
              </a:rPr>
              <a:t>depfoo1.pc.in</a:t>
            </a:r>
            <a:endParaRPr/>
          </a:p>
        </p:txBody>
      </p:sp>
      <p:sp>
        <p:nvSpPr>
          <p:cNvPr id="1330" name="CustomShape 20"/>
          <p:cNvSpPr/>
          <p:nvPr/>
        </p:nvSpPr>
        <p:spPr>
          <a:xfrm>
            <a:off x="3334320" y="2416320"/>
            <a:ext cx="753120" cy="257040"/>
          </a:xfrm>
          <a:prstGeom prst="rect">
            <a:avLst/>
          </a:prstGeom>
        </p:spPr>
        <p:txBody>
          <a:bodyPr bIns="45000" lIns="90000" rIns="90000" tIns="45000" wrap="none"/>
          <a:p>
            <a:r>
              <a:rPr b="1" lang="fr-FR" sz="1100">
                <a:solidFill>
                  <a:srgbClr val="000000"/>
                </a:solidFill>
                <a:latin typeface="Times New Roman"/>
                <a:ea typeface="ＭＳ Ｐゴシック"/>
              </a:rPr>
              <a:t>depfoo1.c</a:t>
            </a:r>
            <a:endParaRPr/>
          </a:p>
        </p:txBody>
      </p:sp>
      <p:sp>
        <p:nvSpPr>
          <p:cNvPr id="1331" name="CustomShape 21"/>
          <p:cNvSpPr/>
          <p:nvPr/>
        </p:nvSpPr>
        <p:spPr>
          <a:xfrm>
            <a:off x="3330720" y="2677680"/>
            <a:ext cx="934560" cy="257040"/>
          </a:xfrm>
          <a:prstGeom prst="rect">
            <a:avLst/>
          </a:prstGeom>
        </p:spPr>
        <p:txBody>
          <a:bodyPr bIns="45000" lIns="90000" rIns="90000" tIns="45000" wrap="none"/>
          <a:p>
            <a:r>
              <a:rPr b="1" lang="fr-FR" sz="1100">
                <a:solidFill>
                  <a:srgbClr val="000000"/>
                </a:solidFill>
                <a:latin typeface="Times New Roman"/>
                <a:ea typeface="ＭＳ Ｐゴシック"/>
              </a:rPr>
              <a:t>Makefile.am</a:t>
            </a:r>
            <a:endParaRPr/>
          </a:p>
        </p:txBody>
      </p:sp>
      <p:sp>
        <p:nvSpPr>
          <p:cNvPr id="1332" name="CustomShape 22"/>
          <p:cNvSpPr/>
          <p:nvPr/>
        </p:nvSpPr>
        <p:spPr>
          <a:xfrm>
            <a:off x="3333600" y="2906280"/>
            <a:ext cx="914400" cy="257040"/>
          </a:xfrm>
          <a:prstGeom prst="rect">
            <a:avLst/>
          </a:prstGeom>
        </p:spPr>
        <p:txBody>
          <a:bodyPr bIns="45000" lIns="90000" rIns="90000" tIns="45000" wrap="none"/>
          <a:p>
            <a:r>
              <a:rPr b="1" lang="fr-FR" sz="1100">
                <a:solidFill>
                  <a:srgbClr val="000000"/>
                </a:solidFill>
                <a:latin typeface="Times New Roman"/>
                <a:ea typeface="ＭＳ Ｐゴシック"/>
              </a:rPr>
              <a:t>configure.ac</a:t>
            </a:r>
            <a:endParaRPr/>
          </a:p>
        </p:txBody>
      </p:sp>
      <p:sp>
        <p:nvSpPr>
          <p:cNvPr id="1333" name="Line 23"/>
          <p:cNvSpPr/>
          <p:nvPr/>
        </p:nvSpPr>
        <p:spPr>
          <a:xfrm>
            <a:off x="2109960" y="3853080"/>
            <a:ext cx="2514600" cy="0"/>
          </a:xfrm>
          <a:prstGeom prst="line">
            <a:avLst/>
          </a:prstGeom>
          <a:ln w="9360">
            <a:solidFill>
              <a:srgbClr val="000000"/>
            </a:solidFill>
            <a:round/>
          </a:ln>
        </p:spPr>
      </p:sp>
      <p:sp>
        <p:nvSpPr>
          <p:cNvPr id="1334" name="Line 24"/>
          <p:cNvSpPr/>
          <p:nvPr/>
        </p:nvSpPr>
        <p:spPr>
          <a:xfrm>
            <a:off x="4647960" y="3352680"/>
            <a:ext cx="22320" cy="1066680"/>
          </a:xfrm>
          <a:prstGeom prst="line">
            <a:avLst/>
          </a:prstGeom>
          <a:ln w="9360">
            <a:solidFill>
              <a:srgbClr val="000000"/>
            </a:solidFill>
            <a:round/>
          </a:ln>
        </p:spPr>
      </p:sp>
      <p:sp>
        <p:nvSpPr>
          <p:cNvPr id="1335" name="Line 25"/>
          <p:cNvSpPr/>
          <p:nvPr/>
        </p:nvSpPr>
        <p:spPr>
          <a:xfrm>
            <a:off x="4646160" y="3895920"/>
            <a:ext cx="381240" cy="0"/>
          </a:xfrm>
          <a:prstGeom prst="line">
            <a:avLst/>
          </a:prstGeom>
          <a:ln w="9360">
            <a:solidFill>
              <a:srgbClr val="000000"/>
            </a:solidFill>
            <a:round/>
          </a:ln>
        </p:spPr>
      </p:sp>
      <p:sp>
        <p:nvSpPr>
          <p:cNvPr id="1336" name="Line 26"/>
          <p:cNvSpPr/>
          <p:nvPr/>
        </p:nvSpPr>
        <p:spPr>
          <a:xfrm>
            <a:off x="4669560" y="4157640"/>
            <a:ext cx="359640" cy="0"/>
          </a:xfrm>
          <a:prstGeom prst="line">
            <a:avLst/>
          </a:prstGeom>
          <a:ln w="9360">
            <a:solidFill>
              <a:srgbClr val="000000"/>
            </a:solidFill>
            <a:round/>
          </a:ln>
        </p:spPr>
      </p:sp>
      <p:sp>
        <p:nvSpPr>
          <p:cNvPr id="1337" name="Line 27"/>
          <p:cNvSpPr/>
          <p:nvPr/>
        </p:nvSpPr>
        <p:spPr>
          <a:xfrm>
            <a:off x="4658760" y="4419360"/>
            <a:ext cx="380880" cy="0"/>
          </a:xfrm>
          <a:prstGeom prst="line">
            <a:avLst/>
          </a:prstGeom>
          <a:ln w="9360">
            <a:solidFill>
              <a:srgbClr val="000000"/>
            </a:solidFill>
            <a:round/>
          </a:ln>
        </p:spPr>
      </p:sp>
      <p:sp>
        <p:nvSpPr>
          <p:cNvPr id="1338" name="Line 28"/>
          <p:cNvSpPr/>
          <p:nvPr/>
        </p:nvSpPr>
        <p:spPr>
          <a:xfrm>
            <a:off x="4635360" y="3624480"/>
            <a:ext cx="381240" cy="0"/>
          </a:xfrm>
          <a:prstGeom prst="line">
            <a:avLst/>
          </a:prstGeom>
          <a:ln w="9360">
            <a:solidFill>
              <a:srgbClr val="000000"/>
            </a:solidFill>
            <a:round/>
          </a:ln>
        </p:spPr>
      </p:sp>
      <p:sp>
        <p:nvSpPr>
          <p:cNvPr id="1339" name="CustomShape 29"/>
          <p:cNvSpPr/>
          <p:nvPr/>
        </p:nvSpPr>
        <p:spPr>
          <a:xfrm>
            <a:off x="5032440" y="3222720"/>
            <a:ext cx="983160" cy="257040"/>
          </a:xfrm>
          <a:prstGeom prst="rect">
            <a:avLst/>
          </a:prstGeom>
        </p:spPr>
        <p:txBody>
          <a:bodyPr bIns="45000" lIns="90000" rIns="90000" tIns="45000" wrap="none"/>
          <a:p>
            <a:r>
              <a:rPr b="1" lang="fr-FR" sz="1100">
                <a:solidFill>
                  <a:srgbClr val="000000"/>
                </a:solidFill>
                <a:latin typeface="Times New Roman"/>
                <a:ea typeface="ＭＳ Ｐゴシック"/>
              </a:rPr>
              <a:t>depfoo2.pc.in</a:t>
            </a:r>
            <a:endParaRPr/>
          </a:p>
        </p:txBody>
      </p:sp>
      <p:sp>
        <p:nvSpPr>
          <p:cNvPr id="1340" name="CustomShape 30"/>
          <p:cNvSpPr/>
          <p:nvPr/>
        </p:nvSpPr>
        <p:spPr>
          <a:xfrm>
            <a:off x="5010480" y="3744000"/>
            <a:ext cx="753120" cy="257040"/>
          </a:xfrm>
          <a:prstGeom prst="rect">
            <a:avLst/>
          </a:prstGeom>
        </p:spPr>
        <p:txBody>
          <a:bodyPr bIns="45000" lIns="90000" rIns="90000" tIns="45000" wrap="none"/>
          <a:p>
            <a:r>
              <a:rPr b="1" lang="fr-FR" sz="1100">
                <a:solidFill>
                  <a:srgbClr val="000000"/>
                </a:solidFill>
                <a:latin typeface="Times New Roman"/>
                <a:ea typeface="ＭＳ Ｐゴシック"/>
              </a:rPr>
              <a:t>depfoo2.c</a:t>
            </a:r>
            <a:endParaRPr/>
          </a:p>
        </p:txBody>
      </p:sp>
      <p:sp>
        <p:nvSpPr>
          <p:cNvPr id="1341" name="CustomShape 31"/>
          <p:cNvSpPr/>
          <p:nvPr/>
        </p:nvSpPr>
        <p:spPr>
          <a:xfrm>
            <a:off x="5006880" y="4005720"/>
            <a:ext cx="934560" cy="257040"/>
          </a:xfrm>
          <a:prstGeom prst="rect">
            <a:avLst/>
          </a:prstGeom>
        </p:spPr>
        <p:txBody>
          <a:bodyPr bIns="45000" lIns="90000" rIns="90000" tIns="45000" wrap="none"/>
          <a:p>
            <a:r>
              <a:rPr b="1" lang="fr-FR" sz="1100">
                <a:solidFill>
                  <a:srgbClr val="000000"/>
                </a:solidFill>
                <a:latin typeface="Times New Roman"/>
                <a:ea typeface="ＭＳ Ｐゴシック"/>
              </a:rPr>
              <a:t>Makefile.am</a:t>
            </a:r>
            <a:endParaRPr/>
          </a:p>
        </p:txBody>
      </p:sp>
      <p:sp>
        <p:nvSpPr>
          <p:cNvPr id="1342" name="CustomShape 32"/>
          <p:cNvSpPr/>
          <p:nvPr/>
        </p:nvSpPr>
        <p:spPr>
          <a:xfrm>
            <a:off x="5009760" y="4234320"/>
            <a:ext cx="914400" cy="257040"/>
          </a:xfrm>
          <a:prstGeom prst="rect">
            <a:avLst/>
          </a:prstGeom>
        </p:spPr>
        <p:txBody>
          <a:bodyPr bIns="45000" lIns="90000" rIns="90000" tIns="45000" wrap="none"/>
          <a:p>
            <a:r>
              <a:rPr b="1" lang="fr-FR" sz="1100">
                <a:solidFill>
                  <a:srgbClr val="000000"/>
                </a:solidFill>
                <a:latin typeface="Times New Roman"/>
                <a:ea typeface="ＭＳ Ｐゴシック"/>
              </a:rPr>
              <a:t>configure.ac</a:t>
            </a:r>
            <a:endParaRPr/>
          </a:p>
        </p:txBody>
      </p:sp>
      <p:sp>
        <p:nvSpPr>
          <p:cNvPr id="1343" name="Line 33"/>
          <p:cNvSpPr/>
          <p:nvPr/>
        </p:nvSpPr>
        <p:spPr>
          <a:xfrm>
            <a:off x="1969560" y="4648680"/>
            <a:ext cx="4788720" cy="42480"/>
          </a:xfrm>
          <a:prstGeom prst="line">
            <a:avLst/>
          </a:prstGeom>
          <a:ln w="9360">
            <a:solidFill>
              <a:srgbClr val="000000"/>
            </a:solidFill>
            <a:round/>
          </a:ln>
        </p:spPr>
      </p:sp>
      <p:sp>
        <p:nvSpPr>
          <p:cNvPr id="1344" name="Line 34"/>
          <p:cNvSpPr/>
          <p:nvPr/>
        </p:nvSpPr>
        <p:spPr>
          <a:xfrm flipH="1">
            <a:off x="6780600" y="3962160"/>
            <a:ext cx="1080" cy="1033560"/>
          </a:xfrm>
          <a:prstGeom prst="line">
            <a:avLst/>
          </a:prstGeom>
          <a:ln w="9360">
            <a:solidFill>
              <a:srgbClr val="000000"/>
            </a:solidFill>
            <a:round/>
          </a:ln>
        </p:spPr>
      </p:sp>
      <p:sp>
        <p:nvSpPr>
          <p:cNvPr id="1345" name="Line 35"/>
          <p:cNvSpPr/>
          <p:nvPr/>
        </p:nvSpPr>
        <p:spPr>
          <a:xfrm>
            <a:off x="6779880" y="4505400"/>
            <a:ext cx="380880" cy="0"/>
          </a:xfrm>
          <a:prstGeom prst="line">
            <a:avLst/>
          </a:prstGeom>
          <a:ln w="9360">
            <a:solidFill>
              <a:srgbClr val="000000"/>
            </a:solidFill>
            <a:round/>
          </a:ln>
        </p:spPr>
      </p:sp>
      <p:sp>
        <p:nvSpPr>
          <p:cNvPr id="1346" name="Line 36"/>
          <p:cNvSpPr/>
          <p:nvPr/>
        </p:nvSpPr>
        <p:spPr>
          <a:xfrm>
            <a:off x="6769080" y="4767120"/>
            <a:ext cx="359640" cy="0"/>
          </a:xfrm>
          <a:prstGeom prst="line">
            <a:avLst/>
          </a:prstGeom>
          <a:ln w="9360">
            <a:solidFill>
              <a:srgbClr val="000000"/>
            </a:solidFill>
            <a:round/>
          </a:ln>
        </p:spPr>
      </p:sp>
      <p:sp>
        <p:nvSpPr>
          <p:cNvPr id="1347" name="Line 37"/>
          <p:cNvSpPr/>
          <p:nvPr/>
        </p:nvSpPr>
        <p:spPr>
          <a:xfrm>
            <a:off x="6769080" y="4995720"/>
            <a:ext cx="380880" cy="0"/>
          </a:xfrm>
          <a:prstGeom prst="line">
            <a:avLst/>
          </a:prstGeom>
          <a:ln w="9360">
            <a:solidFill>
              <a:srgbClr val="000000"/>
            </a:solidFill>
            <a:round/>
          </a:ln>
        </p:spPr>
      </p:sp>
      <p:sp>
        <p:nvSpPr>
          <p:cNvPr id="1348" name="Line 38"/>
          <p:cNvSpPr/>
          <p:nvPr/>
        </p:nvSpPr>
        <p:spPr>
          <a:xfrm>
            <a:off x="6781680" y="4233960"/>
            <a:ext cx="380880" cy="0"/>
          </a:xfrm>
          <a:prstGeom prst="line">
            <a:avLst/>
          </a:prstGeom>
          <a:ln w="9360">
            <a:solidFill>
              <a:srgbClr val="000000"/>
            </a:solidFill>
            <a:round/>
          </a:ln>
        </p:spPr>
      </p:sp>
      <p:sp>
        <p:nvSpPr>
          <p:cNvPr id="1349" name="CustomShape 39"/>
          <p:cNvSpPr/>
          <p:nvPr/>
        </p:nvSpPr>
        <p:spPr>
          <a:xfrm>
            <a:off x="7122240" y="3809880"/>
            <a:ext cx="983160" cy="257040"/>
          </a:xfrm>
          <a:prstGeom prst="rect">
            <a:avLst/>
          </a:prstGeom>
        </p:spPr>
        <p:txBody>
          <a:bodyPr bIns="45000" lIns="90000" rIns="90000" tIns="45000" wrap="none"/>
          <a:p>
            <a:r>
              <a:rPr b="1" lang="fr-FR" sz="1100">
                <a:solidFill>
                  <a:srgbClr val="000000"/>
                </a:solidFill>
                <a:latin typeface="Times New Roman"/>
                <a:ea typeface="ＭＳ Ｐゴシック"/>
              </a:rPr>
              <a:t>depfoo3.pc.in</a:t>
            </a:r>
            <a:endParaRPr/>
          </a:p>
        </p:txBody>
      </p:sp>
      <p:sp>
        <p:nvSpPr>
          <p:cNvPr id="1350" name="CustomShape 40"/>
          <p:cNvSpPr/>
          <p:nvPr/>
        </p:nvSpPr>
        <p:spPr>
          <a:xfrm>
            <a:off x="7144200" y="4353480"/>
            <a:ext cx="753120" cy="257040"/>
          </a:xfrm>
          <a:prstGeom prst="rect">
            <a:avLst/>
          </a:prstGeom>
        </p:spPr>
        <p:txBody>
          <a:bodyPr bIns="45000" lIns="90000" rIns="90000" tIns="45000" wrap="none"/>
          <a:p>
            <a:r>
              <a:rPr b="1" lang="fr-FR" sz="1100">
                <a:solidFill>
                  <a:srgbClr val="000000"/>
                </a:solidFill>
                <a:latin typeface="Times New Roman"/>
                <a:ea typeface="ＭＳ Ｐゴシック"/>
              </a:rPr>
              <a:t>depfoo3.c</a:t>
            </a:r>
            <a:endParaRPr/>
          </a:p>
        </p:txBody>
      </p:sp>
      <p:sp>
        <p:nvSpPr>
          <p:cNvPr id="1351" name="CustomShape 41"/>
          <p:cNvSpPr/>
          <p:nvPr/>
        </p:nvSpPr>
        <p:spPr>
          <a:xfrm>
            <a:off x="7140600" y="4615200"/>
            <a:ext cx="934560" cy="257040"/>
          </a:xfrm>
          <a:prstGeom prst="rect">
            <a:avLst/>
          </a:prstGeom>
        </p:spPr>
        <p:txBody>
          <a:bodyPr bIns="45000" lIns="90000" rIns="90000" tIns="45000" wrap="none"/>
          <a:p>
            <a:r>
              <a:rPr b="1" lang="fr-FR" sz="1100">
                <a:solidFill>
                  <a:srgbClr val="000000"/>
                </a:solidFill>
                <a:latin typeface="Times New Roman"/>
                <a:ea typeface="ＭＳ Ｐゴシック"/>
              </a:rPr>
              <a:t>Makefile.am</a:t>
            </a:r>
            <a:endParaRPr/>
          </a:p>
        </p:txBody>
      </p:sp>
      <p:sp>
        <p:nvSpPr>
          <p:cNvPr id="1352" name="CustomShape 42"/>
          <p:cNvSpPr/>
          <p:nvPr/>
        </p:nvSpPr>
        <p:spPr>
          <a:xfrm>
            <a:off x="7143480" y="4843800"/>
            <a:ext cx="914400" cy="257040"/>
          </a:xfrm>
          <a:prstGeom prst="rect">
            <a:avLst/>
          </a:prstGeom>
        </p:spPr>
        <p:txBody>
          <a:bodyPr bIns="45000" lIns="90000" rIns="90000" tIns="45000" wrap="none"/>
          <a:p>
            <a:r>
              <a:rPr b="1" lang="fr-FR" sz="1100">
                <a:solidFill>
                  <a:srgbClr val="000000"/>
                </a:solidFill>
                <a:latin typeface="Times New Roman"/>
                <a:ea typeface="ＭＳ Ｐゴシック"/>
              </a:rPr>
              <a:t>configure.ac</a:t>
            </a:r>
            <a:endParaRPr/>
          </a:p>
        </p:txBody>
      </p:sp>
      <p:sp>
        <p:nvSpPr>
          <p:cNvPr id="1353" name="Line 43"/>
          <p:cNvSpPr/>
          <p:nvPr/>
        </p:nvSpPr>
        <p:spPr>
          <a:xfrm>
            <a:off x="2133360" y="5768640"/>
            <a:ext cx="685800" cy="0"/>
          </a:xfrm>
          <a:prstGeom prst="line">
            <a:avLst/>
          </a:prstGeom>
          <a:ln w="9360">
            <a:solidFill>
              <a:srgbClr val="000000"/>
            </a:solidFill>
            <a:round/>
          </a:ln>
        </p:spPr>
      </p:sp>
      <p:sp>
        <p:nvSpPr>
          <p:cNvPr id="1354" name="Line 44"/>
          <p:cNvSpPr/>
          <p:nvPr/>
        </p:nvSpPr>
        <p:spPr>
          <a:xfrm>
            <a:off x="2819160" y="5333760"/>
            <a:ext cx="22320" cy="739800"/>
          </a:xfrm>
          <a:prstGeom prst="line">
            <a:avLst/>
          </a:prstGeom>
          <a:ln w="9360">
            <a:solidFill>
              <a:srgbClr val="000000"/>
            </a:solidFill>
            <a:round/>
          </a:ln>
        </p:spPr>
      </p:sp>
      <p:sp>
        <p:nvSpPr>
          <p:cNvPr id="1355" name="Line 45"/>
          <p:cNvSpPr/>
          <p:nvPr/>
        </p:nvSpPr>
        <p:spPr>
          <a:xfrm>
            <a:off x="2840760" y="5583240"/>
            <a:ext cx="380880" cy="0"/>
          </a:xfrm>
          <a:prstGeom prst="line">
            <a:avLst/>
          </a:prstGeom>
          <a:ln w="9360">
            <a:solidFill>
              <a:srgbClr val="000000"/>
            </a:solidFill>
            <a:round/>
          </a:ln>
        </p:spPr>
      </p:sp>
      <p:sp>
        <p:nvSpPr>
          <p:cNvPr id="1356" name="Line 46"/>
          <p:cNvSpPr/>
          <p:nvPr/>
        </p:nvSpPr>
        <p:spPr>
          <a:xfrm>
            <a:off x="2829960" y="5844960"/>
            <a:ext cx="359640" cy="0"/>
          </a:xfrm>
          <a:prstGeom prst="line">
            <a:avLst/>
          </a:prstGeom>
          <a:ln w="9360">
            <a:solidFill>
              <a:srgbClr val="000000"/>
            </a:solidFill>
            <a:round/>
          </a:ln>
        </p:spPr>
      </p:sp>
      <p:sp>
        <p:nvSpPr>
          <p:cNvPr id="1357" name="Line 47"/>
          <p:cNvSpPr/>
          <p:nvPr/>
        </p:nvSpPr>
        <p:spPr>
          <a:xfrm>
            <a:off x="2829960" y="6073560"/>
            <a:ext cx="380880" cy="0"/>
          </a:xfrm>
          <a:prstGeom prst="line">
            <a:avLst/>
          </a:prstGeom>
          <a:ln w="9360">
            <a:solidFill>
              <a:srgbClr val="000000"/>
            </a:solidFill>
            <a:round/>
          </a:ln>
        </p:spPr>
      </p:sp>
      <p:sp>
        <p:nvSpPr>
          <p:cNvPr id="1358" name="CustomShape 48"/>
          <p:cNvSpPr/>
          <p:nvPr/>
        </p:nvSpPr>
        <p:spPr>
          <a:xfrm>
            <a:off x="3204000" y="5430960"/>
            <a:ext cx="465120" cy="257040"/>
          </a:xfrm>
          <a:prstGeom prst="rect">
            <a:avLst/>
          </a:prstGeom>
        </p:spPr>
        <p:txBody>
          <a:bodyPr bIns="45000" lIns="90000" rIns="90000" tIns="45000" wrap="none"/>
          <a:p>
            <a:r>
              <a:rPr b="1" lang="fr-FR" sz="1100">
                <a:solidFill>
                  <a:srgbClr val="000000"/>
                </a:solidFill>
                <a:latin typeface="Times New Roman"/>
                <a:ea typeface="ＭＳ Ｐゴシック"/>
              </a:rPr>
              <a:t>foo.c</a:t>
            </a:r>
            <a:endParaRPr/>
          </a:p>
        </p:txBody>
      </p:sp>
      <p:sp>
        <p:nvSpPr>
          <p:cNvPr id="1359" name="CustomShape 49"/>
          <p:cNvSpPr/>
          <p:nvPr/>
        </p:nvSpPr>
        <p:spPr>
          <a:xfrm>
            <a:off x="3201480" y="5692680"/>
            <a:ext cx="934560" cy="257040"/>
          </a:xfrm>
          <a:prstGeom prst="rect">
            <a:avLst/>
          </a:prstGeom>
        </p:spPr>
        <p:txBody>
          <a:bodyPr bIns="45000" lIns="90000" rIns="90000" tIns="45000" wrap="none"/>
          <a:p>
            <a:r>
              <a:rPr b="1" lang="fr-FR" sz="1100">
                <a:solidFill>
                  <a:srgbClr val="000000"/>
                </a:solidFill>
                <a:latin typeface="Times New Roman"/>
                <a:ea typeface="ＭＳ Ｐゴシック"/>
              </a:rPr>
              <a:t>Makefile.am</a:t>
            </a:r>
            <a:endParaRPr/>
          </a:p>
        </p:txBody>
      </p:sp>
      <p:pic>
        <p:nvPicPr>
          <p:cNvPr descr="" id="1360" name="Picture 8"/>
          <p:cNvPicPr/>
          <p:nvPr/>
        </p:nvPicPr>
        <p:blipFill>
          <a:blip r:embed="rId6"/>
          <a:stretch>
            <a:fillRect/>
          </a:stretch>
        </p:blipFill>
        <p:spPr>
          <a:xfrm>
            <a:off x="1576800" y="4538880"/>
            <a:ext cx="456120" cy="456120"/>
          </a:xfrm>
          <a:prstGeom prst="rect">
            <a:avLst/>
          </a:prstGeom>
        </p:spPr>
      </p:pic>
      <p:sp>
        <p:nvSpPr>
          <p:cNvPr id="1361" name="Line 50"/>
          <p:cNvSpPr/>
          <p:nvPr/>
        </p:nvSpPr>
        <p:spPr>
          <a:xfrm>
            <a:off x="738360" y="4767120"/>
            <a:ext cx="838440" cy="0"/>
          </a:xfrm>
          <a:prstGeom prst="line">
            <a:avLst/>
          </a:prstGeom>
          <a:ln w="38160">
            <a:solidFill>
              <a:srgbClr val="000000"/>
            </a:solidFill>
            <a:round/>
          </a:ln>
        </p:spPr>
      </p:sp>
      <p:sp>
        <p:nvSpPr>
          <p:cNvPr id="1362" name="CustomShape 51"/>
          <p:cNvSpPr/>
          <p:nvPr/>
        </p:nvSpPr>
        <p:spPr>
          <a:xfrm>
            <a:off x="1506600" y="4310280"/>
            <a:ext cx="925200" cy="333000"/>
          </a:xfrm>
          <a:prstGeom prst="rect">
            <a:avLst/>
          </a:prstGeom>
        </p:spPr>
        <p:txBody>
          <a:bodyPr bIns="45000" lIns="90000" rIns="90000" tIns="45000" wrap="none"/>
          <a:p>
            <a:r>
              <a:rPr b="1" lang="fr-FR" sz="1600">
                <a:solidFill>
                  <a:srgbClr val="000000"/>
                </a:solidFill>
                <a:latin typeface="Times New Roman"/>
                <a:ea typeface="ＭＳ Ｐゴシック"/>
              </a:rPr>
              <a:t>/depfoo3</a:t>
            </a:r>
            <a:endParaRPr/>
          </a:p>
        </p:txBody>
      </p:sp>
      <p:sp>
        <p:nvSpPr>
          <p:cNvPr id="1363" name="CustomShape 52"/>
          <p:cNvSpPr/>
          <p:nvPr/>
        </p:nvSpPr>
        <p:spPr>
          <a:xfrm>
            <a:off x="3206160" y="5910480"/>
            <a:ext cx="914400" cy="257040"/>
          </a:xfrm>
          <a:prstGeom prst="rect">
            <a:avLst/>
          </a:prstGeom>
        </p:spPr>
        <p:txBody>
          <a:bodyPr bIns="45000" lIns="90000" rIns="90000" tIns="45000" wrap="none"/>
          <a:p>
            <a:r>
              <a:rPr b="1" lang="fr-FR" sz="1100">
                <a:solidFill>
                  <a:srgbClr val="000000"/>
                </a:solidFill>
                <a:latin typeface="Times New Roman"/>
                <a:ea typeface="ＭＳ Ｐゴシック"/>
              </a:rPr>
              <a:t>configure.ac</a:t>
            </a:r>
            <a:endParaRPr/>
          </a:p>
        </p:txBody>
      </p:sp>
      <p:cxnSp>
        <p:nvCxnSpPr>
          <p:cNvPr id="1364" name="Line 53"/>
          <p:cNvCxnSpPr/>
          <p:nvPr/>
        </p:nvCxnSpPr>
        <p:spPr>
          <xfrm>
            <a:off x="0" y="0"/>
            <a:ext cx="360" cy="360"/>
          </xfrm>
          <a:prstGeom prst="line">
            <a:avLst/>
          </a:prstGeom>
          <a:ln w="38160">
            <a:solidFill>
              <a:srgbClr val="000000"/>
            </a:solidFill>
            <a:round/>
            <a:tailEnd len="med" type="triangle" w="med"/>
          </a:ln>
        </p:spPr>
      </p:cxnSp>
      <p:sp>
        <p:nvSpPr>
          <p:cNvPr id="1365" name="CustomShape 54"/>
          <p:cNvSpPr/>
          <p:nvPr/>
        </p:nvSpPr>
        <p:spPr>
          <a:xfrm>
            <a:off x="5867280" y="152280"/>
            <a:ext cx="2894400" cy="455400"/>
          </a:xfrm>
          <a:prstGeom prst="rect">
            <a:avLst/>
          </a:prstGeom>
        </p:spPr>
        <p:txBody>
          <a:bodyPr bIns="45000" lIns="90000" rIns="90000" tIns="45000"/>
          <a:p>
            <a:r>
              <a:rPr b="1" lang="fr-FR" sz="2400">
                <a:solidFill>
                  <a:srgbClr val="000000"/>
                </a:solidFill>
                <a:latin typeface="Times New Roman"/>
                <a:ea typeface="ＭＳ Ｐゴシック"/>
              </a:rPr>
              <a:t>TP_PKG_CONFIG</a:t>
            </a:r>
            <a:endParaRPr/>
          </a:p>
        </p:txBody>
      </p:sp>
      <p:sp>
        <p:nvSpPr>
          <p:cNvPr id="1366" name="Line 55"/>
          <p:cNvSpPr/>
          <p:nvPr/>
        </p:nvSpPr>
        <p:spPr>
          <a:xfrm>
            <a:off x="4647960" y="3352680"/>
            <a:ext cx="381240" cy="0"/>
          </a:xfrm>
          <a:prstGeom prst="line">
            <a:avLst/>
          </a:prstGeom>
          <a:ln w="9360">
            <a:solidFill>
              <a:srgbClr val="000000"/>
            </a:solidFill>
            <a:round/>
          </a:ln>
        </p:spPr>
      </p:sp>
      <p:sp>
        <p:nvSpPr>
          <p:cNvPr id="1367" name="CustomShape 56"/>
          <p:cNvSpPr/>
          <p:nvPr/>
        </p:nvSpPr>
        <p:spPr>
          <a:xfrm>
            <a:off x="5022720" y="3484440"/>
            <a:ext cx="768240" cy="257040"/>
          </a:xfrm>
          <a:prstGeom prst="rect">
            <a:avLst/>
          </a:prstGeom>
        </p:spPr>
        <p:txBody>
          <a:bodyPr bIns="45000" lIns="90000" rIns="90000" tIns="45000" wrap="none"/>
          <a:p>
            <a:r>
              <a:rPr b="1" lang="fr-FR" sz="1100">
                <a:solidFill>
                  <a:srgbClr val="000000"/>
                </a:solidFill>
                <a:latin typeface="Times New Roman"/>
                <a:ea typeface="ＭＳ Ｐゴシック"/>
              </a:rPr>
              <a:t>depfoo2.h</a:t>
            </a:r>
            <a:endParaRPr/>
          </a:p>
        </p:txBody>
      </p:sp>
      <p:sp>
        <p:nvSpPr>
          <p:cNvPr id="1368" name="Line 57"/>
          <p:cNvSpPr/>
          <p:nvPr/>
        </p:nvSpPr>
        <p:spPr>
          <a:xfrm>
            <a:off x="6781680" y="3962160"/>
            <a:ext cx="380880" cy="0"/>
          </a:xfrm>
          <a:prstGeom prst="line">
            <a:avLst/>
          </a:prstGeom>
          <a:ln w="9360">
            <a:solidFill>
              <a:srgbClr val="000000"/>
            </a:solidFill>
            <a:round/>
          </a:ln>
        </p:spPr>
      </p:sp>
      <p:sp>
        <p:nvSpPr>
          <p:cNvPr id="1369" name="Line 58"/>
          <p:cNvSpPr/>
          <p:nvPr/>
        </p:nvSpPr>
        <p:spPr>
          <a:xfrm>
            <a:off x="2819160" y="5333760"/>
            <a:ext cx="381240" cy="0"/>
          </a:xfrm>
          <a:prstGeom prst="line">
            <a:avLst/>
          </a:prstGeom>
          <a:ln w="9360">
            <a:solidFill>
              <a:srgbClr val="000000"/>
            </a:solidFill>
            <a:round/>
          </a:ln>
        </p:spPr>
      </p:sp>
      <p:sp>
        <p:nvSpPr>
          <p:cNvPr id="1370" name="CustomShape 59"/>
          <p:cNvSpPr/>
          <p:nvPr/>
        </p:nvSpPr>
        <p:spPr>
          <a:xfrm>
            <a:off x="3182040" y="5170680"/>
            <a:ext cx="480240" cy="257040"/>
          </a:xfrm>
          <a:prstGeom prst="rect">
            <a:avLst/>
          </a:prstGeom>
        </p:spPr>
        <p:txBody>
          <a:bodyPr bIns="45000" lIns="90000" rIns="90000" tIns="45000" wrap="none"/>
          <a:p>
            <a:r>
              <a:rPr b="1" lang="fr-FR" sz="1100">
                <a:solidFill>
                  <a:srgbClr val="000000"/>
                </a:solidFill>
                <a:latin typeface="Times New Roman"/>
                <a:ea typeface="ＭＳ Ｐゴシック"/>
              </a:rPr>
              <a:t>foo.h</a:t>
            </a:r>
            <a:endParaRPr/>
          </a:p>
        </p:txBody>
      </p:sp>
      <p:sp>
        <p:nvSpPr>
          <p:cNvPr id="1371" name="CustomShape 60"/>
          <p:cNvSpPr/>
          <p:nvPr/>
        </p:nvSpPr>
        <p:spPr>
          <a:xfrm>
            <a:off x="7134840" y="4114800"/>
            <a:ext cx="768240" cy="257040"/>
          </a:xfrm>
          <a:prstGeom prst="rect">
            <a:avLst/>
          </a:prstGeom>
        </p:spPr>
        <p:txBody>
          <a:bodyPr bIns="45000" lIns="90000" rIns="90000" tIns="45000" wrap="none"/>
          <a:p>
            <a:r>
              <a:rPr b="1" lang="fr-FR" sz="1100">
                <a:solidFill>
                  <a:srgbClr val="000000"/>
                </a:solidFill>
                <a:latin typeface="Times New Roman"/>
                <a:ea typeface="ＭＳ Ｐゴシック"/>
              </a:rPr>
              <a:t>depfoo3.h</a:t>
            </a:r>
            <a:endParaRPr/>
          </a:p>
        </p:txBody>
      </p:sp>
      <p:sp>
        <p:nvSpPr>
          <p:cNvPr id="1372" name="Line 61"/>
          <p:cNvSpPr/>
          <p:nvPr/>
        </p:nvSpPr>
        <p:spPr>
          <a:xfrm>
            <a:off x="2971800" y="2057400"/>
            <a:ext cx="380880" cy="0"/>
          </a:xfrm>
          <a:prstGeom prst="line">
            <a:avLst/>
          </a:prstGeom>
          <a:ln w="9360">
            <a:solidFill>
              <a:srgbClr val="000000"/>
            </a:solidFill>
            <a:round/>
          </a:ln>
        </p:spPr>
      </p:sp>
      <p:sp>
        <p:nvSpPr>
          <p:cNvPr id="1373" name="CustomShape 62"/>
          <p:cNvSpPr/>
          <p:nvPr/>
        </p:nvSpPr>
        <p:spPr>
          <a:xfrm>
            <a:off x="3341880" y="2133720"/>
            <a:ext cx="768240" cy="257040"/>
          </a:xfrm>
          <a:prstGeom prst="rect">
            <a:avLst/>
          </a:prstGeom>
        </p:spPr>
        <p:txBody>
          <a:bodyPr bIns="45000" lIns="90000" rIns="90000" tIns="45000" wrap="none"/>
          <a:p>
            <a:r>
              <a:rPr b="1" lang="fr-FR" sz="1100">
                <a:solidFill>
                  <a:srgbClr val="000000"/>
                </a:solidFill>
                <a:latin typeface="Times New Roman"/>
                <a:ea typeface="ＭＳ Ｐゴシック"/>
              </a:rPr>
              <a:t>depfoo1.h</a:t>
            </a:r>
            <a:endParaRPr/>
          </a:p>
        </p:txBody>
      </p:sp>
    </p:spTree>
  </p:cSld>
</p:sld>
</file>

<file path=ppt/slides/slide2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74" name="Picture 29"/>
          <p:cNvPicPr/>
          <p:nvPr/>
        </p:nvPicPr>
        <p:blipFill>
          <a:blip r:embed="rId1"/>
          <a:stretch>
            <a:fillRect/>
          </a:stretch>
        </p:blipFill>
        <p:spPr>
          <a:xfrm>
            <a:off x="271440" y="22320"/>
            <a:ext cx="649800" cy="656280"/>
          </a:xfrm>
          <a:prstGeom prst="rect">
            <a:avLst/>
          </a:prstGeom>
        </p:spPr>
      </p:pic>
      <p:sp>
        <p:nvSpPr>
          <p:cNvPr id="1375"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pkg-config tool</a:t>
            </a:r>
            <a:endParaRPr/>
          </a:p>
        </p:txBody>
      </p:sp>
      <p:sp>
        <p:nvSpPr>
          <p:cNvPr id="1376" name="CustomShape 2"/>
          <p:cNvSpPr/>
          <p:nvPr/>
        </p:nvSpPr>
        <p:spPr>
          <a:xfrm>
            <a:off x="5867280" y="152280"/>
            <a:ext cx="2894400" cy="455400"/>
          </a:xfrm>
          <a:prstGeom prst="rect">
            <a:avLst/>
          </a:prstGeom>
        </p:spPr>
        <p:txBody>
          <a:bodyPr bIns="45000" lIns="90000" rIns="90000" tIns="45000"/>
          <a:p>
            <a:r>
              <a:rPr b="1" lang="fr-FR" sz="2400">
                <a:solidFill>
                  <a:srgbClr val="000000"/>
                </a:solidFill>
                <a:latin typeface="Times New Roman"/>
                <a:ea typeface="ＭＳ Ｐゴシック"/>
              </a:rPr>
              <a:t>TP_PKG_CONFIG</a:t>
            </a:r>
            <a:endParaRPr/>
          </a:p>
        </p:txBody>
      </p:sp>
      <p:sp>
        <p:nvSpPr>
          <p:cNvPr id="1377" name="CustomShape 3"/>
          <p:cNvSpPr/>
          <p:nvPr/>
        </p:nvSpPr>
        <p:spPr>
          <a:xfrm>
            <a:off x="762120" y="914400"/>
            <a:ext cx="5104440" cy="527328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You should have after the installation :</a:t>
            </a:r>
            <a:endParaRPr/>
          </a:p>
          <a:p>
            <a:endParaRPr/>
          </a:p>
          <a:p>
            <a:r>
              <a:rPr lang="fr-FR" sz="2000">
                <a:solidFill>
                  <a:srgbClr val="000000"/>
                </a:solidFill>
                <a:latin typeface="Times New Roman"/>
                <a:ea typeface="ＭＳ Ｐゴシック"/>
              </a:rPr>
              <a:t>/sdk/x86/</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libdepfoo1.so + libdepfoo1.a</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libdepfoo2.so + libdepfoo2.a</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libdepfoo3.so + libdepfoo3.a</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pkgconfig/</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depfoo1.pc</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depfoo2.pc</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depfoo3.pc</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include/</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depfoo1/depfoo1.h</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depfoo2/depfoo2.h</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depfoo3/depfoo3.h</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bin/</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foo</a:t>
            </a:r>
            <a:r>
              <a:rPr lang="fr-FR" sz="2000">
                <a:solidFill>
                  <a:srgbClr val="000000"/>
                </a:solidFill>
                <a:latin typeface="Times New Roman"/>
                <a:ea typeface="ＭＳ Ｐゴシック"/>
              </a:rPr>
              <a:t>	</a:t>
            </a:r>
            <a:endParaRPr/>
          </a:p>
        </p:txBody>
      </p:sp>
      <p:sp>
        <p:nvSpPr>
          <p:cNvPr id="1378" name="CustomShape 4"/>
          <p:cNvSpPr/>
          <p:nvPr/>
        </p:nvSpPr>
        <p:spPr>
          <a:xfrm>
            <a:off x="1676520" y="6324480"/>
            <a:ext cx="5942520" cy="302760"/>
          </a:xfrm>
          <a:prstGeom prst="rect">
            <a:avLst/>
          </a:prstGeom>
        </p:spPr>
        <p:txBody>
          <a:bodyPr bIns="45000" lIns="90000" rIns="90000" tIns="45000"/>
          <a:p>
            <a:r>
              <a:rPr b="1" lang="fr-FR" sz="1400" u="sng">
                <a:solidFill>
                  <a:srgbClr val="000000"/>
                </a:solidFill>
                <a:latin typeface="Times New Roman"/>
                <a:ea typeface="ＭＳ Ｐゴシック"/>
                <a:hlinkClick r:id="rId2"/>
              </a:rPr>
              <a:t>More help: http</a:t>
            </a:r>
            <a:r>
              <a:rPr b="1" lang="fr-FR" sz="1400" u="sng">
                <a:solidFill>
                  <a:srgbClr val="000000"/>
                </a:solidFill>
                <a:latin typeface="Times New Roman"/>
                <a:ea typeface="ＭＳ Ｐゴシック"/>
                <a:hlinkClick r:id="rId3"/>
              </a:rPr>
              <a:t>://linux.die.net/man/1/pkg-config</a:t>
            </a:r>
            <a:r>
              <a:rPr b="1" lang="fr-FR" sz="1400">
                <a:solidFill>
                  <a:srgbClr val="000000"/>
                </a:solidFill>
                <a:latin typeface="Times New Roman"/>
                <a:ea typeface="ＭＳ Ｐゴシック"/>
              </a:rPr>
              <a:t> OR man pkgconfig</a:t>
            </a:r>
            <a:endParaRPr/>
          </a:p>
        </p:txBody>
      </p:sp>
    </p:spTree>
  </p:cSld>
</p:sld>
</file>

<file path=ppt/slides/slide2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9" name="CustomShape 1"/>
          <p:cNvSpPr/>
          <p:nvPr/>
        </p:nvSpPr>
        <p:spPr>
          <a:xfrm>
            <a:off x="990720" y="76320"/>
            <a:ext cx="7987320" cy="637200"/>
          </a:xfrm>
          <a:prstGeom prst="rect">
            <a:avLst/>
          </a:prstGeom>
        </p:spPr>
      </p:sp>
      <p:pic>
        <p:nvPicPr>
          <p:cNvPr descr="" id="1380" name="Picture 29"/>
          <p:cNvPicPr/>
          <p:nvPr/>
        </p:nvPicPr>
        <p:blipFill>
          <a:blip r:embed="rId1"/>
          <a:stretch>
            <a:fillRect/>
          </a:stretch>
        </p:blipFill>
        <p:spPr>
          <a:xfrm>
            <a:off x="271440" y="22320"/>
            <a:ext cx="649800" cy="656280"/>
          </a:xfrm>
          <a:prstGeom prst="rect">
            <a:avLst/>
          </a:prstGeom>
        </p:spPr>
      </p:pic>
      <p:pic>
        <p:nvPicPr>
          <p:cNvPr descr="" id="1381" name="Picture 2"/>
          <p:cNvPicPr/>
          <p:nvPr/>
        </p:nvPicPr>
        <p:blipFill>
          <a:blip r:embed="rId2"/>
          <a:stretch>
            <a:fillRect/>
          </a:stretch>
        </p:blipFill>
        <p:spPr>
          <a:xfrm>
            <a:off x="1905120" y="685800"/>
            <a:ext cx="4570920" cy="4570920"/>
          </a:xfrm>
          <a:prstGeom prst="rect">
            <a:avLst/>
          </a:prstGeom>
        </p:spPr>
      </p:pic>
      <p:sp>
        <p:nvSpPr>
          <p:cNvPr id="1382" name="CustomShape 2"/>
          <p:cNvSpPr/>
          <p:nvPr/>
        </p:nvSpPr>
        <p:spPr>
          <a:xfrm>
            <a:off x="685800" y="4572000"/>
            <a:ext cx="7619040" cy="1307880"/>
          </a:xfrm>
          <a:prstGeom prst="rect">
            <a:avLst/>
          </a:prstGeom>
        </p:spPr>
        <p:txBody>
          <a:bodyPr bIns="45000" lIns="90000" rIns="90000" tIns="45000"/>
          <a:p>
            <a:pPr algn="ctr"/>
            <a:r>
              <a:rPr b="1" lang="fr-FR" sz="2400">
                <a:solidFill>
                  <a:srgbClr val="000000"/>
                </a:solidFill>
                <a:latin typeface="Times New Roman"/>
                <a:ea typeface="ＭＳ Ｐゴシック"/>
              </a:rPr>
              <a:t>Generating a documentation</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generate automatically a doxygen documentation in a html format</a:t>
            </a:r>
            <a:endParaRPr/>
          </a:p>
        </p:txBody>
      </p:sp>
    </p:spTree>
  </p:cSld>
</p:sld>
</file>

<file path=ppt/slides/slide2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83" name="Picture 29"/>
          <p:cNvPicPr/>
          <p:nvPr/>
        </p:nvPicPr>
        <p:blipFill>
          <a:blip r:embed="rId1"/>
          <a:stretch>
            <a:fillRect/>
          </a:stretch>
        </p:blipFill>
        <p:spPr>
          <a:xfrm>
            <a:off x="271440" y="22320"/>
            <a:ext cx="649800" cy="656280"/>
          </a:xfrm>
          <a:prstGeom prst="rect">
            <a:avLst/>
          </a:prstGeom>
        </p:spPr>
      </p:pic>
      <p:sp>
        <p:nvSpPr>
          <p:cNvPr id="1384"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385" name="CustomShape 2"/>
          <p:cNvSpPr/>
          <p:nvPr/>
        </p:nvSpPr>
        <p:spPr>
          <a:xfrm>
            <a:off x="380880" y="1219320"/>
            <a:ext cx="8304840" cy="2890440"/>
          </a:xfrm>
          <a:prstGeom prst="rect">
            <a:avLst/>
          </a:prstGeom>
        </p:spPr>
        <p:txBody>
          <a:bodyPr bIns="45000" lIns="90000" rIns="90000" tIns="45000"/>
          <a:p>
            <a:r>
              <a:rPr lang="fr-FR" sz="1600">
                <a:solidFill>
                  <a:srgbClr val="000000"/>
                </a:solidFill>
                <a:latin typeface="Times New Roman"/>
                <a:ea typeface="ＭＳ Ｐゴシック"/>
              </a:rPr>
              <a:t>	</a:t>
            </a:r>
            <a:endParaRPr/>
          </a:p>
          <a:p>
            <a:endParaRPr/>
          </a:p>
          <a:p>
            <a:endParaRPr/>
          </a:p>
          <a:p>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Generating a default doxygen </a:t>
            </a:r>
            <a:endParaRPr/>
          </a:p>
          <a:p>
            <a:endParaRPr/>
          </a:p>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documentation</a:t>
            </a:r>
            <a:endParaRPr/>
          </a:p>
        </p:txBody>
      </p:sp>
      <p:pic>
        <p:nvPicPr>
          <p:cNvPr descr="" id="1386" name="Picture 2"/>
          <p:cNvPicPr/>
          <p:nvPr/>
        </p:nvPicPr>
        <p:blipFill>
          <a:blip r:embed="rId2"/>
          <a:stretch>
            <a:fillRect/>
          </a:stretch>
        </p:blipFill>
        <p:spPr>
          <a:xfrm>
            <a:off x="0" y="1981080"/>
            <a:ext cx="3094560" cy="3094560"/>
          </a:xfrm>
          <a:prstGeom prst="rect">
            <a:avLst/>
          </a:prstGeom>
        </p:spPr>
      </p:pic>
    </p:spTree>
  </p:cSld>
</p:sld>
</file>

<file path=ppt/slides/slide2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87" name="Picture 29"/>
          <p:cNvPicPr/>
          <p:nvPr/>
        </p:nvPicPr>
        <p:blipFill>
          <a:blip r:embed="rId1"/>
          <a:stretch>
            <a:fillRect/>
          </a:stretch>
        </p:blipFill>
        <p:spPr>
          <a:xfrm>
            <a:off x="271440" y="22320"/>
            <a:ext cx="649800" cy="656280"/>
          </a:xfrm>
          <a:prstGeom prst="rect">
            <a:avLst/>
          </a:prstGeom>
        </p:spPr>
      </p:pic>
      <p:sp>
        <p:nvSpPr>
          <p:cNvPr id="1388"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389" name="CustomShape 2"/>
          <p:cNvSpPr/>
          <p:nvPr/>
        </p:nvSpPr>
        <p:spPr>
          <a:xfrm>
            <a:off x="-36360" y="1066680"/>
            <a:ext cx="8264160" cy="313884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This feature will impact the two autotools templates :</a:t>
            </a:r>
            <a:endParaRPr/>
          </a:p>
          <a:p>
            <a:endParaRPr/>
          </a:p>
          <a:p>
            <a:pPr lvl="1">
              <a:buSzPct val="45000"/>
              <a:buFont charset="2" typeface="Wingdings"/>
              <a:buChar char=""/>
            </a:pPr>
            <a:r>
              <a:rPr lang="fr-FR" sz="2000">
                <a:solidFill>
                  <a:srgbClr val="000000"/>
                </a:solidFill>
                <a:latin typeface="Times New Roman"/>
                <a:ea typeface="ＭＳ Ｐゴシック"/>
              </a:rPr>
              <a:t> </a:t>
            </a:r>
            <a:r>
              <a:rPr b="1" lang="fr-FR" sz="2000">
                <a:solidFill>
                  <a:srgbClr val="000000"/>
                </a:solidFill>
                <a:latin typeface="Times New Roman"/>
                <a:ea typeface="ＭＳ Ｐゴシック"/>
              </a:rPr>
              <a:t>configure.ac</a:t>
            </a:r>
            <a:r>
              <a:rPr lang="fr-FR" sz="2000">
                <a:solidFill>
                  <a:srgbClr val="000000"/>
                </a:solidFill>
                <a:latin typeface="Times New Roman"/>
                <a:ea typeface="ＭＳ Ｐゴシック"/>
              </a:rPr>
              <a:t> </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This script will simply check that we have the doxygen file</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in the current path.</a:t>
            </a:r>
            <a:endParaRPr/>
          </a:p>
          <a:p>
            <a:endParaRPr/>
          </a:p>
          <a:p>
            <a:pPr lvl="1">
              <a:buSzPct val="45000"/>
              <a:buFont charset="2" typeface="Wingdings"/>
              <a:buChar char=""/>
            </a:pPr>
            <a:r>
              <a:rPr lang="fr-FR" sz="2000">
                <a:solidFill>
                  <a:srgbClr val="000000"/>
                </a:solidFill>
                <a:latin typeface="Times New Roman"/>
                <a:ea typeface="ＭＳ Ｐゴシック"/>
              </a:rPr>
              <a:t> </a:t>
            </a:r>
            <a:r>
              <a:rPr b="1" lang="fr-FR" sz="2000">
                <a:solidFill>
                  <a:srgbClr val="000000"/>
                </a:solidFill>
                <a:latin typeface="Times New Roman"/>
                <a:ea typeface="ＭＳ Ｐゴシック"/>
              </a:rPr>
              <a:t>Makefile.am</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This file will manage the documentation generation using the</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doxygen tool. </a:t>
            </a:r>
            <a:endParaRPr/>
          </a:p>
          <a:p>
            <a:endParaRPr/>
          </a:p>
        </p:txBody>
      </p:sp>
    </p:spTree>
  </p:cSld>
</p:sld>
</file>

<file path=ppt/slides/slide2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390" name="Picture 29"/>
          <p:cNvPicPr/>
          <p:nvPr/>
        </p:nvPicPr>
        <p:blipFill>
          <a:blip r:embed="rId1"/>
          <a:stretch>
            <a:fillRect/>
          </a:stretch>
        </p:blipFill>
        <p:spPr>
          <a:xfrm>
            <a:off x="271440" y="22320"/>
            <a:ext cx="649800" cy="656280"/>
          </a:xfrm>
          <a:prstGeom prst="rect">
            <a:avLst/>
          </a:prstGeom>
        </p:spPr>
      </p:pic>
      <p:sp>
        <p:nvSpPr>
          <p:cNvPr id="1391"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392" name="CustomShape 2"/>
          <p:cNvSpPr/>
          <p:nvPr/>
        </p:nvSpPr>
        <p:spPr>
          <a:xfrm>
            <a:off x="0" y="0"/>
            <a:ext cx="9142920" cy="360"/>
          </a:xfrm>
          <a:prstGeom prst="rect">
            <a:avLst/>
          </a:prstGeom>
        </p:spPr>
      </p:sp>
      <p:sp>
        <p:nvSpPr>
          <p:cNvPr id="1393" name="CustomShape 3"/>
          <p:cNvSpPr/>
          <p:nvPr/>
        </p:nvSpPr>
        <p:spPr>
          <a:xfrm>
            <a:off x="1066680" y="1600200"/>
            <a:ext cx="7390440" cy="3253320"/>
          </a:xfrm>
          <a:prstGeom prst="rect">
            <a:avLst/>
          </a:prstGeom>
        </p:spPr>
        <p:txBody>
          <a:bodyPr bIns="45000" lIns="90000" rIns="90000" tIns="45000"/>
          <a:p>
            <a:r>
              <a:rPr lang="fr-FR" sz="1600">
                <a:solidFill>
                  <a:srgbClr val="000000"/>
                </a:solidFill>
                <a:latin typeface="Times New Roman"/>
                <a:ea typeface="ＭＳ Ｐゴシック"/>
              </a:rPr>
              <a:t>dnl ---------------------------------------------------</a:t>
            </a:r>
            <a:endParaRPr/>
          </a:p>
          <a:p>
            <a:r>
              <a:rPr lang="fr-FR" sz="1600">
                <a:solidFill>
                  <a:srgbClr val="000000"/>
                </a:solidFill>
                <a:latin typeface="Times New Roman"/>
                <a:ea typeface="ＭＳ Ｐゴシック"/>
              </a:rPr>
              <a:t>dnl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Check for doxygen support</a:t>
            </a:r>
            <a:endParaRPr/>
          </a:p>
          <a:p>
            <a:r>
              <a:rPr lang="fr-FR" sz="1600">
                <a:solidFill>
                  <a:srgbClr val="000000"/>
                </a:solidFill>
                <a:latin typeface="Times New Roman"/>
                <a:ea typeface="ＭＳ Ｐゴシック"/>
              </a:rPr>
              <a:t>dnl ---------------------------------------------------</a:t>
            </a:r>
            <a:endParaRPr/>
          </a:p>
          <a:p>
            <a:r>
              <a:rPr lang="fr-FR" sz="1600">
                <a:solidFill>
                  <a:srgbClr val="000000"/>
                </a:solidFill>
                <a:latin typeface="Times New Roman"/>
                <a:ea typeface="ＭＳ Ｐゴシック"/>
              </a:rPr>
              <a:t>AC_PATH_PROG([</a:t>
            </a:r>
            <a:r>
              <a:rPr lang="fr-FR" sz="1600">
                <a:solidFill>
                  <a:srgbClr val="0070c0"/>
                </a:solidFill>
                <a:latin typeface="Times New Roman"/>
                <a:ea typeface="ＭＳ Ｐゴシック"/>
              </a:rPr>
              <a:t>DOXYGEN</a:t>
            </a:r>
            <a:r>
              <a:rPr lang="fr-FR" sz="1600">
                <a:solidFill>
                  <a:srgbClr val="000000"/>
                </a:solidFill>
                <a:latin typeface="Times New Roman"/>
                <a:ea typeface="ＭＳ Ｐゴシック"/>
              </a:rPr>
              <a:t>], [doxygen])</a:t>
            </a:r>
            <a:endParaRPr/>
          </a:p>
          <a:p>
            <a:endParaRPr/>
          </a:p>
          <a:p>
            <a:r>
              <a:rPr lang="fr-FR" sz="1600">
                <a:solidFill>
                  <a:srgbClr val="000000"/>
                </a:solidFill>
                <a:latin typeface="Times New Roman"/>
                <a:ea typeface="ＭＳ Ｐゴシック"/>
              </a:rPr>
              <a:t>dnl Export the boolean value of the doxygen check</a:t>
            </a:r>
            <a:endParaRPr/>
          </a:p>
          <a:p>
            <a:r>
              <a:rPr lang="fr-FR" sz="1600">
                <a:solidFill>
                  <a:srgbClr val="000000"/>
                </a:solidFill>
                <a:latin typeface="Times New Roman"/>
                <a:ea typeface="ＭＳ Ｐゴシック"/>
              </a:rPr>
              <a:t>AM_CONDITIONAL(</a:t>
            </a:r>
            <a:r>
              <a:rPr lang="fr-FR" sz="1600">
                <a:solidFill>
                  <a:srgbClr val="c00000"/>
                </a:solidFill>
                <a:latin typeface="Times New Roman"/>
                <a:ea typeface="ＭＳ Ｐゴシック"/>
              </a:rPr>
              <a:t>HAVE_DOXYGEN</a:t>
            </a:r>
            <a:r>
              <a:rPr lang="fr-FR" sz="1600">
                <a:solidFill>
                  <a:srgbClr val="000000"/>
                </a:solidFill>
                <a:latin typeface="Times New Roman"/>
                <a:ea typeface="ＭＳ Ｐゴシック"/>
              </a:rPr>
              <a:t>, test $</a:t>
            </a:r>
            <a:r>
              <a:rPr lang="fr-FR" sz="1600">
                <a:solidFill>
                  <a:srgbClr val="0070c0"/>
                </a:solidFill>
                <a:latin typeface="Times New Roman"/>
                <a:ea typeface="ＭＳ Ｐゴシック"/>
              </a:rPr>
              <a:t>DOXYGEN</a:t>
            </a:r>
            <a:r>
              <a:rPr lang="fr-FR" sz="1600">
                <a:solidFill>
                  <a:srgbClr val="000000"/>
                </a:solidFill>
                <a:latin typeface="Times New Roman"/>
                <a:ea typeface="ＭＳ Ｐゴシック"/>
              </a:rPr>
              <a:t>)</a:t>
            </a:r>
            <a:endParaRPr/>
          </a:p>
          <a:p>
            <a:endParaRPr/>
          </a:p>
          <a:p>
            <a:r>
              <a:rPr lang="fr-FR" sz="1600">
                <a:solidFill>
                  <a:srgbClr val="000000"/>
                </a:solidFill>
                <a:latin typeface="Times New Roman"/>
                <a:ea typeface="ＭＳ Ｐゴシック"/>
              </a:rPr>
              <a:t>dnl Display a warning in case the doxygen tool is not found</a:t>
            </a:r>
            <a:endParaRPr/>
          </a:p>
          <a:p>
            <a:r>
              <a:rPr lang="fr-FR" sz="1600">
                <a:solidFill>
                  <a:srgbClr val="000000"/>
                </a:solidFill>
                <a:latin typeface="Times New Roman"/>
                <a:ea typeface="ＭＳ Ｐゴシック"/>
              </a:rPr>
              <a:t>dnl If not found, it will just display a warning.</a:t>
            </a:r>
            <a:endParaRPr/>
          </a:p>
          <a:p>
            <a:r>
              <a:rPr lang="fr-FR" sz="1600">
                <a:solidFill>
                  <a:srgbClr val="000000"/>
                </a:solidFill>
                <a:latin typeface="Times New Roman"/>
                <a:ea typeface="ＭＳ Ｐゴシック"/>
              </a:rPr>
              <a:t>if test –z “$</a:t>
            </a:r>
            <a:r>
              <a:rPr lang="fr-FR" sz="1600">
                <a:solidFill>
                  <a:srgbClr val="0070c0"/>
                </a:solidFill>
                <a:latin typeface="Times New Roman"/>
                <a:ea typeface="ＭＳ Ｐゴシック"/>
              </a:rPr>
              <a:t>DOXYGEN</a:t>
            </a:r>
            <a:r>
              <a:rPr lang="fr-FR" sz="1600">
                <a:solidFill>
                  <a:srgbClr val="000000"/>
                </a:solidFill>
                <a:latin typeface="Times New Roman"/>
                <a:ea typeface="ＭＳ Ｐゴシック"/>
              </a:rPr>
              <a:t>” then</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AC_MSG_WARN([doxygen tool not found])</a:t>
            </a:r>
            <a:endParaRPr/>
          </a:p>
          <a:p>
            <a:r>
              <a:rPr lang="fr-FR" sz="1600">
                <a:solidFill>
                  <a:srgbClr val="000000"/>
                </a:solidFill>
                <a:latin typeface="Times New Roman"/>
                <a:ea typeface="ＭＳ Ｐゴシック"/>
              </a:rPr>
              <a:t>fi</a:t>
            </a:r>
            <a:endParaRPr/>
          </a:p>
        </p:txBody>
      </p:sp>
      <p:sp>
        <p:nvSpPr>
          <p:cNvPr id="1394" name="CustomShape 4"/>
          <p:cNvSpPr/>
          <p:nvPr/>
        </p:nvSpPr>
        <p:spPr>
          <a:xfrm>
            <a:off x="457200" y="1066680"/>
            <a:ext cx="7847640" cy="3945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Impact of the configure.ac template :</a:t>
            </a:r>
            <a:endParaRPr/>
          </a:p>
        </p:txBody>
      </p:sp>
      <p:sp>
        <p:nvSpPr>
          <p:cNvPr id="1395" name="CustomShape 5"/>
          <p:cNvSpPr/>
          <p:nvPr/>
        </p:nvSpPr>
        <p:spPr>
          <a:xfrm>
            <a:off x="533520" y="5001840"/>
            <a:ext cx="7999920" cy="57636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This script will first test if the doxygen, then will export the result of this test to the other makefile templates.</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CustomShape 1"/>
          <p:cNvSpPr/>
          <p:nvPr/>
        </p:nvSpPr>
        <p:spPr>
          <a:xfrm>
            <a:off x="1143000" y="1555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32" name="Picture 7"/>
          <p:cNvPicPr/>
          <p:nvPr/>
        </p:nvPicPr>
        <p:blipFill>
          <a:blip r:embed="rId1"/>
          <a:stretch>
            <a:fillRect/>
          </a:stretch>
        </p:blipFill>
        <p:spPr>
          <a:xfrm>
            <a:off x="423720" y="101520"/>
            <a:ext cx="649800" cy="656280"/>
          </a:xfrm>
          <a:prstGeom prst="rect">
            <a:avLst/>
          </a:prstGeom>
        </p:spPr>
      </p:pic>
      <p:sp>
        <p:nvSpPr>
          <p:cNvPr id="333" name="CustomShape 2"/>
          <p:cNvSpPr/>
          <p:nvPr/>
        </p:nvSpPr>
        <p:spPr>
          <a:xfrm>
            <a:off x="152280" y="914400"/>
            <a:ext cx="8685720" cy="582624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GNU tools from the toolchain are set for an embedded usage :</a:t>
            </a:r>
            <a:endParaRPr/>
          </a:p>
          <a:p>
            <a:endParaRPr/>
          </a:p>
          <a:p>
            <a:r>
              <a:rPr b="1" lang="fr-FR" sz="1200">
                <a:solidFill>
                  <a:srgbClr val="000000"/>
                </a:solidFill>
                <a:latin typeface="Times New Roman"/>
                <a:ea typeface="ＭＳ Ｐゴシック"/>
              </a:rPr>
              <a:t>--sysroot=staging directory</a:t>
            </a:r>
            <a:endParaRPr/>
          </a:p>
          <a:p>
            <a:pPr algn="just"/>
            <a:r>
              <a:rPr lang="fr-FR" sz="1200">
                <a:solidFill>
                  <a:srgbClr val="000000"/>
                </a:solidFill>
                <a:latin typeface="Times New Roman"/>
                <a:ea typeface="ＭＳ Ｐゴシック"/>
              </a:rPr>
              <a:t>Use dir as the logical root directory for headers and libraries. For example, if the compiler would normally search for headers in /usr/include and libraries in /usr/lib, it will instead search dir/usr/include and dir/usr/lib.</a:t>
            </a:r>
            <a:endParaRPr/>
          </a:p>
          <a:p>
            <a:pPr algn="just"/>
            <a:endParaRPr/>
          </a:p>
          <a:p>
            <a:pPr algn="just"/>
            <a:r>
              <a:rPr lang="fr-FR" sz="1200">
                <a:solidFill>
                  <a:srgbClr val="000000"/>
                </a:solidFill>
                <a:latin typeface="Times New Roman"/>
                <a:ea typeface="ＭＳ Ｐゴシック"/>
              </a:rPr>
              <a:t>If you use both this option and the -isysroot option, then the --sysroot option will apply to libraries, but the -isysroot option will apply to header files.</a:t>
            </a:r>
            <a:endParaRPr/>
          </a:p>
          <a:p>
            <a:pPr algn="just"/>
            <a:endParaRPr/>
          </a:p>
          <a:p>
            <a:pPr algn="just"/>
            <a:r>
              <a:rPr lang="fr-FR" sz="1200">
                <a:solidFill>
                  <a:srgbClr val="000000"/>
                </a:solidFill>
                <a:latin typeface="Times New Roman"/>
                <a:ea typeface="ＭＳ Ｐゴシック"/>
              </a:rPr>
              <a:t>The GNU linker (beginning with version 2.16) has the necessary support for this option. If your linker does not support this option, the header file aspect of --sysroot will still work, but the library aspect will not.</a:t>
            </a:r>
            <a:endParaRPr/>
          </a:p>
          <a:p>
            <a:pPr algn="just"/>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Usually te environment is defined like this :</a:t>
            </a:r>
            <a:endParaRPr/>
          </a:p>
          <a:p>
            <a:pPr algn="just"/>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STAGING_DIR=&lt;PATH TO THE STAGING DIRECTORY&gt;</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PREFIX=«i686-cm-linux-»</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TOOLCHAIN_DIR=&lt;PATH TO THE TOOLCHAIN&gt;</a:t>
            </a:r>
            <a:endParaRPr/>
          </a:p>
          <a:p>
            <a:pPr algn="just"/>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CC=$(PREFIX)gcc --sysroot=$(STAGING_DIR)</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LD=$(PREFIX)ls --sysroot=$(STAGING_DIR)</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GCC=$(PREFIX)gcc --sysroot=$(STAGING_DIR)</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CXX=$(PREFIX)gcc --sysroot=$(STAGING_DIR)</a:t>
            </a:r>
            <a:endParaRPr/>
          </a:p>
          <a:p>
            <a:pPr algn="just"/>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GDB="$(STAGING_DIR)/bin/$(PREFIX)gdb"</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RANLIB="$(TOOLCHAIN_DIR)/bin/$(PREFIX)ranlib"</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STRIP="$(TOOLCHAIN_DIR)/bin/$(PREFIX)strip"</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OBJCOPY="$(TOOLCHAIN_DIR)/bin/$(PREFIX)objcopy"</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AR="$(TOOLCHAIN_DIR)/bin/$(PREFIX)ar"</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AS="$(TOOLCHAIN_DIR)/bin/$(PREFIX)as"</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LD="$(TOOLCHAIN_DIR)/bin/$(PREFIX)ld"</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export NM="$(TOOLCHAIN_DIR)/bin/$(PREFIX)nm”</a:t>
            </a:r>
            <a:endParaRPr/>
          </a:p>
          <a:p>
            <a:pPr algn="just"/>
            <a:r>
              <a:rPr lang="fr-FR" sz="1050">
                <a:solidFill>
                  <a:srgbClr val="000000"/>
                </a:solidFill>
                <a:latin typeface="Times New Roman"/>
                <a:ea typeface="ＭＳ Ｐゴシック"/>
              </a:rPr>
              <a:t>	</a:t>
            </a:r>
            <a:r>
              <a:rPr lang="fr-FR" sz="1050">
                <a:solidFill>
                  <a:srgbClr val="000000"/>
                </a:solidFill>
                <a:latin typeface="Times New Roman"/>
                <a:ea typeface="ＭＳ Ｐゴシック"/>
              </a:rPr>
              <a:t>etc …</a:t>
            </a:r>
            <a:endParaRPr/>
          </a:p>
        </p:txBody>
      </p:sp>
    </p:spTree>
  </p:cSld>
</p:sld>
</file>

<file path=ppt/slides/slide2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6" name="CustomShape 1"/>
          <p:cNvSpPr/>
          <p:nvPr/>
        </p:nvSpPr>
        <p:spPr>
          <a:xfrm>
            <a:off x="1143000" y="2136600"/>
            <a:ext cx="4570920" cy="637200"/>
          </a:xfrm>
          <a:prstGeom prst="rect">
            <a:avLst/>
          </a:prstGeom>
        </p:spPr>
        <p:txBody>
          <a:bodyPr bIns="45000" lIns="90000" rIns="90000" tIns="45000"/>
          <a:p>
            <a:r>
              <a:rPr lang="fr-FR" sz="1200">
                <a:solidFill>
                  <a:srgbClr val="000000"/>
                </a:solidFill>
                <a:latin typeface="Times New Roman"/>
                <a:ea typeface="ＭＳ Ｐゴシック"/>
              </a:rPr>
              <a:t># Extra files to add in the archive</a:t>
            </a:r>
            <a:endParaRPr/>
          </a:p>
          <a:p>
            <a:r>
              <a:rPr lang="fr-FR" sz="1200">
                <a:solidFill>
                  <a:srgbClr val="000000"/>
                </a:solidFill>
                <a:latin typeface="Times New Roman"/>
                <a:ea typeface="ＭＳ Ｐゴシック"/>
              </a:rPr>
              <a:t>EXTRA_DIST</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$(top_builddir)/autogen.sh</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$(top_builddir)/</a:t>
            </a:r>
            <a:r>
              <a:rPr b="1" lang="fr-FR" sz="1200">
                <a:solidFill>
                  <a:srgbClr val="c00000"/>
                </a:solidFill>
                <a:latin typeface="Times New Roman"/>
                <a:ea typeface="ＭＳ Ｐゴシック"/>
              </a:rPr>
              <a:t>default-Doxyfile</a:t>
            </a:r>
            <a:endParaRPr/>
          </a:p>
        </p:txBody>
      </p:sp>
      <p:pic>
        <p:nvPicPr>
          <p:cNvPr descr="" id="1397" name="Picture 29"/>
          <p:cNvPicPr/>
          <p:nvPr/>
        </p:nvPicPr>
        <p:blipFill>
          <a:blip r:embed="rId1"/>
          <a:stretch>
            <a:fillRect/>
          </a:stretch>
        </p:blipFill>
        <p:spPr>
          <a:xfrm>
            <a:off x="271440" y="22320"/>
            <a:ext cx="649800" cy="656280"/>
          </a:xfrm>
          <a:prstGeom prst="rect">
            <a:avLst/>
          </a:prstGeom>
        </p:spPr>
      </p:pic>
      <p:sp>
        <p:nvSpPr>
          <p:cNvPr id="1398"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399" name="CustomShape 3"/>
          <p:cNvSpPr/>
          <p:nvPr/>
        </p:nvSpPr>
        <p:spPr>
          <a:xfrm>
            <a:off x="380880" y="838080"/>
            <a:ext cx="7847640" cy="118620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Impact on the Makefile.am template :</a:t>
            </a:r>
            <a:endParaRPr/>
          </a:p>
          <a:p>
            <a:endParaRPr/>
          </a:p>
          <a:p>
            <a:r>
              <a:rPr lang="fr-FR" sz="1600">
                <a:solidFill>
                  <a:srgbClr val="000000"/>
                </a:solidFill>
                <a:latin typeface="Times New Roman"/>
                <a:ea typeface="ＭＳ Ｐゴシック"/>
              </a:rPr>
              <a:t>In order to add the doxygen setting file in the tarball generated with make dist, we must specify it explicitely:</a:t>
            </a:r>
            <a:endParaRPr/>
          </a:p>
        </p:txBody>
      </p:sp>
      <p:sp>
        <p:nvSpPr>
          <p:cNvPr id="1400" name="CustomShape 4"/>
          <p:cNvSpPr/>
          <p:nvPr/>
        </p:nvSpPr>
        <p:spPr>
          <a:xfrm>
            <a:off x="533520" y="3523680"/>
            <a:ext cx="7314120" cy="2766600"/>
          </a:xfrm>
          <a:prstGeom prst="rect">
            <a:avLst/>
          </a:prstGeom>
        </p:spPr>
        <p:txBody>
          <a:bodyPr bIns="45000" lIns="90000" rIns="90000" tIns="45000"/>
          <a:p>
            <a:r>
              <a:rPr lang="fr-FR" sz="1600">
                <a:solidFill>
                  <a:srgbClr val="000000"/>
                </a:solidFill>
                <a:latin typeface="Times New Roman"/>
                <a:ea typeface="ＭＳ Ｐゴシック"/>
              </a:rPr>
              <a:t>Then for the two targets we will :</a:t>
            </a:r>
            <a:endParaRPr/>
          </a:p>
          <a:p>
            <a:endParaRPr/>
          </a:p>
          <a:p>
            <a:pPr lvl="1">
              <a:buSzPct val="45000"/>
              <a:buFont charset="2" typeface="Wingdings"/>
              <a:buChar char=""/>
            </a:pPr>
            <a:r>
              <a:rPr lang="fr-FR" sz="1600">
                <a:solidFill>
                  <a:srgbClr val="000000"/>
                </a:solidFill>
                <a:latin typeface="Times New Roman"/>
                <a:ea typeface="ＭＳ Ｐゴシック"/>
              </a:rPr>
              <a:t>Make a directory that will be used for the html extraction</a:t>
            </a:r>
            <a:endParaRPr/>
          </a:p>
          <a:p>
            <a:pPr lvl="1">
              <a:buSzPct val="45000"/>
              <a:buFont charset="2" typeface="Wingdings"/>
              <a:buChar char=""/>
            </a:pPr>
            <a:r>
              <a:rPr lang="fr-FR" sz="1600">
                <a:solidFill>
                  <a:srgbClr val="000000"/>
                </a:solidFill>
                <a:latin typeface="Times New Roman"/>
                <a:ea typeface="ＭＳ Ｐゴシック"/>
              </a:rPr>
              <a:t>Make a local copy of the </a:t>
            </a:r>
            <a:r>
              <a:rPr b="1" lang="fr-FR" sz="1600">
                <a:solidFill>
                  <a:srgbClr val="c00000"/>
                </a:solidFill>
                <a:latin typeface="Times New Roman"/>
                <a:ea typeface="ＭＳ Ｐゴシック"/>
              </a:rPr>
              <a:t>default-Doxyfile</a:t>
            </a:r>
            <a:endParaRPr/>
          </a:p>
          <a:p>
            <a:pPr lvl="1">
              <a:buSzPct val="45000"/>
              <a:buFont charset="2" typeface="Wingdings"/>
              <a:buChar char=""/>
            </a:pPr>
            <a:r>
              <a:rPr lang="fr-FR" sz="1600">
                <a:solidFill>
                  <a:srgbClr val="000000"/>
                </a:solidFill>
                <a:latin typeface="Times New Roman"/>
                <a:ea typeface="ＭＳ Ｐゴシック"/>
              </a:rPr>
              <a:t>Upgrade of the Doxyfile with data from the composant :</a:t>
            </a:r>
            <a:endParaRPr/>
          </a:p>
          <a:p>
            <a:pPr lvl="1">
              <a:buSzPct val="45000"/>
              <a:buFont charset="2" typeface="Wingdings"/>
              <a:buChar char=""/>
            </a:pPr>
            <a:r>
              <a:rPr lang="fr-FR" sz="1600">
                <a:solidFill>
                  <a:srgbClr val="000000"/>
                </a:solidFill>
                <a:latin typeface="Times New Roman"/>
                <a:ea typeface="ＭＳ Ｐゴシック"/>
              </a:rPr>
              <a:t>Extraction directory (</a:t>
            </a:r>
            <a:r>
              <a:rPr lang="fr-FR" sz="1600">
                <a:solidFill>
                  <a:srgbClr val="009973"/>
                </a:solidFill>
                <a:latin typeface="Times New Roman"/>
                <a:ea typeface="ＭＳ Ｐゴシック"/>
              </a:rPr>
              <a:t>HTML_OUTPUT</a:t>
            </a:r>
            <a:r>
              <a:rPr lang="fr-FR" sz="1600">
                <a:solidFill>
                  <a:srgbClr val="000000"/>
                </a:solidFill>
                <a:latin typeface="Times New Roman"/>
                <a:ea typeface="ＭＳ Ｐゴシック"/>
              </a:rPr>
              <a:t>)</a:t>
            </a:r>
            <a:endParaRPr/>
          </a:p>
          <a:p>
            <a:pPr lvl="1">
              <a:buSzPct val="45000"/>
              <a:buFont charset="2" typeface="Wingdings"/>
              <a:buChar char=""/>
            </a:pPr>
            <a:r>
              <a:rPr lang="fr-FR" sz="1600">
                <a:solidFill>
                  <a:srgbClr val="000000"/>
                </a:solidFill>
                <a:latin typeface="Times New Roman"/>
                <a:ea typeface="ＭＳ Ｐゴシック"/>
              </a:rPr>
              <a:t>Its name (</a:t>
            </a:r>
            <a:r>
              <a:rPr lang="fr-FR" sz="1600">
                <a:solidFill>
                  <a:srgbClr val="009973"/>
                </a:solidFill>
                <a:latin typeface="Times New Roman"/>
                <a:ea typeface="ＭＳ Ｐゴシック"/>
              </a:rPr>
              <a:t>PROJECT_NAME</a:t>
            </a:r>
            <a:r>
              <a:rPr b="1" lang="fr-FR" sz="1600">
                <a:solidFill>
                  <a:srgbClr val="009973"/>
                </a:solidFill>
                <a:latin typeface="Times New Roman"/>
                <a:ea typeface="ＭＳ Ｐゴシック"/>
              </a:rPr>
              <a:t>)</a:t>
            </a:r>
            <a:endParaRPr/>
          </a:p>
          <a:p>
            <a:pPr lvl="1">
              <a:buSzPct val="45000"/>
              <a:buFont charset="2" typeface="Wingdings"/>
              <a:buChar char=""/>
            </a:pPr>
            <a:r>
              <a:rPr lang="fr-FR" sz="1600">
                <a:solidFill>
                  <a:srgbClr val="000000"/>
                </a:solidFill>
                <a:latin typeface="Times New Roman"/>
                <a:ea typeface="ＭＳ Ｐゴシック"/>
              </a:rPr>
              <a:t>Its version (</a:t>
            </a:r>
            <a:r>
              <a:rPr lang="fr-FR" sz="1600">
                <a:solidFill>
                  <a:srgbClr val="009973"/>
                </a:solidFill>
                <a:latin typeface="Times New Roman"/>
                <a:ea typeface="ＭＳ Ｐゴシック"/>
              </a:rPr>
              <a:t>PROJECT_NUMBER</a:t>
            </a:r>
            <a:r>
              <a:rPr b="1" lang="fr-FR" sz="1600">
                <a:solidFill>
                  <a:srgbClr val="009973"/>
                </a:solidFill>
                <a:latin typeface="Times New Roman"/>
                <a:ea typeface="ＭＳ Ｐゴシック"/>
              </a:rPr>
              <a:t>)</a:t>
            </a:r>
            <a:endParaRPr/>
          </a:p>
          <a:p>
            <a:pPr lvl="1">
              <a:buSzPct val="45000"/>
              <a:buFont charset="2" typeface="Wingdings"/>
              <a:buChar char=""/>
            </a:pPr>
            <a:r>
              <a:rPr lang="fr-FR" sz="1600">
                <a:solidFill>
                  <a:srgbClr val="000000"/>
                </a:solidFill>
                <a:latin typeface="Times New Roman"/>
                <a:ea typeface="ＭＳ Ｐゴシック"/>
              </a:rPr>
              <a:t>The path of the source code to parse (</a:t>
            </a:r>
            <a:r>
              <a:rPr lang="fr-FR" sz="1600">
                <a:solidFill>
                  <a:srgbClr val="009973"/>
                </a:solidFill>
                <a:latin typeface="Times New Roman"/>
                <a:ea typeface="ＭＳ Ｐゴシック"/>
              </a:rPr>
              <a:t>INPUT</a:t>
            </a:r>
            <a:r>
              <a:rPr lang="fr-FR" sz="1600">
                <a:solidFill>
                  <a:srgbClr val="000000"/>
                </a:solidFill>
                <a:latin typeface="Times New Roman"/>
                <a:ea typeface="ＭＳ Ｐゴシック"/>
              </a:rPr>
              <a:t>)</a:t>
            </a:r>
            <a:endParaRPr/>
          </a:p>
          <a:p>
            <a:pPr lvl="1">
              <a:buSzPct val="45000"/>
              <a:buFont charset="2" typeface="Wingdings"/>
              <a:buChar char=""/>
            </a:pPr>
            <a:r>
              <a:rPr lang="fr-FR" sz="1600">
                <a:solidFill>
                  <a:srgbClr val="000000"/>
                </a:solidFill>
                <a:latin typeface="Times New Roman"/>
                <a:ea typeface="ＭＳ Ｐゴシック"/>
              </a:rPr>
              <a:t>Launch of the documentation by invoquing the doxygen tool</a:t>
            </a:r>
            <a:endParaRPr/>
          </a:p>
          <a:p>
            <a:pPr lvl="1">
              <a:buSzPct val="45000"/>
              <a:buFont charset="2" typeface="Wingdings"/>
              <a:buChar char=""/>
            </a:pPr>
            <a:r>
              <a:rPr lang="fr-FR" sz="1600">
                <a:solidFill>
                  <a:srgbClr val="000000"/>
                </a:solidFill>
                <a:latin typeface="Times New Roman"/>
                <a:ea typeface="ＭＳ Ｐゴシック"/>
              </a:rPr>
              <a:t>Remove the temporarily Doxyfile</a:t>
            </a:r>
            <a:endParaRPr/>
          </a:p>
        </p:txBody>
      </p:sp>
      <p:sp>
        <p:nvSpPr>
          <p:cNvPr id="1401" name="CustomShape 5"/>
          <p:cNvSpPr/>
          <p:nvPr/>
        </p:nvSpPr>
        <p:spPr>
          <a:xfrm>
            <a:off x="1183680" y="3200400"/>
            <a:ext cx="3191760" cy="272160"/>
          </a:xfrm>
          <a:prstGeom prst="rect">
            <a:avLst/>
          </a:prstGeom>
        </p:spPr>
        <p:txBody>
          <a:bodyPr bIns="45000" lIns="90000" rIns="90000" tIns="45000" wrap="none"/>
          <a:p>
            <a:r>
              <a:rPr lang="fr-FR" sz="1200">
                <a:solidFill>
                  <a:srgbClr val="000000"/>
                </a:solidFill>
                <a:latin typeface="Times New Roman"/>
                <a:ea typeface="ＭＳ Ｐゴシック"/>
              </a:rPr>
              <a:t>DOXYFILE ?= $(top_builddir)/</a:t>
            </a:r>
            <a:r>
              <a:rPr b="1" lang="fr-FR" sz="1200">
                <a:solidFill>
                  <a:srgbClr val="c00000"/>
                </a:solidFill>
                <a:latin typeface="Times New Roman"/>
                <a:ea typeface="ＭＳ Ｐゴシック"/>
              </a:rPr>
              <a:t>default-Doxyfile</a:t>
            </a:r>
            <a:endParaRPr/>
          </a:p>
        </p:txBody>
      </p:sp>
      <p:sp>
        <p:nvSpPr>
          <p:cNvPr id="1402" name="CustomShape 6"/>
          <p:cNvSpPr/>
          <p:nvPr/>
        </p:nvSpPr>
        <p:spPr>
          <a:xfrm>
            <a:off x="457200" y="2828880"/>
            <a:ext cx="7923600" cy="333000"/>
          </a:xfrm>
          <a:prstGeom prst="rect">
            <a:avLst/>
          </a:prstGeom>
        </p:spPr>
        <p:txBody>
          <a:bodyPr bIns="45000" lIns="90000" rIns="90000" tIns="45000"/>
          <a:p>
            <a:r>
              <a:rPr lang="fr-FR" sz="1600">
                <a:solidFill>
                  <a:srgbClr val="000000"/>
                </a:solidFill>
                <a:latin typeface="Times New Roman"/>
                <a:ea typeface="ＭＳ Ｐゴシック"/>
              </a:rPr>
              <a:t>The doxyfile should be define :</a:t>
            </a:r>
            <a:endParaRPr/>
          </a:p>
        </p:txBody>
      </p:sp>
    </p:spTree>
  </p:cSld>
</p:sld>
</file>

<file path=ppt/slides/slide2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03" name="Picture 29"/>
          <p:cNvPicPr/>
          <p:nvPr/>
        </p:nvPicPr>
        <p:blipFill>
          <a:blip r:embed="rId1"/>
          <a:stretch>
            <a:fillRect/>
          </a:stretch>
        </p:blipFill>
        <p:spPr>
          <a:xfrm>
            <a:off x="271440" y="22320"/>
            <a:ext cx="649800" cy="656280"/>
          </a:xfrm>
          <a:prstGeom prst="rect">
            <a:avLst/>
          </a:prstGeom>
        </p:spPr>
      </p:pic>
      <p:sp>
        <p:nvSpPr>
          <p:cNvPr id="1404"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405" name="CustomShape 2"/>
          <p:cNvSpPr/>
          <p:nvPr/>
        </p:nvSpPr>
        <p:spPr>
          <a:xfrm>
            <a:off x="380880" y="1600200"/>
            <a:ext cx="7771320" cy="4106520"/>
          </a:xfrm>
          <a:prstGeom prst="rect">
            <a:avLst/>
          </a:prstGeom>
        </p:spPr>
        <p:txBody>
          <a:bodyPr anchor="ctr" bIns="45000" lIns="90000" rIns="90000" tIns="45000"/>
          <a:p>
            <a:r>
              <a:rPr lang="fr-FR" sz="1200">
                <a:solidFill>
                  <a:srgbClr val="000000"/>
                </a:solidFill>
                <a:latin typeface="Times New Roman"/>
                <a:ea typeface="ＭＳ Ｐゴシック"/>
              </a:rPr>
              <a:t># Automatic generation of the documentation for the public API</a:t>
            </a:r>
            <a:endParaRPr/>
          </a:p>
          <a:p>
            <a:r>
              <a:rPr lang="fr-FR" sz="1200">
                <a:solidFill>
                  <a:srgbClr val="000000"/>
                </a:solidFill>
                <a:latin typeface="Times New Roman"/>
                <a:ea typeface="ＭＳ Ｐゴシック"/>
              </a:rPr>
              <a:t>if </a:t>
            </a:r>
            <a:r>
              <a:rPr lang="fr-FR" sz="1200">
                <a:solidFill>
                  <a:srgbClr val="c00000"/>
                </a:solidFill>
                <a:latin typeface="Times New Roman"/>
                <a:ea typeface="ＭＳ Ｐゴシック"/>
              </a:rPr>
              <a:t>HAVE_DOXYGEN</a:t>
            </a:r>
            <a:endParaRPr/>
          </a:p>
          <a:p>
            <a:r>
              <a:rPr b="1" lang="fr-FR" sz="1200">
                <a:solidFill>
                  <a:srgbClr val="000000"/>
                </a:solidFill>
                <a:latin typeface="Times New Roman"/>
                <a:ea typeface="ＭＳ Ｐゴシック"/>
              </a:rPr>
              <a:t>html-local:</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"Removing the previous documentation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@rm -fR ./</a:t>
            </a:r>
            <a:r>
              <a:rPr b="1" lang="fr-FR" sz="1200">
                <a:solidFill>
                  <a:srgbClr val="0070c0"/>
                </a:solidFill>
                <a:latin typeface="Times New Roman"/>
                <a:ea typeface="ＭＳ Ｐゴシック"/>
              </a:rPr>
              <a:t>html_public_api</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"Preparing the documentation requirement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@cp $(DOXYFILE)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@chmod +w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HTML_OUTPUT</a:t>
            </a:r>
            <a:r>
              <a:rPr lang="fr-FR" sz="1200">
                <a:solidFill>
                  <a:srgbClr val="000000"/>
                </a:solidFill>
                <a:latin typeface="Times New Roman"/>
                <a:ea typeface="ＭＳ Ｐゴシック"/>
              </a:rPr>
              <a:t>=./</a:t>
            </a:r>
            <a:r>
              <a:rPr b="1" lang="fr-FR" sz="1200">
                <a:solidFill>
                  <a:srgbClr val="0070c0"/>
                </a:solidFill>
                <a:latin typeface="Times New Roman"/>
                <a:ea typeface="ＭＳ Ｐゴシック"/>
              </a:rPr>
              <a:t>html_public_api</a:t>
            </a:r>
            <a:r>
              <a:rPr lang="fr-FR" sz="1200">
                <a:solidFill>
                  <a:srgbClr val="000000"/>
                </a:solidFill>
                <a:latin typeface="Times New Roman"/>
                <a:ea typeface="ＭＳ Ｐゴシック"/>
              </a:rPr>
              <a:t>”</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PROJECT_NAME</a:t>
            </a:r>
            <a:r>
              <a:rPr lang="fr-FR" sz="1200">
                <a:solidFill>
                  <a:srgbClr val="000000"/>
                </a:solidFill>
                <a:latin typeface="Times New Roman"/>
                <a:ea typeface="ＭＳ Ｐゴシック"/>
              </a:rPr>
              <a:t>=@PACKAGE_NAME@”</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PROJECT_NUMBER</a:t>
            </a:r>
            <a:r>
              <a:rPr lang="fr-FR" sz="1200">
                <a:solidFill>
                  <a:srgbClr val="000000"/>
                </a:solidFill>
                <a:latin typeface="Times New Roman"/>
                <a:ea typeface="ＭＳ Ｐゴシック"/>
              </a:rPr>
              <a:t>=@PACKAGE_VERSION@” &gt;&gt;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INPUT</a:t>
            </a:r>
            <a:r>
              <a:rPr lang="fr-FR" sz="1200">
                <a:solidFill>
                  <a:srgbClr val="000000"/>
                </a:solidFill>
                <a:latin typeface="Times New Roman"/>
                <a:ea typeface="ＭＳ Ｐゴシック"/>
              </a:rPr>
              <a:t>=$(srcdir)/inc/toe”</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"Generating the documentation in doxygen format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@doxygen &gt; /dev/null 2&gt;&amp;1</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"--&gt; You can now browse the html generated documentation using the html_public_api/index.html 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    firefox </a:t>
            </a:r>
            <a:r>
              <a:rPr b="1" lang="fr-FR" sz="1200">
                <a:solidFill>
                  <a:srgbClr val="0070c0"/>
                </a:solidFill>
                <a:latin typeface="Times New Roman"/>
                <a:ea typeface="ＭＳ Ｐゴシック"/>
              </a:rPr>
              <a:t>html_public_api</a:t>
            </a:r>
            <a:r>
              <a:rPr lang="fr-FR" sz="1200">
                <a:solidFill>
                  <a:srgbClr val="000000"/>
                </a:solidFill>
                <a:latin typeface="Times New Roman"/>
                <a:ea typeface="ＭＳ Ｐゴシック"/>
              </a:rPr>
              <a:t>/index.html &amp;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@rm –f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endif</a:t>
            </a:r>
            <a:endParaRPr/>
          </a:p>
        </p:txBody>
      </p:sp>
      <p:sp>
        <p:nvSpPr>
          <p:cNvPr id="1406" name="CustomShape 3"/>
          <p:cNvSpPr/>
          <p:nvPr/>
        </p:nvSpPr>
        <p:spPr>
          <a:xfrm>
            <a:off x="310320" y="804600"/>
            <a:ext cx="5102640" cy="819720"/>
          </a:xfrm>
          <a:prstGeom prst="rect">
            <a:avLst/>
          </a:prstGeom>
        </p:spPr>
        <p:txBody>
          <a:bodyPr bIns="45000" lIns="90000" rIns="90000" tIns="45000" wrap="none"/>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Official target launched by </a:t>
            </a:r>
            <a:r>
              <a:rPr b="1" lang="fr-FR" sz="1600">
                <a:solidFill>
                  <a:srgbClr val="000000"/>
                </a:solidFill>
                <a:latin typeface="Times New Roman"/>
                <a:ea typeface="ＭＳ Ｐゴシック"/>
              </a:rPr>
              <a:t>make html</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This target will generate a documentation of the public API :</a:t>
            </a:r>
            <a:endParaRPr/>
          </a:p>
        </p:txBody>
      </p:sp>
      <p:sp>
        <p:nvSpPr>
          <p:cNvPr id="1407" name="CustomShape 4"/>
          <p:cNvSpPr/>
          <p:nvPr/>
        </p:nvSpPr>
        <p:spPr>
          <a:xfrm>
            <a:off x="511560" y="5704560"/>
            <a:ext cx="8154720" cy="1063080"/>
          </a:xfrm>
          <a:prstGeom prst="rect">
            <a:avLst/>
          </a:prstGeom>
        </p:spPr>
        <p:txBody>
          <a:bodyPr bIns="45000" lIns="90000" rIns="90000" tIns="45000" wrap="none"/>
          <a:p>
            <a:pPr>
              <a:buSzPct val="45000"/>
              <a:buFont charset="2" typeface="Wingdings"/>
              <a:buChar char=""/>
            </a:pPr>
            <a:r>
              <a:rPr lang="fr-FR" sz="1600">
                <a:solidFill>
                  <a:srgbClr val="000000"/>
                </a:solidFill>
                <a:latin typeface="Times New Roman"/>
                <a:ea typeface="ＭＳ Ｐゴシック"/>
              </a:rPr>
              <a:t>It will first generate an instant version of a Doxyfile file, then upgrade it with a set of data before</a:t>
            </a:r>
            <a:endParaRPr/>
          </a:p>
          <a:p>
            <a:r>
              <a:rPr lang="fr-FR" sz="1600">
                <a:solidFill>
                  <a:srgbClr val="000000"/>
                </a:solidFill>
                <a:latin typeface="Times New Roman"/>
                <a:ea typeface="ＭＳ Ｐゴシック"/>
              </a:rPr>
              <a:t>to launch the generation of the html documentation.</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a:t>
            </a:r>
            <a:r>
              <a:rPr b="1" lang="fr-FR" sz="1600">
                <a:solidFill>
                  <a:srgbClr val="000000"/>
                </a:solidFill>
                <a:latin typeface="Times New Roman"/>
                <a:ea typeface="ＭＳ Ｐゴシック"/>
              </a:rPr>
              <a:t>html</a:t>
            </a:r>
            <a:r>
              <a:rPr lang="fr-FR" sz="1600">
                <a:solidFill>
                  <a:srgbClr val="000000"/>
                </a:solidFill>
                <a:latin typeface="Times New Roman"/>
                <a:ea typeface="ＭＳ Ｐゴシック"/>
              </a:rPr>
              <a:t> target is standard to the autotools.</a:t>
            </a:r>
            <a:endParaRPr/>
          </a:p>
        </p:txBody>
      </p:sp>
      <p:cxnSp>
        <p:nvCxnSpPr>
          <p:cNvPr id="1408" name="Line 5"/>
          <p:cNvCxnSpPr/>
          <p:nvPr/>
        </p:nvCxnSpPr>
        <p:spPr>
          <xfrm>
            <a:off x="0" y="0"/>
            <a:ext cx="360" cy="360"/>
          </xfrm>
          <a:prstGeom prst="line">
            <a:avLst/>
          </a:prstGeom>
          <a:ln w="9360">
            <a:solidFill>
              <a:srgbClr val="000000"/>
            </a:solidFill>
            <a:round/>
            <a:tailEnd len="med" type="triangle" w="med"/>
          </a:ln>
        </p:spPr>
      </p:cxnSp>
      <p:sp>
        <p:nvSpPr>
          <p:cNvPr id="1409" name="CustomShape 6"/>
          <p:cNvSpPr/>
          <p:nvPr/>
        </p:nvSpPr>
        <p:spPr>
          <a:xfrm>
            <a:off x="6863040" y="3657600"/>
            <a:ext cx="2135160" cy="515880"/>
          </a:xfrm>
          <a:prstGeom prst="rect">
            <a:avLst/>
          </a:prstGeom>
        </p:spPr>
        <p:txBody>
          <a:bodyPr bIns="45000" lIns="90000" rIns="90000" tIns="45000" wrap="none"/>
          <a:p>
            <a:r>
              <a:rPr lang="fr-FR" sz="1400">
                <a:solidFill>
                  <a:srgbClr val="000000"/>
                </a:solidFill>
                <a:latin typeface="Times New Roman"/>
                <a:ea typeface="ＭＳ Ｐゴシック"/>
              </a:rPr>
              <a:t>Path of the headers to</a:t>
            </a:r>
            <a:endParaRPr/>
          </a:p>
          <a:p>
            <a:r>
              <a:rPr lang="fr-FR" sz="1400">
                <a:solidFill>
                  <a:srgbClr val="000000"/>
                </a:solidFill>
                <a:latin typeface="Times New Roman"/>
                <a:ea typeface="ＭＳ Ｐゴシック"/>
              </a:rPr>
              <a:t>document in HTML format</a:t>
            </a:r>
            <a:endParaRPr/>
          </a:p>
        </p:txBody>
      </p:sp>
      <p:cxnSp>
        <p:nvCxnSpPr>
          <p:cNvPr id="1410" name="Line 7"/>
          <p:cNvCxnSpPr/>
          <p:nvPr/>
        </p:nvCxnSpPr>
        <p:spPr>
          <xfrm>
            <a:off x="0" y="0"/>
            <a:ext cx="360" cy="360"/>
          </xfrm>
          <a:prstGeom prst="line">
            <a:avLst/>
          </a:prstGeom>
          <a:ln w="9360">
            <a:solidFill>
              <a:srgbClr val="000000"/>
            </a:solidFill>
            <a:round/>
            <a:tailEnd len="med" type="triangle" w="med"/>
          </a:ln>
        </p:spPr>
      </p:cxnSp>
      <p:sp>
        <p:nvSpPr>
          <p:cNvPr id="1411" name="CustomShape 8"/>
          <p:cNvSpPr/>
          <p:nvPr/>
        </p:nvSpPr>
        <p:spPr>
          <a:xfrm>
            <a:off x="6862680" y="2286000"/>
            <a:ext cx="1461600" cy="302760"/>
          </a:xfrm>
          <a:prstGeom prst="rect">
            <a:avLst/>
          </a:prstGeom>
        </p:spPr>
        <p:txBody>
          <a:bodyPr bIns="45000" lIns="90000" rIns="90000" tIns="45000" wrap="none"/>
          <a:p>
            <a:r>
              <a:rPr lang="fr-FR" sz="1400">
                <a:solidFill>
                  <a:srgbClr val="000000"/>
                </a:solidFill>
                <a:latin typeface="Times New Roman"/>
                <a:ea typeface="ＭＳ Ｐゴシック"/>
              </a:rPr>
              <a:t>Create a directory</a:t>
            </a:r>
            <a:endParaRPr/>
          </a:p>
        </p:txBody>
      </p:sp>
      <p:cxnSp>
        <p:nvCxnSpPr>
          <p:cNvPr id="1412" name="Line 9"/>
          <p:cNvCxnSpPr/>
          <p:nvPr/>
        </p:nvCxnSpPr>
        <p:spPr>
          <xfrm>
            <a:off x="0" y="0"/>
            <a:ext cx="360" cy="360"/>
          </xfrm>
          <a:prstGeom prst="line">
            <a:avLst/>
          </a:prstGeom>
          <a:ln w="9360">
            <a:solidFill>
              <a:srgbClr val="000000"/>
            </a:solidFill>
            <a:round/>
            <a:tailEnd len="med" type="triangle" w="med"/>
          </a:ln>
        </p:spPr>
      </p:cxnSp>
      <p:sp>
        <p:nvSpPr>
          <p:cNvPr id="1413" name="CustomShape 10"/>
          <p:cNvSpPr/>
          <p:nvPr/>
        </p:nvSpPr>
        <p:spPr>
          <a:xfrm>
            <a:off x="6939720" y="2895480"/>
            <a:ext cx="1496880" cy="302760"/>
          </a:xfrm>
          <a:prstGeom prst="rect">
            <a:avLst/>
          </a:prstGeom>
        </p:spPr>
        <p:txBody>
          <a:bodyPr bIns="45000" lIns="90000" rIns="90000" tIns="45000" wrap="none"/>
          <a:p>
            <a:r>
              <a:rPr lang="fr-FR" sz="1400">
                <a:solidFill>
                  <a:srgbClr val="000000"/>
                </a:solidFill>
                <a:latin typeface="Times New Roman"/>
                <a:ea typeface="ＭＳ Ｐゴシック"/>
              </a:rPr>
              <a:t>Make a local copy</a:t>
            </a:r>
            <a:endParaRPr/>
          </a:p>
        </p:txBody>
      </p:sp>
      <p:cxnSp>
        <p:nvCxnSpPr>
          <p:cNvPr id="1414" name="Line 11"/>
          <p:cNvCxnSpPr/>
          <p:nvPr/>
        </p:nvCxnSpPr>
        <p:spPr>
          <xfrm>
            <a:off x="0" y="0"/>
            <a:ext cx="360" cy="360"/>
          </xfrm>
          <a:prstGeom prst="line">
            <a:avLst/>
          </a:prstGeom>
          <a:ln w="9360">
            <a:solidFill>
              <a:srgbClr val="000000"/>
            </a:solidFill>
            <a:round/>
            <a:tailEnd len="med" type="triangle" w="med"/>
          </a:ln>
        </p:spPr>
      </p:cxnSp>
      <p:sp>
        <p:nvSpPr>
          <p:cNvPr id="1415" name="CustomShape 12"/>
          <p:cNvSpPr/>
          <p:nvPr/>
        </p:nvSpPr>
        <p:spPr>
          <a:xfrm>
            <a:off x="6899760" y="4416480"/>
            <a:ext cx="1781640" cy="302760"/>
          </a:xfrm>
          <a:prstGeom prst="rect">
            <a:avLst/>
          </a:prstGeom>
        </p:spPr>
        <p:txBody>
          <a:bodyPr bIns="45000" lIns="90000" rIns="90000" tIns="45000" wrap="none"/>
          <a:p>
            <a:r>
              <a:rPr lang="fr-FR" sz="1400">
                <a:solidFill>
                  <a:srgbClr val="000000"/>
                </a:solidFill>
                <a:latin typeface="Times New Roman"/>
                <a:ea typeface="ＭＳ Ｐゴシック"/>
              </a:rPr>
              <a:t>Launch the generation</a:t>
            </a:r>
            <a:endParaRPr/>
          </a:p>
        </p:txBody>
      </p:sp>
      <p:cxnSp>
        <p:nvCxnSpPr>
          <p:cNvPr id="1416" name="Line 13"/>
          <p:cNvCxnSpPr/>
          <p:nvPr/>
        </p:nvCxnSpPr>
        <p:spPr>
          <xfrm>
            <a:off x="0" y="0"/>
            <a:ext cx="360" cy="360"/>
          </xfrm>
          <a:prstGeom prst="line">
            <a:avLst/>
          </a:prstGeom>
          <a:ln w="9360">
            <a:solidFill>
              <a:srgbClr val="000000"/>
            </a:solidFill>
            <a:round/>
            <a:tailEnd len="med" type="triangle" w="med"/>
          </a:ln>
        </p:spPr>
      </p:cxnSp>
      <p:sp>
        <p:nvSpPr>
          <p:cNvPr id="1417" name="CustomShape 14"/>
          <p:cNvSpPr/>
          <p:nvPr/>
        </p:nvSpPr>
        <p:spPr>
          <a:xfrm>
            <a:off x="6939360" y="5105520"/>
            <a:ext cx="1825920" cy="302760"/>
          </a:xfrm>
          <a:prstGeom prst="rect">
            <a:avLst/>
          </a:prstGeom>
        </p:spPr>
        <p:txBody>
          <a:bodyPr bIns="45000" lIns="90000" rIns="90000" tIns="45000" wrap="none"/>
          <a:p>
            <a:r>
              <a:rPr lang="fr-FR" sz="1400">
                <a:solidFill>
                  <a:srgbClr val="000000"/>
                </a:solidFill>
                <a:latin typeface="Times New Roman"/>
                <a:ea typeface="ＭＳ Ｐゴシック"/>
              </a:rPr>
              <a:t>Remove the lcoal copy</a:t>
            </a:r>
            <a:endParaRPr/>
          </a:p>
        </p:txBody>
      </p:sp>
    </p:spTree>
  </p:cSld>
</p:sld>
</file>

<file path=ppt/slides/slide2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18" name="Picture 29"/>
          <p:cNvPicPr/>
          <p:nvPr/>
        </p:nvPicPr>
        <p:blipFill>
          <a:blip r:embed="rId1"/>
          <a:stretch>
            <a:fillRect/>
          </a:stretch>
        </p:blipFill>
        <p:spPr>
          <a:xfrm>
            <a:off x="271440" y="22320"/>
            <a:ext cx="649800" cy="656280"/>
          </a:xfrm>
          <a:prstGeom prst="rect">
            <a:avLst/>
          </a:prstGeom>
        </p:spPr>
      </p:pic>
      <p:sp>
        <p:nvSpPr>
          <p:cNvPr id="1419"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420" name="CustomShape 2"/>
          <p:cNvSpPr/>
          <p:nvPr/>
        </p:nvSpPr>
        <p:spPr>
          <a:xfrm>
            <a:off x="533520" y="1523880"/>
            <a:ext cx="8304840" cy="3922560"/>
          </a:xfrm>
          <a:prstGeom prst="rect">
            <a:avLst/>
          </a:prstGeom>
        </p:spPr>
        <p:txBody>
          <a:bodyPr bIns="45000" lIns="90000" rIns="90000" tIns="45000"/>
          <a:p>
            <a:r>
              <a:rPr lang="fr-FR" sz="1200">
                <a:solidFill>
                  <a:srgbClr val="000000"/>
                </a:solidFill>
                <a:latin typeface="Times New Roman"/>
                <a:ea typeface="ＭＳ Ｐゴシック"/>
              </a:rPr>
              <a:t># Automatic generation of the full documentation for the source code (internal and public API)</a:t>
            </a:r>
            <a:endParaRPr/>
          </a:p>
          <a:p>
            <a:r>
              <a:rPr lang="fr-FR" sz="1200">
                <a:solidFill>
                  <a:srgbClr val="000000"/>
                </a:solidFill>
                <a:latin typeface="Times New Roman"/>
                <a:ea typeface="ＭＳ Ｐゴシック"/>
              </a:rPr>
              <a:t>if </a:t>
            </a:r>
            <a:r>
              <a:rPr lang="fr-FR" sz="1200">
                <a:solidFill>
                  <a:srgbClr val="c00000"/>
                </a:solidFill>
                <a:latin typeface="Times New Roman"/>
                <a:ea typeface="ＭＳ Ｐゴシック"/>
              </a:rPr>
              <a:t>HAVE_DOXYGEN</a:t>
            </a:r>
            <a:endParaRPr/>
          </a:p>
          <a:p>
            <a:r>
              <a:rPr b="1" lang="fr-FR" sz="1200">
                <a:solidFill>
                  <a:srgbClr val="000000"/>
                </a:solidFill>
                <a:latin typeface="Times New Roman"/>
                <a:ea typeface="ＭＳ Ｐゴシック"/>
              </a:rPr>
              <a:t>fullhtml</a:t>
            </a:r>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"Removing the previous documentation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@rm -fR ./</a:t>
            </a:r>
            <a:r>
              <a:rPr b="1" lang="fr-FR" sz="1200">
                <a:solidFill>
                  <a:srgbClr val="0070c0"/>
                </a:solidFill>
                <a:latin typeface="Times New Roman"/>
                <a:ea typeface="ＭＳ Ｐゴシック"/>
              </a:rPr>
              <a:t>html_full</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"Preparing the documentation requirement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@cp $(DOXYFILE)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@chmod +w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HTML_OUTPUT</a:t>
            </a:r>
            <a:r>
              <a:rPr lang="fr-FR" sz="1200">
                <a:solidFill>
                  <a:srgbClr val="000000"/>
                </a:solidFill>
                <a:latin typeface="Times New Roman"/>
                <a:ea typeface="ＭＳ Ｐゴシック"/>
              </a:rPr>
              <a:t>=./</a:t>
            </a:r>
            <a:r>
              <a:rPr b="1" lang="fr-FR" sz="1200">
                <a:solidFill>
                  <a:srgbClr val="0070c0"/>
                </a:solidFill>
                <a:latin typeface="Times New Roman"/>
                <a:ea typeface="ＭＳ Ｐゴシック"/>
              </a:rPr>
              <a:t>html_full</a:t>
            </a:r>
            <a:r>
              <a:rPr lang="fr-FR" sz="1200">
                <a:solidFill>
                  <a:srgbClr val="000000"/>
                </a:solidFill>
                <a:latin typeface="Times New Roman"/>
                <a:ea typeface="ＭＳ Ｐゴシック"/>
              </a:rPr>
              <a:t>”</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PROJECT_NAME</a:t>
            </a:r>
            <a:r>
              <a:rPr lang="fr-FR" sz="1200">
                <a:solidFill>
                  <a:srgbClr val="000000"/>
                </a:solidFill>
                <a:latin typeface="Times New Roman"/>
                <a:ea typeface="ＭＳ Ｐゴシック"/>
              </a:rPr>
              <a:t>=@PACKAGE_NAME@”</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PROJECT_NUMBER</a:t>
            </a:r>
            <a:r>
              <a:rPr lang="fr-FR" sz="1200">
                <a:solidFill>
                  <a:srgbClr val="000000"/>
                </a:solidFill>
                <a:latin typeface="Times New Roman"/>
                <a:ea typeface="ＭＳ Ｐゴシック"/>
              </a:rPr>
              <a:t>=@PACKAGE_VERSION@“</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a:t>
            </a:r>
            <a:r>
              <a:rPr b="1" lang="fr-FR" sz="1200">
                <a:solidFill>
                  <a:srgbClr val="009973"/>
                </a:solidFill>
                <a:latin typeface="Times New Roman"/>
                <a:ea typeface="ＭＳ Ｐゴシック"/>
              </a:rPr>
              <a:t>INPUT</a:t>
            </a:r>
            <a:r>
              <a:rPr lang="fr-FR" sz="1200">
                <a:solidFill>
                  <a:srgbClr val="000000"/>
                </a:solidFill>
                <a:latin typeface="Times New Roman"/>
                <a:ea typeface="ＭＳ Ｐゴシック"/>
              </a:rPr>
              <a:t>=$(srcdir)/“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&gt;&gt; Doxyfile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-n "Generating the documentation in doxygen format :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@doxygen &gt; /dev/null 2&gt;&amp;1</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"OK"</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"--&gt; You can now browse the html generated documentation using the html_full/index.html file."</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@echo "    firefox </a:t>
            </a:r>
            <a:r>
              <a:rPr b="1" lang="fr-FR" sz="1200">
                <a:solidFill>
                  <a:srgbClr val="0070c0"/>
                </a:solidFill>
                <a:latin typeface="Times New Roman"/>
                <a:ea typeface="ＭＳ Ｐゴシック"/>
              </a:rPr>
              <a:t>html_full</a:t>
            </a:r>
            <a:r>
              <a:rPr lang="fr-FR" sz="1200">
                <a:solidFill>
                  <a:srgbClr val="000000"/>
                </a:solidFill>
                <a:latin typeface="Times New Roman"/>
                <a:ea typeface="ＭＳ Ｐゴシック"/>
              </a:rPr>
              <a:t>/index.html &amp;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@rm –f </a:t>
            </a:r>
            <a:r>
              <a:rPr b="1" lang="fr-FR" sz="1200">
                <a:solidFill>
                  <a:srgbClr val="c00000"/>
                </a:solidFill>
                <a:latin typeface="Times New Roman"/>
                <a:ea typeface="ＭＳ Ｐゴシック"/>
              </a:rPr>
              <a:t>Doxyfile</a:t>
            </a:r>
            <a:endParaRPr/>
          </a:p>
          <a:p>
            <a:r>
              <a:rPr lang="fr-FR" sz="1200">
                <a:solidFill>
                  <a:srgbClr val="000000"/>
                </a:solidFill>
                <a:latin typeface="Times New Roman"/>
                <a:ea typeface="ＭＳ Ｐゴシック"/>
              </a:rPr>
              <a:t>endif</a:t>
            </a:r>
            <a:endParaRPr/>
          </a:p>
        </p:txBody>
      </p:sp>
      <p:sp>
        <p:nvSpPr>
          <p:cNvPr id="1421" name="CustomShape 3"/>
          <p:cNvSpPr/>
          <p:nvPr/>
        </p:nvSpPr>
        <p:spPr>
          <a:xfrm>
            <a:off x="575280" y="5410080"/>
            <a:ext cx="7816680" cy="1063080"/>
          </a:xfrm>
          <a:prstGeom prst="rect">
            <a:avLst/>
          </a:prstGeom>
        </p:spPr>
        <p:txBody>
          <a:bodyPr bIns="45000" lIns="90000" rIns="90000" tIns="45000" wrap="none"/>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differenc with the html target is INTPUT path that defines the path to the source code to</a:t>
            </a:r>
            <a:endParaRPr/>
          </a:p>
          <a:p>
            <a:r>
              <a:rPr lang="fr-FR" sz="1600">
                <a:solidFill>
                  <a:srgbClr val="000000"/>
                </a:solidFill>
                <a:latin typeface="Times New Roman"/>
                <a:ea typeface="ＭＳ Ｐゴシック"/>
              </a:rPr>
              <a:t>Parse with the doxygen tool.</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a:t>
            </a:r>
            <a:r>
              <a:rPr b="1" lang="fr-FR" sz="1600">
                <a:solidFill>
                  <a:srgbClr val="000000"/>
                </a:solidFill>
                <a:latin typeface="Times New Roman"/>
                <a:ea typeface="ＭＳ Ｐゴシック"/>
              </a:rPr>
              <a:t>fullhtml</a:t>
            </a:r>
            <a:r>
              <a:rPr lang="fr-FR" sz="1600">
                <a:solidFill>
                  <a:srgbClr val="000000"/>
                </a:solidFill>
                <a:latin typeface="Times New Roman"/>
                <a:ea typeface="ＭＳ Ｐゴシック"/>
              </a:rPr>
              <a:t> target is standard to the autotools.</a:t>
            </a:r>
            <a:endParaRPr/>
          </a:p>
        </p:txBody>
      </p:sp>
      <p:sp>
        <p:nvSpPr>
          <p:cNvPr id="1422" name="CustomShape 4"/>
          <p:cNvSpPr/>
          <p:nvPr/>
        </p:nvSpPr>
        <p:spPr>
          <a:xfrm>
            <a:off x="304920" y="685800"/>
            <a:ext cx="8152200" cy="81972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Official target launched by make html :</a:t>
            </a:r>
            <a:endParaRPr/>
          </a:p>
          <a:p>
            <a:endParaRPr/>
          </a:p>
          <a:p>
            <a:r>
              <a:rPr lang="fr-FR" sz="1600">
                <a:solidFill>
                  <a:srgbClr val="000000"/>
                </a:solidFill>
                <a:latin typeface="Times New Roman"/>
                <a:ea typeface="ＭＳ Ｐゴシック"/>
              </a:rPr>
              <a:t>This target will generate a documentation of the full source code :</a:t>
            </a:r>
            <a:endParaRPr/>
          </a:p>
        </p:txBody>
      </p:sp>
      <p:cxnSp>
        <p:nvCxnSpPr>
          <p:cNvPr id="1423" name="Line 5"/>
          <p:cNvCxnSpPr/>
          <p:nvPr/>
        </p:nvCxnSpPr>
        <p:spPr>
          <xfrm>
            <a:off x="0" y="0"/>
            <a:ext cx="360" cy="360"/>
          </xfrm>
          <a:prstGeom prst="line">
            <a:avLst/>
          </a:prstGeom>
          <a:ln w="9360">
            <a:solidFill>
              <a:srgbClr val="000000"/>
            </a:solidFill>
            <a:round/>
            <a:tailEnd len="med" type="triangle" w="med"/>
          </a:ln>
        </p:spPr>
      </p:cxnSp>
      <p:sp>
        <p:nvSpPr>
          <p:cNvPr id="1424" name="CustomShape 6"/>
          <p:cNvSpPr/>
          <p:nvPr/>
        </p:nvSpPr>
        <p:spPr>
          <a:xfrm>
            <a:off x="6883200" y="3505320"/>
            <a:ext cx="2232720" cy="729000"/>
          </a:xfrm>
          <a:prstGeom prst="rect">
            <a:avLst/>
          </a:prstGeom>
        </p:spPr>
        <p:txBody>
          <a:bodyPr bIns="45000" lIns="90000" rIns="90000" tIns="45000" wrap="none"/>
          <a:p>
            <a:r>
              <a:rPr lang="fr-FR" sz="1400">
                <a:solidFill>
                  <a:srgbClr val="000000"/>
                </a:solidFill>
                <a:latin typeface="Times New Roman"/>
                <a:ea typeface="ＭＳ Ｐゴシック"/>
              </a:rPr>
              <a:t>root path to the component’s</a:t>
            </a:r>
            <a:endParaRPr/>
          </a:p>
          <a:p>
            <a:r>
              <a:rPr lang="fr-FR" sz="1400">
                <a:solidFill>
                  <a:srgbClr val="000000"/>
                </a:solidFill>
                <a:latin typeface="Times New Roman"/>
                <a:ea typeface="ＭＳ Ｐゴシック"/>
              </a:rPr>
              <a:t>source code used to</a:t>
            </a:r>
            <a:endParaRPr/>
          </a:p>
          <a:p>
            <a:r>
              <a:rPr lang="fr-FR" sz="1400">
                <a:solidFill>
                  <a:srgbClr val="000000"/>
                </a:solidFill>
                <a:latin typeface="Times New Roman"/>
                <a:ea typeface="ＭＳ Ｐゴシック"/>
              </a:rPr>
              <a:t>document in HTML format</a:t>
            </a:r>
            <a:endParaRPr/>
          </a:p>
        </p:txBody>
      </p:sp>
    </p:spTree>
  </p:cSld>
</p:sld>
</file>

<file path=ppt/slides/slide2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5" name="CustomShape 1"/>
          <p:cNvSpPr/>
          <p:nvPr/>
        </p:nvSpPr>
        <p:spPr>
          <a:xfrm>
            <a:off x="228600" y="1219320"/>
            <a:ext cx="8685720" cy="2890440"/>
          </a:xfrm>
          <a:prstGeom prst="rect">
            <a:avLst/>
          </a:prstGeom>
        </p:spPr>
        <p:txBody>
          <a:bodyPr bIns="45000" lIns="90000" rIns="90000" tIns="45000"/>
          <a:p>
            <a:r>
              <a:rPr lang="fr-FR" sz="1600">
                <a:solidFill>
                  <a:srgbClr val="000000"/>
                </a:solidFill>
                <a:latin typeface="Times New Roman"/>
                <a:ea typeface="ＭＳ Ｐゴシック"/>
              </a:rPr>
              <a:t>	</a:t>
            </a:r>
            <a:endParaRPr/>
          </a:p>
          <a:p>
            <a:endParaRPr/>
          </a:p>
          <a:p>
            <a:endParaRPr/>
          </a:p>
          <a:p>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Editing a default doxygen </a:t>
            </a:r>
            <a:endParaRPr/>
          </a:p>
          <a:p>
            <a:endParaRPr/>
          </a:p>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configuration</a:t>
            </a:r>
            <a:endParaRPr/>
          </a:p>
        </p:txBody>
      </p:sp>
      <p:pic>
        <p:nvPicPr>
          <p:cNvPr descr="" id="1426" name="Picture 2"/>
          <p:cNvPicPr/>
          <p:nvPr/>
        </p:nvPicPr>
        <p:blipFill>
          <a:blip r:embed="rId1"/>
          <a:stretch>
            <a:fillRect/>
          </a:stretch>
        </p:blipFill>
        <p:spPr>
          <a:xfrm>
            <a:off x="0" y="1981080"/>
            <a:ext cx="3094560" cy="3094560"/>
          </a:xfrm>
          <a:prstGeom prst="rect">
            <a:avLst/>
          </a:prstGeom>
        </p:spPr>
      </p:pic>
      <p:pic>
        <p:nvPicPr>
          <p:cNvPr descr="" id="1427" name="Picture 29"/>
          <p:cNvPicPr/>
          <p:nvPr/>
        </p:nvPicPr>
        <p:blipFill>
          <a:blip r:embed="rId2"/>
          <a:stretch>
            <a:fillRect/>
          </a:stretch>
        </p:blipFill>
        <p:spPr>
          <a:xfrm>
            <a:off x="271440" y="22320"/>
            <a:ext cx="649800" cy="656280"/>
          </a:xfrm>
          <a:prstGeom prst="rect">
            <a:avLst/>
          </a:prstGeom>
        </p:spPr>
      </p:pic>
      <p:sp>
        <p:nvSpPr>
          <p:cNvPr id="1428"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Tree>
  </p:cSld>
</p:sld>
</file>

<file path=ppt/slides/slide2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29" name="Picture 29"/>
          <p:cNvPicPr/>
          <p:nvPr/>
        </p:nvPicPr>
        <p:blipFill>
          <a:blip r:embed="rId1"/>
          <a:stretch>
            <a:fillRect/>
          </a:stretch>
        </p:blipFill>
        <p:spPr>
          <a:xfrm>
            <a:off x="271440" y="22320"/>
            <a:ext cx="649800" cy="656280"/>
          </a:xfrm>
          <a:prstGeom prst="rect">
            <a:avLst/>
          </a:prstGeom>
        </p:spPr>
      </p:pic>
      <p:sp>
        <p:nvSpPr>
          <p:cNvPr id="1430"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431" name="CustomShape 2"/>
          <p:cNvSpPr/>
          <p:nvPr/>
        </p:nvSpPr>
        <p:spPr>
          <a:xfrm>
            <a:off x="228600" y="990720"/>
            <a:ext cx="7771320" cy="942120"/>
          </a:xfrm>
          <a:prstGeom prst="rect">
            <a:avLst/>
          </a:prstGeom>
        </p:spPr>
        <p:txBody>
          <a:bodyPr bIns="45000" lIns="90000" rIns="90000" tIns="45000"/>
          <a:p>
            <a:r>
              <a:rPr lang="fr-FR" sz="1400">
                <a:solidFill>
                  <a:srgbClr val="000000"/>
                </a:solidFill>
                <a:latin typeface="Times New Roman"/>
                <a:ea typeface="ＭＳ Ｐゴシック"/>
              </a:rPr>
              <a:t>Doxywizard is a GUI front-end used for configuring and running doxygen. In our case we will just use it for generating a config file.</a:t>
            </a:r>
            <a:endParaRPr/>
          </a:p>
          <a:p>
            <a:endParaRPr/>
          </a:p>
          <a:p>
            <a:r>
              <a:rPr lang="fr-FR" sz="1400">
                <a:solidFill>
                  <a:srgbClr val="000000"/>
                </a:solidFill>
                <a:latin typeface="Times New Roman"/>
                <a:ea typeface="ＭＳ Ｐゴシック"/>
              </a:rPr>
              <a:t>When you start doxywizard it will display the main window (the actual look depends on the OS used).</a:t>
            </a:r>
            <a:endParaRPr/>
          </a:p>
        </p:txBody>
      </p:sp>
      <p:pic>
        <p:nvPicPr>
          <p:cNvPr descr="" id="1432" name="Picture 4"/>
          <p:cNvPicPr/>
          <p:nvPr/>
        </p:nvPicPr>
        <p:blipFill>
          <a:blip r:embed="rId2"/>
          <a:stretch>
            <a:fillRect/>
          </a:stretch>
        </p:blipFill>
        <p:spPr>
          <a:xfrm>
            <a:off x="304920" y="2476440"/>
            <a:ext cx="4037400" cy="3031560"/>
          </a:xfrm>
          <a:prstGeom prst="rect">
            <a:avLst/>
          </a:prstGeom>
        </p:spPr>
      </p:pic>
      <p:pic>
        <p:nvPicPr>
          <p:cNvPr descr="" id="1433" name="Picture 6"/>
          <p:cNvPicPr/>
          <p:nvPr/>
        </p:nvPicPr>
        <p:blipFill>
          <a:blip r:embed="rId3"/>
          <a:stretch>
            <a:fillRect/>
          </a:stretch>
        </p:blipFill>
        <p:spPr>
          <a:xfrm>
            <a:off x="4660560" y="2505600"/>
            <a:ext cx="3961440" cy="2974320"/>
          </a:xfrm>
          <a:prstGeom prst="rect">
            <a:avLst/>
          </a:prstGeom>
        </p:spPr>
      </p:pic>
    </p:spTree>
  </p:cSld>
</p:sld>
</file>

<file path=ppt/slides/slide2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34" name="Picture 29"/>
          <p:cNvPicPr/>
          <p:nvPr/>
        </p:nvPicPr>
        <p:blipFill>
          <a:blip r:embed="rId1"/>
          <a:stretch>
            <a:fillRect/>
          </a:stretch>
        </p:blipFill>
        <p:spPr>
          <a:xfrm>
            <a:off x="271440" y="22320"/>
            <a:ext cx="649800" cy="656280"/>
          </a:xfrm>
          <a:prstGeom prst="rect">
            <a:avLst/>
          </a:prstGeom>
        </p:spPr>
      </p:pic>
      <p:sp>
        <p:nvSpPr>
          <p:cNvPr id="1435"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pic>
        <p:nvPicPr>
          <p:cNvPr descr="" id="1436" name="Picture 2"/>
          <p:cNvPicPr/>
          <p:nvPr/>
        </p:nvPicPr>
        <p:blipFill>
          <a:blip r:embed="rId2"/>
          <a:stretch>
            <a:fillRect/>
          </a:stretch>
        </p:blipFill>
        <p:spPr>
          <a:xfrm>
            <a:off x="1447920" y="807120"/>
            <a:ext cx="4732920" cy="3763800"/>
          </a:xfrm>
          <a:prstGeom prst="rect">
            <a:avLst/>
          </a:prstGeom>
        </p:spPr>
      </p:pic>
      <p:sp>
        <p:nvSpPr>
          <p:cNvPr id="1437" name="CustomShape 2"/>
          <p:cNvSpPr/>
          <p:nvPr/>
        </p:nvSpPr>
        <p:spPr>
          <a:xfrm>
            <a:off x="609480" y="4724280"/>
            <a:ext cx="7923600" cy="1368360"/>
          </a:xfrm>
          <a:prstGeom prst="rect">
            <a:avLst/>
          </a:prstGeom>
        </p:spPr>
        <p:txBody>
          <a:bodyPr bIns="45000" lIns="90000" rIns="90000" tIns="45000"/>
          <a:p>
            <a:r>
              <a:rPr lang="fr-FR" sz="1400">
                <a:solidFill>
                  <a:srgbClr val="000000"/>
                </a:solidFill>
                <a:latin typeface="Times New Roman"/>
                <a:ea typeface="ＭＳ Ｐゴシック"/>
              </a:rPr>
              <a:t></a:t>
            </a:r>
            <a:r>
              <a:rPr lang="fr-FR" sz="1400">
                <a:solidFill>
                  <a:srgbClr val="000000"/>
                </a:solidFill>
                <a:latin typeface="Times New Roman"/>
                <a:ea typeface="ＭＳ Ｐゴシック"/>
              </a:rPr>
              <a:t>The doxywizard tool (also known as doxygen-gui) can be used in order to generate a default doxygen configuration. The project’s name and its relative version will update the file afterwards.</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GUI can be also used to edit an existing setting.</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configuration should be save into a </a:t>
            </a:r>
            <a:r>
              <a:rPr b="1" lang="fr-FR" sz="1400">
                <a:solidFill>
                  <a:srgbClr val="000000"/>
                </a:solidFill>
                <a:latin typeface="Times New Roman"/>
                <a:ea typeface="ＭＳ Ｐゴシック"/>
              </a:rPr>
              <a:t>default-Doxyfile</a:t>
            </a:r>
            <a:r>
              <a:rPr lang="fr-FR" sz="1400">
                <a:solidFill>
                  <a:srgbClr val="000000"/>
                </a:solidFill>
                <a:latin typeface="Times New Roman"/>
                <a:ea typeface="ＭＳ Ｐゴシック"/>
              </a:rPr>
              <a:t> file.</a:t>
            </a:r>
            <a:endParaRPr/>
          </a:p>
        </p:txBody>
      </p:sp>
    </p:spTree>
  </p:cSld>
</p:sld>
</file>

<file path=ppt/slides/slide2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38" name="Picture 2"/>
          <p:cNvPicPr/>
          <p:nvPr/>
        </p:nvPicPr>
        <p:blipFill>
          <a:blip r:embed="rId1"/>
          <a:stretch>
            <a:fillRect/>
          </a:stretch>
        </p:blipFill>
        <p:spPr>
          <a:xfrm>
            <a:off x="1523880" y="1600200"/>
            <a:ext cx="3094560" cy="3094560"/>
          </a:xfrm>
          <a:prstGeom prst="rect">
            <a:avLst/>
          </a:prstGeom>
        </p:spPr>
      </p:pic>
      <p:sp>
        <p:nvSpPr>
          <p:cNvPr id="1439" name="CustomShape 1"/>
          <p:cNvSpPr/>
          <p:nvPr/>
        </p:nvSpPr>
        <p:spPr>
          <a:xfrm>
            <a:off x="4976280" y="3124080"/>
            <a:ext cx="3718800" cy="455400"/>
          </a:xfrm>
          <a:prstGeom prst="rect">
            <a:avLst/>
          </a:prstGeom>
        </p:spPr>
        <p:txBody>
          <a:bodyPr bIns="45000" lIns="90000" rIns="90000" tIns="45000" wrap="none"/>
          <a:p>
            <a:r>
              <a:rPr b="1" lang="fr-FR" sz="2400">
                <a:solidFill>
                  <a:srgbClr val="000000"/>
                </a:solidFill>
                <a:latin typeface="Times New Roman"/>
                <a:ea typeface="ＭＳ Ｐゴシック"/>
              </a:rPr>
              <a:t>DOCUMENTATION  LAB</a:t>
            </a:r>
            <a:endParaRPr/>
          </a:p>
        </p:txBody>
      </p:sp>
      <p:pic>
        <p:nvPicPr>
          <p:cNvPr descr="" id="1440" name="Picture 29"/>
          <p:cNvPicPr/>
          <p:nvPr/>
        </p:nvPicPr>
        <p:blipFill>
          <a:blip r:embed="rId2"/>
          <a:stretch>
            <a:fillRect/>
          </a:stretch>
        </p:blipFill>
        <p:spPr>
          <a:xfrm>
            <a:off x="271440" y="22320"/>
            <a:ext cx="649800" cy="656280"/>
          </a:xfrm>
          <a:prstGeom prst="rect">
            <a:avLst/>
          </a:prstGeom>
        </p:spPr>
      </p:pic>
      <p:sp>
        <p:nvSpPr>
          <p:cNvPr id="1441"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Tree>
  </p:cSld>
</p:sld>
</file>

<file path=ppt/slides/slide2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42" name="Picture 29"/>
          <p:cNvPicPr/>
          <p:nvPr/>
        </p:nvPicPr>
        <p:blipFill>
          <a:blip r:embed="rId1"/>
          <a:stretch>
            <a:fillRect/>
          </a:stretch>
        </p:blipFill>
        <p:spPr>
          <a:xfrm>
            <a:off x="271440" y="22320"/>
            <a:ext cx="649800" cy="656280"/>
          </a:xfrm>
          <a:prstGeom prst="rect">
            <a:avLst/>
          </a:prstGeom>
        </p:spPr>
      </p:pic>
      <p:sp>
        <p:nvSpPr>
          <p:cNvPr id="1443"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Doxygen documentation in html format</a:t>
            </a:r>
            <a:endParaRPr/>
          </a:p>
        </p:txBody>
      </p:sp>
      <p:sp>
        <p:nvSpPr>
          <p:cNvPr id="1444" name="CustomShape 2"/>
          <p:cNvSpPr/>
          <p:nvPr/>
        </p:nvSpPr>
        <p:spPr>
          <a:xfrm>
            <a:off x="-247680" y="838080"/>
            <a:ext cx="8920800" cy="5630760"/>
          </a:xfrm>
          <a:prstGeom prst="rect">
            <a:avLst/>
          </a:prstGeom>
        </p:spPr>
        <p:txBody>
          <a:bodyPr bIns="45000" lIns="90000" rIns="90000" tIns="45000" wrap="none"/>
          <a:p>
            <a:r>
              <a:rPr lang="fr-FR" sz="1400">
                <a:solidFill>
                  <a:srgbClr val="000000"/>
                </a:solidFill>
                <a:latin typeface="Times New Roman"/>
                <a:ea typeface="ＭＳ Ｐゴシック"/>
              </a:rPr>
              <a:t>The goal of this lab is to add two target to your makefile used to generate a documention :</a:t>
            </a:r>
            <a:endParaRPr/>
          </a:p>
          <a:p>
            <a:endParaRPr/>
          </a:p>
          <a:p>
            <a:pPr lvl="1">
              <a:buSzPct val="45000"/>
              <a:buFont charset="2" typeface="Wingdings"/>
              <a:buChar char=""/>
            </a:pPr>
            <a:r>
              <a:rPr b="1" lang="fr-FR" sz="1400">
                <a:solidFill>
                  <a:srgbClr val="000000"/>
                </a:solidFill>
                <a:latin typeface="Times New Roman"/>
                <a:ea typeface="ＭＳ Ｐゴシック"/>
              </a:rPr>
              <a:t>make html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should  generate a documentation of the public API (headers thats should be installed</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into &lt;STAGING_PATH&gt;/&lt;PREFIX_PATH&gt;/include/&lt;COMPOSANT_NAME&gt;/).</a:t>
            </a:r>
            <a:endParaRPr/>
          </a:p>
          <a:p>
            <a:r>
              <a:rPr lang="fr-FR" sz="1400">
                <a:solidFill>
                  <a:srgbClr val="000000"/>
                </a:solidFill>
                <a:latin typeface="Times New Roman"/>
                <a:ea typeface="ＭＳ Ｐゴシック"/>
              </a:rPr>
              <a:t>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Local directory : </a:t>
            </a:r>
            <a:r>
              <a:rPr b="1" lang="fr-FR" sz="1400">
                <a:solidFill>
                  <a:srgbClr val="000000"/>
                </a:solidFill>
                <a:latin typeface="Times New Roman"/>
                <a:ea typeface="ＭＳ Ｐゴシック"/>
              </a:rPr>
              <a:t>./html_public_api</a:t>
            </a:r>
            <a:endParaRPr/>
          </a:p>
          <a:p>
            <a:endParaRPr/>
          </a:p>
          <a:p>
            <a:pPr lvl="1">
              <a:buSzPct val="45000"/>
              <a:buFont charset="2" typeface="Wingdings"/>
              <a:buChar char=""/>
            </a:pPr>
            <a:r>
              <a:rPr b="1" lang="fr-FR" sz="1400">
                <a:solidFill>
                  <a:srgbClr val="000000"/>
                </a:solidFill>
                <a:latin typeface="Times New Roman"/>
                <a:ea typeface="ＭＳ Ｐゴシック"/>
              </a:rPr>
              <a:t>make fullhtml</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should generate a complete documentation of the implementation of the whole component.</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Local directory : </a:t>
            </a:r>
            <a:r>
              <a:rPr b="1" lang="fr-FR" sz="1400">
                <a:solidFill>
                  <a:srgbClr val="000000"/>
                </a:solidFill>
                <a:latin typeface="Times New Roman"/>
                <a:ea typeface="ＭＳ Ｐゴシック"/>
              </a:rPr>
              <a:t>./html_full</a:t>
            </a:r>
            <a:endParaRPr/>
          </a:p>
          <a:p>
            <a:endParaRPr/>
          </a:p>
          <a:p>
            <a:r>
              <a:rPr lang="fr-FR" sz="1400">
                <a:solidFill>
                  <a:srgbClr val="000000"/>
                </a:solidFill>
                <a:latin typeface="Times New Roman"/>
                <a:ea typeface="ＭＳ Ｐゴシック"/>
              </a:rPr>
              <a:t>Projet’s files:</a:t>
            </a:r>
            <a:endParaRPr/>
          </a:p>
          <a:p>
            <a:endParaRPr/>
          </a:p>
          <a:p>
            <a:endParaRPr/>
          </a:p>
          <a:p>
            <a:endParaRPr/>
          </a:p>
          <a:p>
            <a:endParaRPr/>
          </a:p>
          <a:p>
            <a:endParaRPr/>
          </a:p>
          <a:p>
            <a:endParaRPr/>
          </a:p>
          <a:p>
            <a:endParaRPr/>
          </a:p>
          <a:p>
            <a:endParaRPr/>
          </a:p>
          <a:p>
            <a:endParaRPr/>
          </a:p>
          <a:p>
            <a:endParaRPr/>
          </a:p>
          <a:p>
            <a:endParaRPr/>
          </a:p>
          <a:p>
            <a:r>
              <a:rPr lang="fr-FR" sz="1400">
                <a:solidFill>
                  <a:srgbClr val="000000"/>
                </a:solidFill>
                <a:latin typeface="Times New Roman"/>
                <a:ea typeface="ＭＳ Ｐゴシック"/>
              </a:rPr>
              <a:t>The two targets will have to use the same doxygen file called: default-Doxyfile</a:t>
            </a:r>
            <a:endParaRPr/>
          </a:p>
        </p:txBody>
      </p:sp>
      <p:pic>
        <p:nvPicPr>
          <p:cNvPr descr="" id="1445" name="Picture 6"/>
          <p:cNvPicPr/>
          <p:nvPr/>
        </p:nvPicPr>
        <p:blipFill>
          <a:blip r:embed="rId2"/>
          <a:stretch>
            <a:fillRect/>
          </a:stretch>
        </p:blipFill>
        <p:spPr>
          <a:xfrm>
            <a:off x="1065960" y="4365360"/>
            <a:ext cx="456120" cy="456120"/>
          </a:xfrm>
          <a:prstGeom prst="rect">
            <a:avLst/>
          </a:prstGeom>
        </p:spPr>
      </p:pic>
      <p:sp>
        <p:nvSpPr>
          <p:cNvPr id="1446" name="CustomShape 3"/>
          <p:cNvSpPr/>
          <p:nvPr/>
        </p:nvSpPr>
        <p:spPr>
          <a:xfrm>
            <a:off x="860400" y="4080960"/>
            <a:ext cx="867240" cy="333000"/>
          </a:xfrm>
          <a:prstGeom prst="rect">
            <a:avLst/>
          </a:prstGeom>
        </p:spPr>
        <p:txBody>
          <a:bodyPr bIns="45000" lIns="90000" rIns="90000" tIns="45000" wrap="none"/>
          <a:p>
            <a:r>
              <a:rPr b="1" lang="fr-FR" sz="1600">
                <a:solidFill>
                  <a:srgbClr val="000000"/>
                </a:solidFill>
                <a:latin typeface="Times New Roman"/>
                <a:ea typeface="ＭＳ Ｐゴシック"/>
              </a:rPr>
              <a:t>/tp-docs</a:t>
            </a:r>
            <a:endParaRPr/>
          </a:p>
        </p:txBody>
      </p:sp>
      <p:sp>
        <p:nvSpPr>
          <p:cNvPr id="1447" name="Line 4"/>
          <p:cNvSpPr/>
          <p:nvPr/>
        </p:nvSpPr>
        <p:spPr>
          <a:xfrm>
            <a:off x="1622520" y="4593960"/>
            <a:ext cx="685800" cy="0"/>
          </a:xfrm>
          <a:prstGeom prst="line">
            <a:avLst/>
          </a:prstGeom>
          <a:ln w="9360">
            <a:solidFill>
              <a:srgbClr val="000000"/>
            </a:solidFill>
            <a:round/>
          </a:ln>
        </p:spPr>
      </p:sp>
      <p:sp>
        <p:nvSpPr>
          <p:cNvPr id="1448" name="Line 5"/>
          <p:cNvSpPr/>
          <p:nvPr/>
        </p:nvSpPr>
        <p:spPr>
          <a:xfrm>
            <a:off x="2285640" y="3886200"/>
            <a:ext cx="76320" cy="2209680"/>
          </a:xfrm>
          <a:prstGeom prst="line">
            <a:avLst/>
          </a:prstGeom>
          <a:ln w="9360">
            <a:solidFill>
              <a:srgbClr val="000000"/>
            </a:solidFill>
            <a:round/>
          </a:ln>
        </p:spPr>
      </p:sp>
      <p:sp>
        <p:nvSpPr>
          <p:cNvPr id="1449" name="Line 6"/>
          <p:cNvSpPr/>
          <p:nvPr/>
        </p:nvSpPr>
        <p:spPr>
          <a:xfrm>
            <a:off x="2329920" y="4408200"/>
            <a:ext cx="380880" cy="0"/>
          </a:xfrm>
          <a:prstGeom prst="line">
            <a:avLst/>
          </a:prstGeom>
          <a:ln w="9360">
            <a:solidFill>
              <a:srgbClr val="000000"/>
            </a:solidFill>
            <a:round/>
          </a:ln>
        </p:spPr>
      </p:sp>
      <p:sp>
        <p:nvSpPr>
          <p:cNvPr id="1450" name="Line 7"/>
          <p:cNvSpPr/>
          <p:nvPr/>
        </p:nvSpPr>
        <p:spPr>
          <a:xfrm>
            <a:off x="2319120" y="4670280"/>
            <a:ext cx="359280" cy="0"/>
          </a:xfrm>
          <a:prstGeom prst="line">
            <a:avLst/>
          </a:prstGeom>
          <a:ln w="9360">
            <a:solidFill>
              <a:srgbClr val="000000"/>
            </a:solidFill>
            <a:round/>
          </a:ln>
        </p:spPr>
      </p:sp>
      <p:sp>
        <p:nvSpPr>
          <p:cNvPr id="1451" name="Line 8"/>
          <p:cNvSpPr/>
          <p:nvPr/>
        </p:nvSpPr>
        <p:spPr>
          <a:xfrm>
            <a:off x="2355480" y="4898880"/>
            <a:ext cx="381240" cy="0"/>
          </a:xfrm>
          <a:prstGeom prst="line">
            <a:avLst/>
          </a:prstGeom>
          <a:ln w="9360">
            <a:solidFill>
              <a:srgbClr val="000000"/>
            </a:solidFill>
            <a:round/>
          </a:ln>
        </p:spPr>
      </p:sp>
      <p:sp>
        <p:nvSpPr>
          <p:cNvPr id="1452" name="CustomShape 9"/>
          <p:cNvSpPr/>
          <p:nvPr/>
        </p:nvSpPr>
        <p:spPr>
          <a:xfrm>
            <a:off x="2694240" y="4256280"/>
            <a:ext cx="759240" cy="257040"/>
          </a:xfrm>
          <a:prstGeom prst="rect">
            <a:avLst/>
          </a:prstGeom>
        </p:spPr>
        <p:txBody>
          <a:bodyPr bIns="45000" lIns="90000" rIns="90000" tIns="45000" wrap="none"/>
          <a:p>
            <a:r>
              <a:rPr b="1" lang="fr-FR" sz="1100">
                <a:solidFill>
                  <a:srgbClr val="000000"/>
                </a:solidFill>
                <a:latin typeface="Times New Roman"/>
                <a:ea typeface="ＭＳ Ｐゴシック"/>
              </a:rPr>
              <a:t>crc / foo.c</a:t>
            </a:r>
            <a:endParaRPr/>
          </a:p>
        </p:txBody>
      </p:sp>
      <p:sp>
        <p:nvSpPr>
          <p:cNvPr id="1453" name="CustomShape 10"/>
          <p:cNvSpPr/>
          <p:nvPr/>
        </p:nvSpPr>
        <p:spPr>
          <a:xfrm>
            <a:off x="2719800" y="4800600"/>
            <a:ext cx="934560" cy="257040"/>
          </a:xfrm>
          <a:prstGeom prst="rect">
            <a:avLst/>
          </a:prstGeom>
        </p:spPr>
        <p:txBody>
          <a:bodyPr bIns="45000" lIns="90000" rIns="90000" tIns="45000" wrap="none"/>
          <a:p>
            <a:r>
              <a:rPr b="1" lang="fr-FR" sz="1100">
                <a:solidFill>
                  <a:srgbClr val="000000"/>
                </a:solidFill>
                <a:latin typeface="Times New Roman"/>
                <a:ea typeface="ＭＳ Ｐゴシック"/>
              </a:rPr>
              <a:t>Makefile.am</a:t>
            </a:r>
            <a:endParaRPr/>
          </a:p>
        </p:txBody>
      </p:sp>
      <p:sp>
        <p:nvSpPr>
          <p:cNvPr id="1454" name="CustomShape 11"/>
          <p:cNvSpPr/>
          <p:nvPr/>
        </p:nvSpPr>
        <p:spPr>
          <a:xfrm>
            <a:off x="2719800" y="5035320"/>
            <a:ext cx="914400" cy="257040"/>
          </a:xfrm>
          <a:prstGeom prst="rect">
            <a:avLst/>
          </a:prstGeom>
        </p:spPr>
        <p:txBody>
          <a:bodyPr bIns="45000" lIns="90000" rIns="90000" tIns="45000" wrap="none"/>
          <a:p>
            <a:r>
              <a:rPr b="1" lang="fr-FR" sz="1100">
                <a:solidFill>
                  <a:srgbClr val="000000"/>
                </a:solidFill>
                <a:latin typeface="Times New Roman"/>
                <a:ea typeface="ＭＳ Ｐゴシック"/>
              </a:rPr>
              <a:t>configure.ac</a:t>
            </a:r>
            <a:endParaRPr/>
          </a:p>
        </p:txBody>
      </p:sp>
      <p:sp>
        <p:nvSpPr>
          <p:cNvPr id="1455" name="Line 12"/>
          <p:cNvSpPr/>
          <p:nvPr/>
        </p:nvSpPr>
        <p:spPr>
          <a:xfrm>
            <a:off x="2308320" y="4159080"/>
            <a:ext cx="380880" cy="0"/>
          </a:xfrm>
          <a:prstGeom prst="line">
            <a:avLst/>
          </a:prstGeom>
          <a:ln w="9360">
            <a:solidFill>
              <a:srgbClr val="000000"/>
            </a:solidFill>
            <a:round/>
          </a:ln>
        </p:spPr>
      </p:sp>
      <p:sp>
        <p:nvSpPr>
          <p:cNvPr id="1456" name="CustomShape 13"/>
          <p:cNvSpPr/>
          <p:nvPr/>
        </p:nvSpPr>
        <p:spPr>
          <a:xfrm>
            <a:off x="2668680" y="3733920"/>
            <a:ext cx="1512000" cy="257040"/>
          </a:xfrm>
          <a:prstGeom prst="rect">
            <a:avLst/>
          </a:prstGeom>
        </p:spPr>
        <p:txBody>
          <a:bodyPr bIns="45000" lIns="90000" rIns="90000" tIns="45000" wrap="none"/>
          <a:p>
            <a:r>
              <a:rPr b="1" lang="fr-FR" sz="1100">
                <a:solidFill>
                  <a:srgbClr val="000000"/>
                </a:solidFill>
                <a:latin typeface="Times New Roman"/>
                <a:ea typeface="ＭＳ Ｐゴシック"/>
              </a:rPr>
              <a:t>inc / foo / foo_public.h</a:t>
            </a:r>
            <a:endParaRPr/>
          </a:p>
        </p:txBody>
      </p:sp>
      <p:sp>
        <p:nvSpPr>
          <p:cNvPr id="1457" name="CustomShape 14"/>
          <p:cNvSpPr/>
          <p:nvPr/>
        </p:nvSpPr>
        <p:spPr>
          <a:xfrm>
            <a:off x="2699280" y="4535280"/>
            <a:ext cx="1172160" cy="257040"/>
          </a:xfrm>
          <a:prstGeom prst="rect">
            <a:avLst/>
          </a:prstGeom>
        </p:spPr>
        <p:txBody>
          <a:bodyPr bIns="45000" lIns="90000" rIns="90000" tIns="45000" wrap="none"/>
          <a:p>
            <a:r>
              <a:rPr b="1" lang="fr-FR" sz="1100">
                <a:solidFill>
                  <a:srgbClr val="000000"/>
                </a:solidFill>
                <a:latin typeface="Times New Roman"/>
                <a:ea typeface="ＭＳ Ｐゴシック"/>
              </a:rPr>
              <a:t>Default-Doxyfile</a:t>
            </a:r>
            <a:endParaRPr/>
          </a:p>
        </p:txBody>
      </p:sp>
      <p:sp>
        <p:nvSpPr>
          <p:cNvPr id="1458" name="Line 15"/>
          <p:cNvSpPr/>
          <p:nvPr/>
        </p:nvSpPr>
        <p:spPr>
          <a:xfrm>
            <a:off x="2361960" y="5181480"/>
            <a:ext cx="381240" cy="0"/>
          </a:xfrm>
          <a:prstGeom prst="line">
            <a:avLst/>
          </a:prstGeom>
          <a:ln w="9360">
            <a:solidFill>
              <a:srgbClr val="000000"/>
            </a:solidFill>
            <a:round/>
          </a:ln>
        </p:spPr>
      </p:sp>
      <p:sp>
        <p:nvSpPr>
          <p:cNvPr id="1459" name="Line 16"/>
          <p:cNvSpPr/>
          <p:nvPr/>
        </p:nvSpPr>
        <p:spPr>
          <a:xfrm>
            <a:off x="2361960" y="5486400"/>
            <a:ext cx="381240" cy="0"/>
          </a:xfrm>
          <a:prstGeom prst="line">
            <a:avLst/>
          </a:prstGeom>
          <a:ln w="9360">
            <a:solidFill>
              <a:srgbClr val="000000"/>
            </a:solidFill>
            <a:round/>
          </a:ln>
        </p:spPr>
      </p:sp>
      <p:sp>
        <p:nvSpPr>
          <p:cNvPr id="1460" name="Line 17"/>
          <p:cNvSpPr/>
          <p:nvPr/>
        </p:nvSpPr>
        <p:spPr>
          <a:xfrm>
            <a:off x="2374200" y="5790960"/>
            <a:ext cx="380880" cy="0"/>
          </a:xfrm>
          <a:prstGeom prst="line">
            <a:avLst/>
          </a:prstGeom>
          <a:ln w="9360">
            <a:solidFill>
              <a:srgbClr val="000000"/>
            </a:solidFill>
            <a:round/>
          </a:ln>
        </p:spPr>
      </p:sp>
      <p:sp>
        <p:nvSpPr>
          <p:cNvPr id="1461" name="CustomShape 18"/>
          <p:cNvSpPr/>
          <p:nvPr/>
        </p:nvSpPr>
        <p:spPr>
          <a:xfrm>
            <a:off x="2729160" y="5605920"/>
            <a:ext cx="1239120" cy="257040"/>
          </a:xfrm>
          <a:prstGeom prst="rect">
            <a:avLst/>
          </a:prstGeom>
        </p:spPr>
        <p:txBody>
          <a:bodyPr bIns="45000" lIns="90000" rIns="90000" tIns="45000" wrap="none"/>
          <a:p>
            <a:r>
              <a:rPr b="1" lang="fr-FR" sz="1100">
                <a:solidFill>
                  <a:srgbClr val="000000"/>
                </a:solidFill>
                <a:latin typeface="Times New Roman"/>
                <a:ea typeface="ＭＳ Ｐゴシック"/>
              </a:rPr>
              <a:t>html_public_api /</a:t>
            </a:r>
            <a:endParaRPr/>
          </a:p>
        </p:txBody>
      </p:sp>
      <p:sp>
        <p:nvSpPr>
          <p:cNvPr id="1462" name="CustomShape 19"/>
          <p:cNvSpPr/>
          <p:nvPr/>
        </p:nvSpPr>
        <p:spPr>
          <a:xfrm>
            <a:off x="2742840" y="5910480"/>
            <a:ext cx="811080" cy="257040"/>
          </a:xfrm>
          <a:prstGeom prst="rect">
            <a:avLst/>
          </a:prstGeom>
        </p:spPr>
        <p:txBody>
          <a:bodyPr bIns="45000" lIns="90000" rIns="90000" tIns="45000" wrap="none"/>
          <a:p>
            <a:r>
              <a:rPr b="1" lang="fr-FR" sz="1100">
                <a:solidFill>
                  <a:srgbClr val="000000"/>
                </a:solidFill>
                <a:latin typeface="Times New Roman"/>
                <a:ea typeface="ＭＳ Ｐゴシック"/>
              </a:rPr>
              <a:t>html_full /</a:t>
            </a:r>
            <a:endParaRPr/>
          </a:p>
        </p:txBody>
      </p:sp>
      <p:sp>
        <p:nvSpPr>
          <p:cNvPr id="1463" name="CustomShape 20"/>
          <p:cNvSpPr/>
          <p:nvPr/>
        </p:nvSpPr>
        <p:spPr>
          <a:xfrm>
            <a:off x="2664360" y="4005720"/>
            <a:ext cx="1269720" cy="257040"/>
          </a:xfrm>
          <a:prstGeom prst="rect">
            <a:avLst/>
          </a:prstGeom>
        </p:spPr>
        <p:txBody>
          <a:bodyPr bIns="45000" lIns="90000" rIns="90000" tIns="45000" wrap="none"/>
          <a:p>
            <a:r>
              <a:rPr b="1" lang="fr-FR" sz="1100">
                <a:solidFill>
                  <a:srgbClr val="000000"/>
                </a:solidFill>
                <a:latin typeface="Times New Roman"/>
                <a:ea typeface="ＭＳ Ｐゴシック"/>
              </a:rPr>
              <a:t>inc / foo_private.h</a:t>
            </a:r>
            <a:endParaRPr/>
          </a:p>
        </p:txBody>
      </p:sp>
      <p:sp>
        <p:nvSpPr>
          <p:cNvPr id="1464" name="Line 21"/>
          <p:cNvSpPr/>
          <p:nvPr/>
        </p:nvSpPr>
        <p:spPr>
          <a:xfrm>
            <a:off x="2286000" y="3886200"/>
            <a:ext cx="380880" cy="0"/>
          </a:xfrm>
          <a:prstGeom prst="line">
            <a:avLst/>
          </a:prstGeom>
          <a:ln w="9360">
            <a:solidFill>
              <a:srgbClr val="000000"/>
            </a:solidFill>
            <a:round/>
          </a:ln>
        </p:spPr>
      </p:sp>
      <p:cxnSp>
        <p:nvCxnSpPr>
          <p:cNvPr id="1465" name="Line 22"/>
          <p:cNvCxnSpPr/>
          <p:nvPr/>
        </p:nvCxnSpPr>
        <p:spPr>
          <xfrm>
            <a:off x="0" y="0"/>
            <a:ext cx="360" cy="360"/>
          </xfrm>
          <a:prstGeom prst="line">
            <a:avLst/>
          </a:prstGeom>
          <a:ln cap="rnd" w="9360">
            <a:solidFill>
              <a:srgbClr val="0070c0"/>
            </a:solidFill>
            <a:custDash>
              <a:ds d="26000" sp="1188392448000"/>
            </a:custDash>
            <a:round/>
            <a:tailEnd len="med" type="triangle" w="med"/>
          </a:ln>
        </p:spPr>
      </p:cxnSp>
      <p:sp>
        <p:nvSpPr>
          <p:cNvPr id="1466" name="CustomShape 23"/>
          <p:cNvSpPr/>
          <p:nvPr/>
        </p:nvSpPr>
        <p:spPr>
          <a:xfrm>
            <a:off x="5716800" y="3733920"/>
            <a:ext cx="961920" cy="302760"/>
          </a:xfrm>
          <a:prstGeom prst="rect">
            <a:avLst/>
          </a:prstGeom>
        </p:spPr>
        <p:txBody>
          <a:bodyPr bIns="45000" lIns="90000" rIns="90000" tIns="45000" wrap="none"/>
          <a:p>
            <a:r>
              <a:rPr lang="fr-FR" sz="1400">
                <a:solidFill>
                  <a:srgbClr val="0070c0"/>
                </a:solidFill>
                <a:latin typeface="Times New Roman"/>
                <a:ea typeface="ＭＳ Ｐゴシック"/>
              </a:rPr>
              <a:t>Public API</a:t>
            </a:r>
            <a:endParaRPr/>
          </a:p>
        </p:txBody>
      </p:sp>
      <p:sp>
        <p:nvSpPr>
          <p:cNvPr id="1467" name="Line 24"/>
          <p:cNvSpPr/>
          <p:nvPr/>
        </p:nvSpPr>
        <p:spPr>
          <a:xfrm>
            <a:off x="2361960" y="6095880"/>
            <a:ext cx="381240" cy="0"/>
          </a:xfrm>
          <a:prstGeom prst="line">
            <a:avLst/>
          </a:prstGeom>
          <a:ln w="9360">
            <a:solidFill>
              <a:srgbClr val="000000"/>
            </a:solidFill>
            <a:round/>
          </a:ln>
        </p:spPr>
      </p:sp>
      <p:sp>
        <p:nvSpPr>
          <p:cNvPr id="1468" name="CustomShape 25"/>
          <p:cNvSpPr/>
          <p:nvPr/>
        </p:nvSpPr>
        <p:spPr>
          <a:xfrm>
            <a:off x="2736000" y="5334120"/>
            <a:ext cx="695160" cy="257040"/>
          </a:xfrm>
          <a:prstGeom prst="rect">
            <a:avLst/>
          </a:prstGeom>
        </p:spPr>
        <p:txBody>
          <a:bodyPr bIns="45000" lIns="90000" rIns="90000" tIns="45000" wrap="none"/>
          <a:p>
            <a:r>
              <a:rPr b="1" lang="fr-FR" sz="1100">
                <a:solidFill>
                  <a:srgbClr val="000000"/>
                </a:solidFill>
                <a:latin typeface="Times New Roman"/>
                <a:ea typeface="ＭＳ Ｐゴシック"/>
              </a:rPr>
              <a:t>foo.pc.in</a:t>
            </a:r>
            <a:endParaRPr/>
          </a:p>
        </p:txBody>
      </p:sp>
      <p:cxnSp>
        <p:nvCxnSpPr>
          <p:cNvPr id="1469" name="Line 26"/>
          <p:cNvCxnSpPr/>
          <p:nvPr/>
        </p:nvCxnSpPr>
        <p:spPr>
          <xfrm>
            <a:off x="0" y="0"/>
            <a:ext cx="360" cy="360"/>
          </xfrm>
          <a:prstGeom prst="line">
            <a:avLst/>
          </a:prstGeom>
          <a:ln w="9360">
            <a:solidFill>
              <a:srgbClr val="000000"/>
            </a:solidFill>
            <a:round/>
            <a:tailEnd len="med" type="triangle" w="med"/>
          </a:ln>
        </p:spPr>
      </p:cxnSp>
      <p:sp>
        <p:nvSpPr>
          <p:cNvPr id="1470" name="CustomShape 27"/>
          <p:cNvSpPr/>
          <p:nvPr/>
        </p:nvSpPr>
        <p:spPr>
          <a:xfrm>
            <a:off x="6453720" y="5562720"/>
            <a:ext cx="2590920" cy="302760"/>
          </a:xfrm>
          <a:prstGeom prst="rect">
            <a:avLst/>
          </a:prstGeom>
        </p:spPr>
        <p:txBody>
          <a:bodyPr bIns="45000" lIns="90000" rIns="90000" tIns="45000" wrap="none"/>
          <a:p>
            <a:r>
              <a:rPr lang="fr-FR" sz="1400">
                <a:solidFill>
                  <a:srgbClr val="0070c0"/>
                </a:solidFill>
                <a:latin typeface="Times New Roman"/>
                <a:ea typeface="ＭＳ Ｐゴシック"/>
              </a:rPr>
              <a:t>Documentation on the public API</a:t>
            </a:r>
            <a:endParaRPr/>
          </a:p>
        </p:txBody>
      </p:sp>
      <p:cxnSp>
        <p:nvCxnSpPr>
          <p:cNvPr id="1471" name="Line 28"/>
          <p:cNvCxnSpPr/>
          <p:nvPr/>
        </p:nvCxnSpPr>
        <p:spPr>
          <xfrm>
            <a:off x="0" y="0"/>
            <a:ext cx="360" cy="360"/>
          </xfrm>
          <a:prstGeom prst="line">
            <a:avLst/>
          </a:prstGeom>
          <a:ln w="9360">
            <a:solidFill>
              <a:srgbClr val="000000"/>
            </a:solidFill>
            <a:round/>
            <a:tailEnd len="med" type="triangle" w="med"/>
          </a:ln>
        </p:spPr>
      </p:cxnSp>
      <p:sp>
        <p:nvSpPr>
          <p:cNvPr id="1472" name="CustomShape 29"/>
          <p:cNvSpPr/>
          <p:nvPr/>
        </p:nvSpPr>
        <p:spPr>
          <a:xfrm>
            <a:off x="6406200" y="5864400"/>
            <a:ext cx="2668680" cy="302760"/>
          </a:xfrm>
          <a:prstGeom prst="rect">
            <a:avLst/>
          </a:prstGeom>
        </p:spPr>
        <p:txBody>
          <a:bodyPr bIns="45000" lIns="90000" rIns="90000" tIns="45000" wrap="none"/>
          <a:p>
            <a:r>
              <a:rPr lang="fr-FR" sz="1400">
                <a:solidFill>
                  <a:srgbClr val="0070c0"/>
                </a:solidFill>
                <a:latin typeface="Times New Roman"/>
                <a:ea typeface="ＭＳ Ｐゴシック"/>
              </a:rPr>
              <a:t>Documentation on the source code</a:t>
            </a:r>
            <a:endParaRPr/>
          </a:p>
        </p:txBody>
      </p:sp>
    </p:spTree>
  </p:cSld>
</p:sld>
</file>

<file path=ppt/slides/slide2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3" name="CustomShape 1"/>
          <p:cNvSpPr/>
          <p:nvPr/>
        </p:nvSpPr>
        <p:spPr>
          <a:xfrm>
            <a:off x="990720" y="76320"/>
            <a:ext cx="7987320" cy="637200"/>
          </a:xfrm>
          <a:prstGeom prst="rect">
            <a:avLst/>
          </a:prstGeom>
        </p:spPr>
      </p:sp>
      <p:pic>
        <p:nvPicPr>
          <p:cNvPr descr="" id="1474" name="Picture 29"/>
          <p:cNvPicPr/>
          <p:nvPr/>
        </p:nvPicPr>
        <p:blipFill>
          <a:blip r:embed="rId1"/>
          <a:stretch>
            <a:fillRect/>
          </a:stretch>
        </p:blipFill>
        <p:spPr>
          <a:xfrm>
            <a:off x="271440" y="22320"/>
            <a:ext cx="649800" cy="656280"/>
          </a:xfrm>
          <a:prstGeom prst="rect">
            <a:avLst/>
          </a:prstGeom>
        </p:spPr>
      </p:pic>
      <p:pic>
        <p:nvPicPr>
          <p:cNvPr descr="" id="1475" name="Picture 2"/>
          <p:cNvPicPr/>
          <p:nvPr/>
        </p:nvPicPr>
        <p:blipFill>
          <a:blip r:embed="rId2"/>
          <a:stretch>
            <a:fillRect/>
          </a:stretch>
        </p:blipFill>
        <p:spPr>
          <a:xfrm>
            <a:off x="1905120" y="685800"/>
            <a:ext cx="4570920" cy="4570920"/>
          </a:xfrm>
          <a:prstGeom prst="rect">
            <a:avLst/>
          </a:prstGeom>
        </p:spPr>
      </p:pic>
      <p:sp>
        <p:nvSpPr>
          <p:cNvPr id="1476" name="CustomShape 2"/>
          <p:cNvSpPr/>
          <p:nvPr/>
        </p:nvSpPr>
        <p:spPr>
          <a:xfrm>
            <a:off x="685800" y="4572000"/>
            <a:ext cx="7619040" cy="1307880"/>
          </a:xfrm>
          <a:prstGeom prst="rect">
            <a:avLst/>
          </a:prstGeom>
        </p:spPr>
        <p:txBody>
          <a:bodyPr bIns="45000" lIns="90000" rIns="90000" tIns="45000"/>
          <a:p>
            <a:pPr algn="ctr"/>
            <a:r>
              <a:rPr b="1" lang="fr-FR" sz="2400">
                <a:solidFill>
                  <a:srgbClr val="000000"/>
                </a:solidFill>
                <a:latin typeface="Times New Roman"/>
                <a:ea typeface="ＭＳ Ｐゴシック"/>
              </a:rPr>
              <a:t>Launching unitary test with covering support</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automaticaly launch unitary tests with covering support using gcov for PKI data.</a:t>
            </a:r>
            <a:endParaRPr/>
          </a:p>
        </p:txBody>
      </p:sp>
    </p:spTree>
  </p:cSld>
</p:sld>
</file>

<file path=ppt/slides/slide2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7" name="CustomShape 1"/>
          <p:cNvSpPr/>
          <p:nvPr/>
        </p:nvSpPr>
        <p:spPr>
          <a:xfrm>
            <a:off x="152280" y="838080"/>
            <a:ext cx="8685720" cy="6213240"/>
          </a:xfrm>
          <a:prstGeom prst="rect">
            <a:avLst/>
          </a:prstGeom>
        </p:spPr>
        <p:txBody>
          <a:bodyPr bIns="45000" lIns="90000" rIns="90000" tIns="45000"/>
          <a:p>
            <a:pPr algn="just"/>
            <a:r>
              <a:rPr lang="fr-FR">
                <a:solidFill>
                  <a:srgbClr val="000000"/>
                </a:solidFill>
                <a:latin typeface="Times New Roman"/>
                <a:ea typeface="ＭＳ Ｐゴシック"/>
              </a:rPr>
              <a:t> </a:t>
            </a:r>
            <a:r>
              <a:rPr lang="fr-FR">
                <a:solidFill>
                  <a:srgbClr val="000000"/>
                </a:solidFill>
                <a:latin typeface="Times New Roman"/>
                <a:ea typeface="ＭＳ Ｐゴシック"/>
              </a:rPr>
              <a:t>gcov is a test coverage program. Use it in concert with GCC to analyze your programs to help create more efficient, faster running code and to discover untested parts of your program. You can use gcov as a profiling tool to help discover where your optimization efforts will best affect your code. You can also use gcov along with the other profiling tool, gprof, to assess which parts of your code use the greatest amount of computing time.</a:t>
            </a:r>
            <a:endParaRPr/>
          </a:p>
          <a:p>
            <a:pPr algn="just"/>
            <a:endParaRPr/>
          </a:p>
          <a:p>
            <a:pPr algn="just"/>
            <a:r>
              <a:rPr lang="fr-FR">
                <a:solidFill>
                  <a:srgbClr val="000000"/>
                </a:solidFill>
                <a:latin typeface="Times New Roman"/>
                <a:ea typeface="ＭＳ Ｐゴシック"/>
              </a:rPr>
              <a:t> </a:t>
            </a:r>
            <a:r>
              <a:rPr lang="fr-FR">
                <a:solidFill>
                  <a:srgbClr val="000000"/>
                </a:solidFill>
                <a:latin typeface="Times New Roman"/>
                <a:ea typeface="ＭＳ Ｐゴシック"/>
              </a:rPr>
              <a:t>Profiling tools help you analyze your code's performance. Using a profiler such as gcov or gprof, you can find out some basic performance statistics, such as:</a:t>
            </a:r>
            <a:endParaRPr/>
          </a:p>
          <a:p>
            <a:pPr algn="just"/>
            <a:endParaRPr/>
          </a:p>
          <a:p>
            <a:pPr algn="just" lvl="1">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how often each line of code executes</a:t>
            </a:r>
            <a:endParaRPr/>
          </a:p>
          <a:p>
            <a:pPr algn="just" lvl="1">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what lines of code are actually executed</a:t>
            </a:r>
            <a:endParaRPr/>
          </a:p>
          <a:p>
            <a:pPr algn="just" lvl="1">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how much computing time each section of code uses</a:t>
            </a:r>
            <a:endParaRPr/>
          </a:p>
          <a:p>
            <a:pPr algn="just"/>
            <a:endParaRPr/>
          </a:p>
          <a:p>
            <a:pPr algn="just"/>
            <a:r>
              <a:rPr lang="fr-FR" sz="1400">
                <a:solidFill>
                  <a:srgbClr val="000000"/>
                </a:solidFill>
                <a:latin typeface="Courier New"/>
                <a:ea typeface="ＭＳ Ｐゴシック"/>
              </a:rPr>
              <a:t>$ gcc -fprofile-arcs -ftest-coverage -g  tableau.c -o tableau</a:t>
            </a:r>
            <a:endParaRPr/>
          </a:p>
          <a:p>
            <a:pPr algn="just"/>
            <a:r>
              <a:rPr lang="fr-FR" sz="1400">
                <a:solidFill>
                  <a:srgbClr val="000000"/>
                </a:solidFill>
                <a:latin typeface="Courier New"/>
                <a:ea typeface="ＭＳ Ｐゴシック"/>
              </a:rPr>
              <a:t>$ gcov tableau.c</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92.31% of 26 source lines executed in file tableau.c</a:t>
            </a:r>
            <a:endParaRPr/>
          </a:p>
          <a:p>
            <a:pPr algn="just"/>
            <a:r>
              <a:rPr lang="fr-FR" sz="1400">
                <a:solidFill>
                  <a:srgbClr val="000000"/>
                </a:solidFill>
                <a:latin typeface="Courier New"/>
                <a:ea typeface="ＭＳ Ｐゴシック"/>
              </a:rPr>
              <a:t>Creating tableau.c.gcov.</a:t>
            </a:r>
            <a:endParaRPr/>
          </a:p>
          <a:p>
            <a:pPr algn="just"/>
            <a:r>
              <a:rPr lang="fr-FR" sz="1400">
                <a:solidFill>
                  <a:srgbClr val="000000"/>
                </a:solidFill>
                <a:latin typeface="Courier New"/>
                <a:ea typeface="ＭＳ Ｐゴシック"/>
              </a:rPr>
              <a:t>$ more tableau.c.gcov</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void permuter_cases (char *tableau, int i1, int i2, int taille)</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20    {</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20      char inter;</a:t>
            </a:r>
            <a:endParaRPr/>
          </a:p>
          <a:p>
            <a:pPr algn="just"/>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20      if( (i1 &lt; 0) || (i2 &lt; 0) || (i1 &gt;= taille) || (i2 &gt;= taille))</a:t>
            </a:r>
            <a:endParaRPr/>
          </a:p>
        </p:txBody>
      </p:sp>
      <p:pic>
        <p:nvPicPr>
          <p:cNvPr descr="" id="1478" name="Picture 29"/>
          <p:cNvPicPr/>
          <p:nvPr/>
        </p:nvPicPr>
        <p:blipFill>
          <a:blip r:embed="rId1"/>
          <a:stretch>
            <a:fillRect/>
          </a:stretch>
        </p:blipFill>
        <p:spPr>
          <a:xfrm>
            <a:off x="271440" y="22320"/>
            <a:ext cx="649800" cy="656280"/>
          </a:xfrm>
          <a:prstGeom prst="rect">
            <a:avLst/>
          </a:prstGeom>
        </p:spPr>
      </p:pic>
      <p:sp>
        <p:nvSpPr>
          <p:cNvPr id="1479"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timing>
    <p:tnLst>
      <p:par>
        <p:cTn dur="indefinite" id="69" nodeType="tmRoot" restart="never">
          <p:childTnLst>
            <p:seq>
              <p:cTn id="70" nodeType="mainSeq">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4" name="Picture 2"/>
          <p:cNvPicPr/>
          <p:nvPr/>
        </p:nvPicPr>
        <p:blipFill>
          <a:blip r:embed="rId1"/>
          <a:stretch>
            <a:fillRect/>
          </a:stretch>
        </p:blipFill>
        <p:spPr>
          <a:xfrm>
            <a:off x="1523880" y="1600200"/>
            <a:ext cx="3094560" cy="3094560"/>
          </a:xfrm>
          <a:prstGeom prst="rect">
            <a:avLst/>
          </a:prstGeom>
        </p:spPr>
      </p:pic>
      <p:sp>
        <p:nvSpPr>
          <p:cNvPr id="335" name="CustomShape 1"/>
          <p:cNvSpPr/>
          <p:nvPr/>
        </p:nvSpPr>
        <p:spPr>
          <a:xfrm>
            <a:off x="5127120" y="3124080"/>
            <a:ext cx="3323880" cy="455400"/>
          </a:xfrm>
          <a:prstGeom prst="rect">
            <a:avLst/>
          </a:prstGeom>
        </p:spPr>
        <p:txBody>
          <a:bodyPr bIns="45000" lIns="90000" rIns="90000" tIns="45000" wrap="none"/>
          <a:p>
            <a:r>
              <a:rPr b="1" lang="fr-FR" sz="2400">
                <a:solidFill>
                  <a:srgbClr val="000000"/>
                </a:solidFill>
                <a:latin typeface="Times New Roman"/>
                <a:ea typeface="ＭＳ Ｐゴシック"/>
              </a:rPr>
              <a:t>BUILD PORCESS LAB</a:t>
            </a:r>
            <a:endParaRPr/>
          </a:p>
        </p:txBody>
      </p:sp>
      <p:sp>
        <p:nvSpPr>
          <p:cNvPr id="336" name="CustomShape 2"/>
          <p:cNvSpPr/>
          <p:nvPr/>
        </p:nvSpPr>
        <p:spPr>
          <a:xfrm>
            <a:off x="155520" y="-144360"/>
            <a:ext cx="303840" cy="303840"/>
          </a:xfrm>
          <a:prstGeom prst="rect">
            <a:avLst/>
          </a:prstGeom>
        </p:spPr>
      </p:sp>
      <p:sp>
        <p:nvSpPr>
          <p:cNvPr id="337" name="CustomShape 3"/>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38" name="Picture 7"/>
          <p:cNvPicPr/>
          <p:nvPr/>
        </p:nvPicPr>
        <p:blipFill>
          <a:blip r:embed="rId2"/>
          <a:stretch>
            <a:fillRect/>
          </a:stretch>
        </p:blipFill>
        <p:spPr>
          <a:xfrm>
            <a:off x="271440" y="22320"/>
            <a:ext cx="649800" cy="656280"/>
          </a:xfrm>
          <a:prstGeom prst="rect">
            <a:avLst/>
          </a:prstGeom>
        </p:spPr>
      </p:pic>
    </p:spTree>
  </p:cSld>
</p:sld>
</file>

<file path=ppt/slides/slide2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480" name="Line 1"/>
          <p:cNvCxnSpPr/>
          <p:nvPr/>
        </p:nvCxnSpPr>
        <p:spPr>
          <xfrm>
            <a:off x="0" y="0"/>
            <a:ext cx="360" cy="360"/>
          </xfrm>
          <a:prstGeom prst="line">
            <a:avLst/>
          </a:prstGeom>
          <a:ln w="38160">
            <a:solidFill>
              <a:srgbClr val="000000"/>
            </a:solidFill>
            <a:round/>
            <a:tailEnd len="med" type="triangle" w="med"/>
          </a:ln>
        </p:spPr>
      </p:cxnSp>
      <p:sp>
        <p:nvSpPr>
          <p:cNvPr id="1481" name="Line 2"/>
          <p:cNvSpPr/>
          <p:nvPr/>
        </p:nvSpPr>
        <p:spPr>
          <a:xfrm>
            <a:off x="990720" y="3352680"/>
            <a:ext cx="0" cy="533520"/>
          </a:xfrm>
          <a:prstGeom prst="line">
            <a:avLst/>
          </a:prstGeom>
          <a:ln w="38160">
            <a:solidFill>
              <a:srgbClr val="000000"/>
            </a:solidFill>
            <a:round/>
          </a:ln>
        </p:spPr>
      </p:sp>
      <p:sp>
        <p:nvSpPr>
          <p:cNvPr id="1482" name="CustomShape 3"/>
          <p:cNvSpPr/>
          <p:nvPr/>
        </p:nvSpPr>
        <p:spPr>
          <a:xfrm>
            <a:off x="380880" y="2971800"/>
            <a:ext cx="1141920" cy="302760"/>
          </a:xfrm>
          <a:prstGeom prst="rect">
            <a:avLst/>
          </a:prstGeom>
        </p:spPr>
        <p:txBody>
          <a:bodyPr bIns="45000" lIns="90000" rIns="90000" tIns="45000"/>
          <a:p>
            <a:pPr algn="ctr"/>
            <a:r>
              <a:rPr b="1" lang="fr-FR" sz="1400">
                <a:solidFill>
                  <a:srgbClr val="000000"/>
                </a:solidFill>
                <a:latin typeface="Times New Roman"/>
                <a:ea typeface="ＭＳ Ｐゴシック"/>
              </a:rPr>
              <a:t>./autogen.sh</a:t>
            </a:r>
            <a:endParaRPr/>
          </a:p>
        </p:txBody>
      </p:sp>
      <p:sp>
        <p:nvSpPr>
          <p:cNvPr id="1483" name="Line 4"/>
          <p:cNvSpPr/>
          <p:nvPr/>
        </p:nvSpPr>
        <p:spPr>
          <a:xfrm>
            <a:off x="3581280" y="3352680"/>
            <a:ext cx="0" cy="533520"/>
          </a:xfrm>
          <a:prstGeom prst="line">
            <a:avLst/>
          </a:prstGeom>
          <a:ln w="38160">
            <a:solidFill>
              <a:srgbClr val="000000"/>
            </a:solidFill>
            <a:round/>
          </a:ln>
        </p:spPr>
      </p:sp>
      <p:sp>
        <p:nvSpPr>
          <p:cNvPr id="1484" name="Line 5"/>
          <p:cNvSpPr/>
          <p:nvPr/>
        </p:nvSpPr>
        <p:spPr>
          <a:xfrm>
            <a:off x="7839000" y="3313080"/>
            <a:ext cx="0" cy="533520"/>
          </a:xfrm>
          <a:prstGeom prst="line">
            <a:avLst/>
          </a:prstGeom>
          <a:ln w="38160">
            <a:solidFill>
              <a:srgbClr val="000000"/>
            </a:solidFill>
            <a:round/>
          </a:ln>
        </p:spPr>
      </p:sp>
      <p:sp>
        <p:nvSpPr>
          <p:cNvPr id="1485" name="CustomShape 6"/>
          <p:cNvSpPr/>
          <p:nvPr/>
        </p:nvSpPr>
        <p:spPr>
          <a:xfrm>
            <a:off x="2590920" y="2362320"/>
            <a:ext cx="2056320" cy="942120"/>
          </a:xfrm>
          <a:prstGeom prst="rect">
            <a:avLst/>
          </a:prstGeom>
        </p:spPr>
        <p:txBody>
          <a:bodyPr bIns="45000" lIns="90000" rIns="90000" tIns="45000"/>
          <a:p>
            <a:pPr algn="ctr"/>
            <a:r>
              <a:rPr b="1" lang="fr-FR" sz="1400">
                <a:solidFill>
                  <a:srgbClr val="000000"/>
                </a:solidFill>
                <a:latin typeface="Times New Roman"/>
                <a:ea typeface="ＭＳ Ｐゴシック"/>
              </a:rPr>
              <a:t>./configure \</a:t>
            </a:r>
            <a:endParaRPr/>
          </a:p>
          <a:p>
            <a:pPr algn="ctr"/>
            <a:r>
              <a:rPr b="1" lang="fr-FR" sz="1400">
                <a:solidFill>
                  <a:srgbClr val="000000"/>
                </a:solidFill>
                <a:latin typeface="Times New Roman"/>
                <a:ea typeface="ＭＳ Ｐゴシック"/>
              </a:rPr>
              <a:t>--prefix=/usr \</a:t>
            </a:r>
            <a:endParaRPr/>
          </a:p>
          <a:p>
            <a:pPr algn="ctr"/>
            <a:r>
              <a:rPr b="1" lang="fr-FR" sz="1400">
                <a:solidFill>
                  <a:srgbClr val="000000"/>
                </a:solidFill>
                <a:latin typeface="Times New Roman"/>
                <a:ea typeface="ＭＳ Ｐゴシック"/>
              </a:rPr>
              <a:t>--enable-</a:t>
            </a:r>
            <a:r>
              <a:rPr b="1" lang="fr-FR" sz="1400">
                <a:solidFill>
                  <a:srgbClr val="c00000"/>
                </a:solidFill>
                <a:latin typeface="Times New Roman"/>
                <a:ea typeface="ＭＳ Ｐゴシック"/>
              </a:rPr>
              <a:t>test</a:t>
            </a:r>
            <a:r>
              <a:rPr b="1" lang="fr-FR" sz="1400">
                <a:solidFill>
                  <a:srgbClr val="000000"/>
                </a:solidFill>
                <a:latin typeface="Times New Roman"/>
                <a:ea typeface="ＭＳ Ｐゴシック"/>
              </a:rPr>
              <a:t> \</a:t>
            </a:r>
            <a:endParaRPr/>
          </a:p>
          <a:p>
            <a:pPr algn="ctr"/>
            <a:r>
              <a:rPr b="1" lang="fr-FR" sz="1400">
                <a:solidFill>
                  <a:srgbClr val="000000"/>
                </a:solidFill>
                <a:latin typeface="Times New Roman"/>
                <a:ea typeface="ＭＳ Ｐゴシック"/>
              </a:rPr>
              <a:t>--enable-</a:t>
            </a:r>
            <a:r>
              <a:rPr b="1" lang="fr-FR" sz="1400">
                <a:solidFill>
                  <a:srgbClr val="002060"/>
                </a:solidFill>
                <a:latin typeface="Times New Roman"/>
                <a:ea typeface="ＭＳ Ｐゴシック"/>
              </a:rPr>
              <a:t>covering</a:t>
            </a:r>
            <a:endParaRPr/>
          </a:p>
        </p:txBody>
      </p:sp>
      <p:sp>
        <p:nvSpPr>
          <p:cNvPr id="1486" name="CustomShape 7"/>
          <p:cNvSpPr/>
          <p:nvPr/>
        </p:nvSpPr>
        <p:spPr>
          <a:xfrm>
            <a:off x="7153200" y="2932200"/>
            <a:ext cx="1446840" cy="302760"/>
          </a:xfrm>
          <a:prstGeom prst="rect">
            <a:avLst/>
          </a:prstGeom>
        </p:spPr>
        <p:txBody>
          <a:bodyPr bIns="45000" lIns="90000" rIns="90000" tIns="45000"/>
          <a:p>
            <a:pPr algn="ctr"/>
            <a:r>
              <a:rPr b="1" lang="fr-FR" sz="1400">
                <a:solidFill>
                  <a:srgbClr val="000000"/>
                </a:solidFill>
                <a:latin typeface="Times New Roman"/>
                <a:ea typeface="ＭＳ Ｐゴシック"/>
              </a:rPr>
              <a:t>make covering</a:t>
            </a:r>
            <a:endParaRPr/>
          </a:p>
        </p:txBody>
      </p:sp>
      <p:sp>
        <p:nvSpPr>
          <p:cNvPr id="1487" name="CustomShape 8"/>
          <p:cNvSpPr/>
          <p:nvPr/>
        </p:nvSpPr>
        <p:spPr>
          <a:xfrm>
            <a:off x="1983600" y="4038480"/>
            <a:ext cx="4497840" cy="1581480"/>
          </a:xfrm>
          <a:prstGeom prst="rect">
            <a:avLst/>
          </a:prstGeom>
        </p:spPr>
        <p:txBody>
          <a:bodyPr bIns="45000" lIns="90000" rIns="90000" tIns="45000" wrap="none"/>
          <a:p>
            <a:r>
              <a:rPr b="1" lang="fr-FR" sz="1400">
                <a:solidFill>
                  <a:srgbClr val="000000"/>
                </a:solidFill>
                <a:latin typeface="Times New Roman"/>
                <a:ea typeface="ＭＳ Ｐゴシック"/>
              </a:rPr>
              <a:t>--enable-</a:t>
            </a:r>
            <a:r>
              <a:rPr b="1" lang="fr-FR" sz="1400">
                <a:solidFill>
                  <a:srgbClr val="c00000"/>
                </a:solidFill>
                <a:latin typeface="Times New Roman"/>
                <a:ea typeface="ＭＳ Ｐゴシック"/>
              </a:rPr>
              <a:t>test</a:t>
            </a:r>
            <a:r>
              <a:rPr b="1" lang="fr-FR" sz="1400">
                <a:solidFill>
                  <a:srgbClr val="000000"/>
                </a:solidFill>
                <a:latin typeface="Times New Roman"/>
                <a:ea typeface="ＭＳ Ｐゴシック"/>
              </a:rPr>
              <a:t> : </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 Enable the unitary tests</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 If the Google tests are used the libgtest is checked</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 Same for the libgmock</a:t>
            </a:r>
            <a:endParaRPr/>
          </a:p>
          <a:p>
            <a:endParaRPr/>
          </a:p>
          <a:p>
            <a:r>
              <a:rPr b="1" lang="fr-FR" sz="1400">
                <a:solidFill>
                  <a:srgbClr val="000000"/>
                </a:solidFill>
                <a:latin typeface="Times New Roman"/>
                <a:ea typeface="ＭＳ Ｐゴシック"/>
              </a:rPr>
              <a:t>--enable-</a:t>
            </a:r>
            <a:r>
              <a:rPr b="1" lang="fr-FR" sz="1400">
                <a:solidFill>
                  <a:srgbClr val="002060"/>
                </a:solidFill>
                <a:latin typeface="Times New Roman"/>
                <a:ea typeface="ＭＳ Ｐゴシック"/>
              </a:rPr>
              <a:t>covering </a:t>
            </a:r>
            <a:r>
              <a:rPr b="1" lang="fr-FR" sz="1400">
                <a:solidFill>
                  <a:srgbClr val="000000"/>
                </a:solidFill>
                <a:latin typeface="Times New Roman"/>
                <a:ea typeface="ＭＳ Ｐゴシック"/>
              </a:rPr>
              <a:t>: </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 Add the gcov flags to gcc</a:t>
            </a:r>
            <a:endParaRPr/>
          </a:p>
        </p:txBody>
      </p:sp>
      <p:sp>
        <p:nvSpPr>
          <p:cNvPr id="1488" name="CustomShape 9"/>
          <p:cNvSpPr/>
          <p:nvPr/>
        </p:nvSpPr>
        <p:spPr>
          <a:xfrm>
            <a:off x="522360" y="6396120"/>
            <a:ext cx="1137240" cy="455400"/>
          </a:xfrm>
          <a:prstGeom prst="rect">
            <a:avLst/>
          </a:prstGeom>
          <a:solidFill>
            <a:srgbClr val="ffffff"/>
          </a:solidFill>
          <a:ln w="25560">
            <a:solidFill>
              <a:srgbClr val="bcbcbc"/>
            </a:solidFill>
            <a:round/>
          </a:ln>
        </p:spPr>
        <p:txBody>
          <a:bodyPr bIns="45000" lIns="90000" rIns="90000" tIns="45000" wrap="none"/>
          <a:p>
            <a:r>
              <a:rPr b="1" lang="fr-FR" sz="2400">
                <a:solidFill>
                  <a:srgbClr val="000000"/>
                </a:solidFill>
                <a:latin typeface="Times New Roman"/>
                <a:ea typeface="ＭＳ Ｐゴシック"/>
              </a:rPr>
              <a:t>Step #1</a:t>
            </a:r>
            <a:endParaRPr/>
          </a:p>
        </p:txBody>
      </p:sp>
      <p:sp>
        <p:nvSpPr>
          <p:cNvPr id="1489" name="CustomShape 10"/>
          <p:cNvSpPr/>
          <p:nvPr/>
        </p:nvSpPr>
        <p:spPr>
          <a:xfrm>
            <a:off x="3036960" y="6396120"/>
            <a:ext cx="1137240" cy="455400"/>
          </a:xfrm>
          <a:prstGeom prst="rect">
            <a:avLst/>
          </a:prstGeom>
          <a:solidFill>
            <a:srgbClr val="ffffff"/>
          </a:solidFill>
          <a:ln w="25560">
            <a:solidFill>
              <a:srgbClr val="bcbcbc"/>
            </a:solidFill>
            <a:round/>
          </a:ln>
        </p:spPr>
        <p:txBody>
          <a:bodyPr bIns="45000" lIns="90000" rIns="90000" tIns="45000" wrap="none"/>
          <a:p>
            <a:r>
              <a:rPr b="1" lang="fr-FR" sz="2400">
                <a:solidFill>
                  <a:srgbClr val="000000"/>
                </a:solidFill>
                <a:latin typeface="Times New Roman"/>
                <a:ea typeface="ＭＳ Ｐゴシック"/>
              </a:rPr>
              <a:t>Step #2</a:t>
            </a:r>
            <a:endParaRPr/>
          </a:p>
        </p:txBody>
      </p:sp>
      <p:sp>
        <p:nvSpPr>
          <p:cNvPr id="1490" name="CustomShape 11"/>
          <p:cNvSpPr/>
          <p:nvPr/>
        </p:nvSpPr>
        <p:spPr>
          <a:xfrm>
            <a:off x="5551560" y="6396120"/>
            <a:ext cx="1137240" cy="455400"/>
          </a:xfrm>
          <a:prstGeom prst="rect">
            <a:avLst/>
          </a:prstGeom>
          <a:solidFill>
            <a:srgbClr val="ffffff"/>
          </a:solidFill>
          <a:ln w="25560">
            <a:solidFill>
              <a:srgbClr val="bcbcbc"/>
            </a:solidFill>
            <a:round/>
          </a:ln>
        </p:spPr>
        <p:txBody>
          <a:bodyPr bIns="45000" lIns="90000" rIns="90000" tIns="45000" wrap="none"/>
          <a:p>
            <a:r>
              <a:rPr b="1" lang="fr-FR" sz="2400">
                <a:solidFill>
                  <a:srgbClr val="000000"/>
                </a:solidFill>
                <a:latin typeface="Times New Roman"/>
                <a:ea typeface="ＭＳ Ｐゴシック"/>
              </a:rPr>
              <a:t>Step #3</a:t>
            </a:r>
            <a:endParaRPr/>
          </a:p>
        </p:txBody>
      </p:sp>
      <p:sp>
        <p:nvSpPr>
          <p:cNvPr id="1491" name="CustomShape 12"/>
          <p:cNvSpPr/>
          <p:nvPr/>
        </p:nvSpPr>
        <p:spPr>
          <a:xfrm>
            <a:off x="8604000" y="3048120"/>
            <a:ext cx="282240" cy="455400"/>
          </a:xfrm>
          <a:prstGeom prst="rect">
            <a:avLst/>
          </a:prstGeom>
        </p:spPr>
        <p:txBody>
          <a:bodyPr bIns="45000" lIns="90000" rIns="90000" tIns="45000" wrap="none"/>
          <a:p>
            <a:r>
              <a:rPr b="1" lang="fr-FR" sz="2400">
                <a:solidFill>
                  <a:srgbClr val="000000"/>
                </a:solidFill>
                <a:latin typeface="Times New Roman"/>
                <a:ea typeface="ＭＳ Ｐゴシック"/>
              </a:rPr>
              <a:t>t</a:t>
            </a:r>
            <a:endParaRPr/>
          </a:p>
        </p:txBody>
      </p:sp>
      <p:cxnSp>
        <p:nvCxnSpPr>
          <p:cNvPr id="1492" name="Line 13"/>
          <p:cNvCxnSpPr/>
          <p:nvPr/>
        </p:nvCxnSpPr>
        <p:spPr>
          <xfrm>
            <a:off x="0" y="0"/>
            <a:ext cx="360" cy="360"/>
          </xfrm>
          <a:prstGeom prst="line">
            <a:avLst/>
          </a:prstGeom>
          <a:ln w="9360">
            <a:solidFill>
              <a:srgbClr val="000000"/>
            </a:solidFill>
            <a:round/>
            <a:tailEnd len="med" type="triangle" w="med"/>
          </a:ln>
        </p:spPr>
      </p:cxnSp>
      <p:sp>
        <p:nvSpPr>
          <p:cNvPr id="1493" name="CustomShape 14"/>
          <p:cNvSpPr/>
          <p:nvPr/>
        </p:nvSpPr>
        <p:spPr>
          <a:xfrm>
            <a:off x="7287120" y="1179360"/>
            <a:ext cx="1076040" cy="302760"/>
          </a:xfrm>
          <a:prstGeom prst="rect">
            <a:avLst/>
          </a:prstGeom>
        </p:spPr>
        <p:txBody>
          <a:bodyPr bIns="45000" lIns="90000" rIns="90000" tIns="45000" wrap="none"/>
          <a:p>
            <a:r>
              <a:rPr b="1" lang="fr-FR" sz="1400">
                <a:solidFill>
                  <a:srgbClr val="000000"/>
                </a:solidFill>
                <a:latin typeface="Times New Roman"/>
                <a:ea typeface="ＭＳ Ｐゴシック"/>
              </a:rPr>
              <a:t>make check</a:t>
            </a:r>
            <a:endParaRPr/>
          </a:p>
        </p:txBody>
      </p:sp>
      <p:cxnSp>
        <p:nvCxnSpPr>
          <p:cNvPr id="1494" name="Line 15"/>
          <p:cNvCxnSpPr/>
          <p:nvPr/>
        </p:nvCxnSpPr>
        <p:spPr>
          <xfrm>
            <a:off x="0" y="0"/>
            <a:ext cx="360" cy="360"/>
          </xfrm>
          <a:prstGeom prst="line">
            <a:avLst/>
          </a:prstGeom>
          <a:ln w="9360">
            <a:solidFill>
              <a:srgbClr val="000000"/>
            </a:solidFill>
            <a:round/>
            <a:tailEnd len="med" type="triangle" w="med"/>
          </a:ln>
        </p:spPr>
      </p:cxnSp>
      <p:sp>
        <p:nvSpPr>
          <p:cNvPr id="1495" name="CustomShape 16"/>
          <p:cNvSpPr/>
          <p:nvPr/>
        </p:nvSpPr>
        <p:spPr>
          <a:xfrm>
            <a:off x="6817320" y="264960"/>
            <a:ext cx="2203920" cy="394200"/>
          </a:xfrm>
          <a:prstGeom prst="rect">
            <a:avLst/>
          </a:prstGeom>
        </p:spPr>
        <p:txBody>
          <a:bodyPr bIns="45000" lIns="90000" rIns="90000" tIns="45000" wrap="none"/>
          <a:p>
            <a:pPr algn="ctr"/>
            <a:r>
              <a:rPr b="1" lang="fr-FR" sz="1000">
                <a:solidFill>
                  <a:srgbClr val="000000"/>
                </a:solidFill>
                <a:latin typeface="Times New Roman"/>
                <a:ea typeface="ＭＳ Ｐゴシック"/>
              </a:rPr>
              <a:t>Will compile and launch the unit test </a:t>
            </a:r>
            <a:endParaRPr/>
          </a:p>
          <a:p>
            <a:pPr algn="ctr"/>
            <a:r>
              <a:rPr b="1" lang="fr-FR" sz="1000">
                <a:solidFill>
                  <a:srgbClr val="000000"/>
                </a:solidFill>
                <a:latin typeface="Times New Roman"/>
                <a:ea typeface="ＭＳ Ｐゴシック"/>
              </a:rPr>
              <a:t>[ with gcov data  at the runtime ]</a:t>
            </a:r>
            <a:endParaRPr/>
          </a:p>
        </p:txBody>
      </p:sp>
      <p:sp>
        <p:nvSpPr>
          <p:cNvPr id="1496" name="Line 17"/>
          <p:cNvSpPr/>
          <p:nvPr/>
        </p:nvSpPr>
        <p:spPr>
          <a:xfrm>
            <a:off x="5861160" y="3352680"/>
            <a:ext cx="0" cy="533520"/>
          </a:xfrm>
          <a:prstGeom prst="line">
            <a:avLst/>
          </a:prstGeom>
          <a:ln w="38160">
            <a:solidFill>
              <a:srgbClr val="000000"/>
            </a:solidFill>
            <a:round/>
          </a:ln>
        </p:spPr>
      </p:sp>
      <p:sp>
        <p:nvSpPr>
          <p:cNvPr id="1497" name="CustomShape 18"/>
          <p:cNvSpPr/>
          <p:nvPr/>
        </p:nvSpPr>
        <p:spPr>
          <a:xfrm>
            <a:off x="5175360" y="2971800"/>
            <a:ext cx="1446840" cy="302760"/>
          </a:xfrm>
          <a:prstGeom prst="rect">
            <a:avLst/>
          </a:prstGeom>
        </p:spPr>
        <p:txBody>
          <a:bodyPr bIns="45000" lIns="90000" rIns="90000" tIns="45000"/>
          <a:p>
            <a:pPr algn="ctr"/>
            <a:r>
              <a:rPr b="1" lang="fr-FR" sz="1400">
                <a:solidFill>
                  <a:srgbClr val="000000"/>
                </a:solidFill>
                <a:latin typeface="Times New Roman"/>
                <a:ea typeface="ＭＳ Ｐゴシック"/>
              </a:rPr>
              <a:t>make</a:t>
            </a:r>
            <a:endParaRPr/>
          </a:p>
        </p:txBody>
      </p:sp>
      <p:cxnSp>
        <p:nvCxnSpPr>
          <p:cNvPr id="1498" name="Line 19"/>
          <p:cNvCxnSpPr/>
          <p:nvPr/>
        </p:nvCxnSpPr>
        <p:spPr>
          <xfrm>
            <a:off x="0" y="0"/>
            <a:ext cx="360" cy="360"/>
          </xfrm>
          <a:prstGeom prst="line">
            <a:avLst/>
          </a:prstGeom>
        </p:spPr>
      </p:cxnSp>
    </p:spTree>
  </p:cSld>
</p:sld>
</file>

<file path=ppt/slides/slide2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9" name="CustomShape 1"/>
          <p:cNvSpPr/>
          <p:nvPr/>
        </p:nvSpPr>
        <p:spPr>
          <a:xfrm>
            <a:off x="228600" y="990720"/>
            <a:ext cx="2513520" cy="456120"/>
          </a:xfrm>
          <a:prstGeom prst="rect">
            <a:avLst/>
          </a:prstGeom>
        </p:spPr>
        <p:txBody>
          <a:bodyPr bIns="46800" lIns="0" rIns="0" tIns="46800"/>
          <a:p>
            <a:r>
              <a:rPr b="1" lang="fr-FR" sz="1600">
                <a:solidFill>
                  <a:srgbClr val="333333"/>
                </a:solidFill>
                <a:latin typeface="Trebuchet MS"/>
                <a:ea typeface="ＭＳ Ｐゴシック"/>
              </a:rPr>
              <a:t>Makefile dependencies </a:t>
            </a:r>
            <a:endParaRPr/>
          </a:p>
        </p:txBody>
      </p:sp>
      <p:sp>
        <p:nvSpPr>
          <p:cNvPr id="1500" name="CustomShape 2"/>
          <p:cNvSpPr/>
          <p:nvPr/>
        </p:nvSpPr>
        <p:spPr>
          <a:xfrm>
            <a:off x="4343400" y="5715000"/>
            <a:ext cx="1370520" cy="302760"/>
          </a:xfrm>
          <a:prstGeom prst="rect">
            <a:avLst/>
          </a:prstGeom>
        </p:spPr>
        <p:txBody>
          <a:bodyPr bIns="45000" lIns="90000" rIns="90000" tIns="45000"/>
          <a:p>
            <a:r>
              <a:rPr b="1" lang="fr-FR" sz="1400">
                <a:solidFill>
                  <a:srgbClr val="000000"/>
                </a:solidFill>
                <a:latin typeface="Times New Roman"/>
                <a:ea typeface="ＭＳ Ｐゴシック"/>
              </a:rPr>
              <a:t>make </a:t>
            </a:r>
            <a:r>
              <a:rPr b="1" lang="fr-FR" sz="1400">
                <a:solidFill>
                  <a:srgbClr val="7030a0"/>
                </a:solidFill>
                <a:latin typeface="Times New Roman"/>
                <a:ea typeface="ＭＳ Ｐゴシック"/>
              </a:rPr>
              <a:t>covering</a:t>
            </a:r>
            <a:endParaRPr/>
          </a:p>
        </p:txBody>
      </p:sp>
      <p:sp>
        <p:nvSpPr>
          <p:cNvPr id="1501" name="CustomShape 3"/>
          <p:cNvSpPr/>
          <p:nvPr/>
        </p:nvSpPr>
        <p:spPr>
          <a:xfrm>
            <a:off x="696960" y="4495680"/>
            <a:ext cx="2723400" cy="302760"/>
          </a:xfrm>
          <a:prstGeom prst="rect">
            <a:avLst/>
          </a:prstGeom>
        </p:spPr>
        <p:txBody>
          <a:bodyPr bIns="45000" lIns="90000" rIns="90000" tIns="45000" wrap="none"/>
          <a:p>
            <a:r>
              <a:rPr b="1" lang="fr-FR" sz="1400">
                <a:solidFill>
                  <a:srgbClr val="000000"/>
                </a:solidFill>
                <a:latin typeface="Times New Roman"/>
                <a:ea typeface="ＭＳ Ｐゴシック"/>
              </a:rPr>
              <a:t>make DESTDIR=&lt;PATH&gt; install</a:t>
            </a:r>
            <a:endParaRPr/>
          </a:p>
        </p:txBody>
      </p:sp>
      <p:sp>
        <p:nvSpPr>
          <p:cNvPr id="1502" name="CustomShape 4"/>
          <p:cNvSpPr/>
          <p:nvPr/>
        </p:nvSpPr>
        <p:spPr>
          <a:xfrm>
            <a:off x="3429000" y="804960"/>
            <a:ext cx="1294200" cy="333000"/>
          </a:xfrm>
          <a:prstGeom prst="rect">
            <a:avLst/>
          </a:prstGeom>
        </p:spPr>
        <p:txBody>
          <a:bodyPr bIns="45000" lIns="90000" rIns="90000" tIns="45000"/>
          <a:p>
            <a:r>
              <a:rPr b="1" lang="fr-FR" sz="1600">
                <a:solidFill>
                  <a:srgbClr val="000000"/>
                </a:solidFill>
                <a:latin typeface="Times New Roman"/>
                <a:ea typeface="ＭＳ Ｐゴシック"/>
              </a:rPr>
              <a:t>./autogen.sh</a:t>
            </a:r>
            <a:endParaRPr/>
          </a:p>
        </p:txBody>
      </p:sp>
      <p:cxnSp>
        <p:nvCxnSpPr>
          <p:cNvPr id="1503" name="Line 5"/>
          <p:cNvCxnSpPr/>
          <p:nvPr/>
        </p:nvCxnSpPr>
        <p:spPr>
          <xfrm>
            <a:off x="0" y="0"/>
            <a:ext cx="360" cy="360"/>
          </xfrm>
          <a:prstGeom prst="line">
            <a:avLst/>
          </a:prstGeom>
          <a:ln w="9360">
            <a:solidFill>
              <a:srgbClr val="000000"/>
            </a:solidFill>
            <a:round/>
            <a:tailEnd len="med" type="triangle" w="med"/>
          </a:ln>
        </p:spPr>
      </p:cxnSp>
      <p:sp>
        <p:nvSpPr>
          <p:cNvPr id="1504" name="CustomShape 6"/>
          <p:cNvSpPr/>
          <p:nvPr/>
        </p:nvSpPr>
        <p:spPr>
          <a:xfrm>
            <a:off x="3124080" y="1447920"/>
            <a:ext cx="1905480" cy="302760"/>
          </a:xfrm>
          <a:prstGeom prst="rect">
            <a:avLst/>
          </a:prstGeom>
        </p:spPr>
        <p:txBody>
          <a:bodyPr bIns="45000" lIns="90000" rIns="90000" tIns="45000"/>
          <a:p>
            <a:r>
              <a:rPr b="1" lang="fr-FR" sz="1400">
                <a:solidFill>
                  <a:srgbClr val="000000"/>
                </a:solidFill>
                <a:latin typeface="Times New Roman"/>
                <a:ea typeface="ＭＳ Ｐゴシック"/>
              </a:rPr>
              <a:t>./configure –prefix …</a:t>
            </a:r>
            <a:endParaRPr/>
          </a:p>
        </p:txBody>
      </p:sp>
      <p:cxnSp>
        <p:nvCxnSpPr>
          <p:cNvPr id="1505" name="Line 7"/>
          <p:cNvCxnSpPr/>
          <p:nvPr/>
        </p:nvCxnSpPr>
        <p:spPr>
          <xfrm>
            <a:off x="0" y="0"/>
            <a:ext cx="360" cy="360"/>
          </xfrm>
          <a:prstGeom prst="line">
            <a:avLst/>
          </a:prstGeom>
          <a:ln w="9360">
            <a:solidFill>
              <a:srgbClr val="000000"/>
            </a:solidFill>
            <a:round/>
            <a:tailEnd len="med" type="triangle" w="med"/>
          </a:ln>
        </p:spPr>
      </p:cxnSp>
      <p:sp>
        <p:nvSpPr>
          <p:cNvPr id="1506" name="CustomShape 8"/>
          <p:cNvSpPr/>
          <p:nvPr/>
        </p:nvSpPr>
        <p:spPr>
          <a:xfrm>
            <a:off x="1868040" y="3048120"/>
            <a:ext cx="1789200" cy="333000"/>
          </a:xfrm>
          <a:prstGeom prst="rect">
            <a:avLst/>
          </a:prstGeom>
        </p:spPr>
        <p:txBody>
          <a:bodyPr bIns="45000" lIns="90000" rIns="90000" tIns="45000" wrap="none"/>
          <a:p>
            <a:r>
              <a:rPr b="1" lang="fr-FR" sz="1600">
                <a:solidFill>
                  <a:srgbClr val="000000"/>
                </a:solidFill>
                <a:latin typeface="Times New Roman"/>
                <a:ea typeface="ＭＳ Ｐゴシック"/>
              </a:rPr>
              <a:t>make or  make –j7</a:t>
            </a:r>
            <a:endParaRPr/>
          </a:p>
        </p:txBody>
      </p:sp>
      <p:cxnSp>
        <p:nvCxnSpPr>
          <p:cNvPr id="1507" name="Line 9"/>
          <p:cNvCxnSpPr/>
          <p:nvPr/>
        </p:nvCxnSpPr>
        <p:spPr>
          <xfrm>
            <a:off x="0" y="0"/>
            <a:ext cx="360" cy="360"/>
          </xfrm>
          <a:prstGeom prst="line">
            <a:avLst/>
          </a:prstGeom>
        </p:spPr>
      </p:cxnSp>
    </p:spTree>
  </p:cSld>
</p:sld>
</file>

<file path=ppt/slides/slide2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8" name="CustomShape 1"/>
          <p:cNvSpPr/>
          <p:nvPr/>
        </p:nvSpPr>
        <p:spPr>
          <a:xfrm>
            <a:off x="380880" y="990720"/>
            <a:ext cx="8533440" cy="4937760"/>
          </a:xfrm>
          <a:prstGeom prst="rect">
            <a:avLst/>
          </a:prstGeom>
        </p:spPr>
        <p:txBody>
          <a:bodyPr bIns="45000" lIns="90000" rIns="90000" tIns="45000"/>
          <a:p>
            <a:pPr>
              <a:buSzPct val="45000"/>
              <a:buFont charset="2" typeface="Wingdings"/>
              <a:buChar char=""/>
            </a:pPr>
            <a:r>
              <a:rPr b="1" lang="fr-FR">
                <a:solidFill>
                  <a:srgbClr val="333333"/>
                </a:solidFill>
                <a:latin typeface="Trebuchet MS"/>
                <a:ea typeface="ＭＳ Ｐゴシック"/>
              </a:rPr>
              <a:t> </a:t>
            </a:r>
            <a:r>
              <a:rPr b="1" lang="fr-FR">
                <a:solidFill>
                  <a:srgbClr val="333333"/>
                </a:solidFill>
                <a:latin typeface="Trebuchet MS"/>
                <a:ea typeface="ＭＳ Ｐゴシック"/>
              </a:rPr>
              <a:t>Adaptations needed :</a:t>
            </a:r>
            <a:endParaRPr/>
          </a:p>
          <a:p>
            <a:endParaRPr/>
          </a:p>
          <a:p>
            <a:pPr lvl="1">
              <a:buSzPct val="45000"/>
              <a:buFont charset="2" typeface="Wingdings"/>
              <a:buChar char=""/>
            </a:pPr>
            <a:r>
              <a:rPr lang="fr-FR" sz="2000">
                <a:solidFill>
                  <a:srgbClr val="000000"/>
                </a:solidFill>
                <a:latin typeface="Times New Roman"/>
                <a:ea typeface="ＭＳ Ｐゴシック"/>
              </a:rPr>
              <a:t> </a:t>
            </a:r>
            <a:r>
              <a:rPr b="1" lang="fr-FR" sz="2000">
                <a:solidFill>
                  <a:srgbClr val="000000"/>
                </a:solidFill>
                <a:latin typeface="Times New Roman"/>
                <a:ea typeface="ＭＳ Ｐゴシック"/>
              </a:rPr>
              <a:t>configure.ac</a:t>
            </a:r>
            <a:r>
              <a:rPr lang="fr-FR" sz="2000">
                <a:solidFill>
                  <a:srgbClr val="000000"/>
                </a:solidFill>
                <a:latin typeface="Times New Roman"/>
                <a:ea typeface="ＭＳ Ｐゴシック"/>
              </a:rPr>
              <a:t> :</a:t>
            </a:r>
            <a:endParaRPr/>
          </a:p>
          <a:p>
            <a:endParaRPr/>
          </a:p>
          <a:p>
            <a:pPr lvl="1">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Add the --enable-</a:t>
            </a:r>
            <a:r>
              <a:rPr b="1" lang="fr-FR" sz="2000">
                <a:solidFill>
                  <a:srgbClr val="c00000"/>
                </a:solidFill>
                <a:latin typeface="Times New Roman"/>
                <a:ea typeface="ＭＳ Ｐゴシック"/>
              </a:rPr>
              <a:t>test</a:t>
            </a:r>
            <a:r>
              <a:rPr lang="fr-FR" sz="2000">
                <a:solidFill>
                  <a:srgbClr val="000000"/>
                </a:solidFill>
                <a:latin typeface="Times New Roman"/>
                <a:ea typeface="ＭＳ Ｐゴシック"/>
              </a:rPr>
              <a:t> support that will exports </a:t>
            </a:r>
            <a:r>
              <a:rPr lang="fr-FR" sz="2000">
                <a:solidFill>
                  <a:srgbClr val="3333cc"/>
                </a:solidFill>
                <a:latin typeface="Times New Roman"/>
                <a:ea typeface="ＭＳ Ｐゴシック"/>
              </a:rPr>
              <a:t>HAVE_TEST </a:t>
            </a:r>
            <a:r>
              <a:rPr lang="fr-FR" sz="2000">
                <a:solidFill>
                  <a:srgbClr val="000000"/>
                </a:solidFill>
                <a:latin typeface="Times New Roman"/>
                <a:ea typeface="ＭＳ Ｐゴシック"/>
              </a:rPr>
              <a:t>to the Makefiles.</a:t>
            </a:r>
            <a:endParaRPr/>
          </a:p>
          <a:p>
            <a:endParaRPr/>
          </a:p>
          <a:p>
            <a:pPr lvl="1">
              <a:buSzPct val="45000"/>
              <a:buFont charset="2" typeface="Wingdings"/>
              <a:buChar char=""/>
            </a:pPr>
            <a:r>
              <a:rPr lang="fr-FR" sz="2000">
                <a:solidFill>
                  <a:srgbClr val="000000"/>
                </a:solidFill>
                <a:latin typeface="Times New Roman"/>
                <a:ea typeface="ＭＳ Ｐゴシック"/>
              </a:rPr>
              <a:t>Add the --enable-</a:t>
            </a:r>
            <a:r>
              <a:rPr b="1" lang="fr-FR" sz="2000">
                <a:solidFill>
                  <a:srgbClr val="7030a0"/>
                </a:solidFill>
                <a:latin typeface="Times New Roman"/>
                <a:ea typeface="ＭＳ Ｐゴシック"/>
              </a:rPr>
              <a:t>covering</a:t>
            </a:r>
            <a:r>
              <a:rPr lang="fr-FR" sz="2000">
                <a:solidFill>
                  <a:srgbClr val="000000"/>
                </a:solidFill>
                <a:latin typeface="Times New Roman"/>
                <a:ea typeface="ＭＳ Ｐゴシック"/>
              </a:rPr>
              <a:t> support for adding the gcov flags</a:t>
            </a:r>
            <a:endParaRPr/>
          </a:p>
          <a:p>
            <a:pPr lvl="1">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to the build process.</a:t>
            </a:r>
            <a:endParaRPr/>
          </a:p>
          <a:p>
            <a:endParaRPr/>
          </a:p>
          <a:p>
            <a:pPr lvl="1">
              <a:buSzPct val="45000"/>
              <a:buFont charset="2" typeface="Wingdings"/>
              <a:buChar char=""/>
            </a:pPr>
            <a:r>
              <a:rPr lang="fr-FR" sz="2000">
                <a:solidFill>
                  <a:srgbClr val="000000"/>
                </a:solidFill>
                <a:latin typeface="Times New Roman"/>
                <a:ea typeface="ＭＳ Ｐゴシック"/>
              </a:rPr>
              <a:t> </a:t>
            </a:r>
            <a:r>
              <a:rPr b="1" lang="fr-FR" sz="2000">
                <a:solidFill>
                  <a:srgbClr val="000000"/>
                </a:solidFill>
                <a:latin typeface="Times New Roman"/>
                <a:ea typeface="ＭＳ Ｐゴシック"/>
              </a:rPr>
              <a:t>Makefile.am</a:t>
            </a:r>
            <a:r>
              <a:rPr lang="fr-FR" sz="2000">
                <a:solidFill>
                  <a:srgbClr val="000000"/>
                </a:solidFill>
                <a:latin typeface="Times New Roman"/>
                <a:ea typeface="ＭＳ Ｐゴシック"/>
              </a:rPr>
              <a:t> :</a:t>
            </a:r>
            <a:endParaRPr/>
          </a:p>
          <a:p>
            <a:endParaRPr/>
          </a:p>
          <a:p>
            <a:pPr lvl="1">
              <a:buSzPct val="45000"/>
              <a:buFont charset="2" typeface="Wingdings"/>
              <a:buChar char=""/>
            </a:pPr>
            <a:r>
              <a:rPr lang="fr-FR" sz="2000">
                <a:solidFill>
                  <a:srgbClr val="000000"/>
                </a:solidFill>
                <a:latin typeface="Times New Roman"/>
                <a:ea typeface="ＭＳ Ｐゴシック"/>
              </a:rPr>
              <a:t>Add the make </a:t>
            </a:r>
            <a:r>
              <a:rPr b="1" lang="fr-FR" sz="2000">
                <a:solidFill>
                  <a:srgbClr val="c00000"/>
                </a:solidFill>
                <a:latin typeface="Times New Roman"/>
                <a:ea typeface="ＭＳ Ｐゴシック"/>
              </a:rPr>
              <a:t>check</a:t>
            </a:r>
            <a:r>
              <a:rPr lang="fr-FR" sz="2000">
                <a:solidFill>
                  <a:srgbClr val="000000"/>
                </a:solidFill>
                <a:latin typeface="Times New Roman"/>
                <a:ea typeface="ＭＳ Ｐゴシック"/>
              </a:rPr>
              <a:t> support to make the unit tests automatic</a:t>
            </a:r>
            <a:endParaRPr/>
          </a:p>
          <a:p>
            <a:endParaRPr/>
          </a:p>
          <a:p>
            <a:pPr lvl="1">
              <a:buSzPct val="45000"/>
              <a:buFont charset="2" typeface="Wingdings"/>
              <a:buChar char=""/>
            </a:pPr>
            <a:r>
              <a:rPr lang="fr-FR" sz="2000">
                <a:solidFill>
                  <a:srgbClr val="000000"/>
                </a:solidFill>
                <a:latin typeface="Times New Roman"/>
                <a:ea typeface="ＭＳ Ｐゴシック"/>
              </a:rPr>
              <a:t>Add the make </a:t>
            </a:r>
            <a:r>
              <a:rPr b="1" lang="fr-FR" sz="2000">
                <a:solidFill>
                  <a:srgbClr val="7030a0"/>
                </a:solidFill>
                <a:latin typeface="Times New Roman"/>
                <a:ea typeface="ＭＳ Ｐゴシック"/>
              </a:rPr>
              <a:t>covering</a:t>
            </a:r>
            <a:r>
              <a:rPr lang="fr-FR" sz="2000">
                <a:solidFill>
                  <a:srgbClr val="000000"/>
                </a:solidFill>
                <a:latin typeface="Times New Roman"/>
                <a:ea typeface="ＭＳ Ｐゴシック"/>
              </a:rPr>
              <a:t> support to make the lcov analysis automatic.</a:t>
            </a:r>
            <a:endParaRPr/>
          </a:p>
        </p:txBody>
      </p:sp>
      <p:pic>
        <p:nvPicPr>
          <p:cNvPr descr="" id="1509" name="Picture 29"/>
          <p:cNvPicPr/>
          <p:nvPr/>
        </p:nvPicPr>
        <p:blipFill>
          <a:blip r:embed="rId1"/>
          <a:stretch>
            <a:fillRect/>
          </a:stretch>
        </p:blipFill>
        <p:spPr>
          <a:xfrm>
            <a:off x="271440" y="22320"/>
            <a:ext cx="649800" cy="656280"/>
          </a:xfrm>
          <a:prstGeom prst="rect">
            <a:avLst/>
          </a:prstGeom>
        </p:spPr>
      </p:pic>
      <p:sp>
        <p:nvSpPr>
          <p:cNvPr id="1510"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1" name="CustomShape 1"/>
          <p:cNvSpPr/>
          <p:nvPr/>
        </p:nvSpPr>
        <p:spPr>
          <a:xfrm>
            <a:off x="380880" y="1074600"/>
            <a:ext cx="8228520" cy="3496320"/>
          </a:xfrm>
          <a:prstGeom prst="rect">
            <a:avLst/>
          </a:prstGeom>
        </p:spPr>
        <p:txBody>
          <a:bodyPr bIns="45000" lIns="90000" rIns="90000" tIns="45000"/>
          <a:p>
            <a:pPr algn="just">
              <a:buSzPct val="45000"/>
              <a:buFont charset="2" typeface="Wingdings"/>
              <a:buChar char=""/>
            </a:pPr>
            <a:r>
              <a:rPr b="1" lang="fr-FR" sz="1600">
                <a:solidFill>
                  <a:srgbClr val="333333"/>
                </a:solidFill>
                <a:latin typeface="Trebuchet MS"/>
                <a:ea typeface="ＭＳ Ｐゴシック"/>
              </a:rPr>
              <a:t> </a:t>
            </a:r>
            <a:r>
              <a:rPr b="1" lang="fr-FR" sz="1600">
                <a:solidFill>
                  <a:srgbClr val="c00000"/>
                </a:solidFill>
                <a:latin typeface="Trebuchet MS"/>
                <a:ea typeface="ＭＳ Ｐゴシック"/>
              </a:rPr>
              <a:t>test</a:t>
            </a:r>
            <a:r>
              <a:rPr b="1" lang="fr-FR" sz="1600">
                <a:solidFill>
                  <a:srgbClr val="333333"/>
                </a:solidFill>
                <a:latin typeface="Trebuchet MS"/>
                <a:ea typeface="ＭＳ Ｐゴシック"/>
              </a:rPr>
              <a:t> flag for enabling the unit tests:</a:t>
            </a:r>
            <a:r>
              <a:rPr b="1" lang="fr-FR" sz="1600">
                <a:solidFill>
                  <a:srgbClr val="333333"/>
                </a:solidFill>
                <a:latin typeface="Trebuchet MS"/>
                <a:ea typeface="ＭＳ Ｐゴシック"/>
              </a:rPr>
              <a:t>	</a:t>
            </a:r>
            <a:endParaRPr/>
          </a:p>
          <a:p>
            <a:pPr algn="just"/>
            <a:endParaRPr/>
          </a:p>
          <a:p>
            <a:pPr algn="just" lvl="1">
              <a:buSzPct val="45000"/>
              <a:buFont typeface="Symbol"/>
              <a:buChar char=""/>
            </a:pP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Name</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--enable-</a:t>
            </a:r>
            <a:r>
              <a:rPr b="1" lang="fr-FR" sz="1600">
                <a:solidFill>
                  <a:srgbClr val="c00000"/>
                </a:solidFill>
                <a:latin typeface="Times New Roman"/>
                <a:ea typeface="ＭＳ Ｐゴシック"/>
              </a:rPr>
              <a:t>test</a:t>
            </a:r>
            <a:endParaRPr/>
          </a:p>
          <a:p>
            <a:pPr algn="just"/>
            <a:endParaRPr/>
          </a:p>
          <a:p>
            <a:pPr algn="just" lvl="1">
              <a:buSzPct val="45000"/>
              <a:buFont typeface="Symbol"/>
              <a:buChar char=""/>
            </a:pP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Mandatory</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no </a:t>
            </a:r>
            <a:endParaRPr/>
          </a:p>
          <a:p>
            <a:pPr algn="just"/>
            <a:endParaRPr/>
          </a:p>
          <a:p>
            <a:pPr algn="just" lvl="1">
              <a:buSzPct val="45000"/>
              <a:buFont typeface="Symbol"/>
              <a:buChar char=""/>
            </a:pPr>
            <a:r>
              <a:rPr b="1" lang="fr-FR" sz="1600">
                <a:solidFill>
                  <a:srgbClr val="333333"/>
                </a:solidFill>
                <a:latin typeface="Times New Roman"/>
                <a:ea typeface="ＭＳ Ｐゴシック"/>
              </a:rPr>
              <a:t>Default’s state</a:t>
            </a: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 enable</a:t>
            </a:r>
            <a:endParaRPr/>
          </a:p>
          <a:p>
            <a:pPr algn="just"/>
            <a:endParaRPr/>
          </a:p>
          <a:p>
            <a:pPr algn="just" lvl="1">
              <a:buSzPct val="45000"/>
              <a:buFont typeface="Symbol"/>
              <a:buChar char=""/>
            </a:pP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If this flags is not set, the unit test binaries are not built. Thus, the “make check” command doesn’t do anything at all.</a:t>
            </a:r>
            <a:endParaRPr/>
          </a:p>
        </p:txBody>
      </p:sp>
      <p:pic>
        <p:nvPicPr>
          <p:cNvPr descr="" id="1512" name="Picture 29"/>
          <p:cNvPicPr/>
          <p:nvPr/>
        </p:nvPicPr>
        <p:blipFill>
          <a:blip r:embed="rId1"/>
          <a:stretch>
            <a:fillRect/>
          </a:stretch>
        </p:blipFill>
        <p:spPr>
          <a:xfrm>
            <a:off x="271440" y="22320"/>
            <a:ext cx="649800" cy="656280"/>
          </a:xfrm>
          <a:prstGeom prst="rect">
            <a:avLst/>
          </a:prstGeom>
        </p:spPr>
      </p:pic>
      <p:sp>
        <p:nvSpPr>
          <p:cNvPr id="1513"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4" name="CustomShape 1"/>
          <p:cNvSpPr/>
          <p:nvPr/>
        </p:nvSpPr>
        <p:spPr>
          <a:xfrm>
            <a:off x="2133720" y="1523880"/>
            <a:ext cx="6780600" cy="3073320"/>
          </a:xfrm>
          <a:prstGeom prst="rect">
            <a:avLst/>
          </a:prstGeom>
        </p:spPr>
        <p:txBody>
          <a:bodyPr bIns="45000" lIns="90000" rIns="90000" tIns="45000"/>
          <a:p>
            <a:r>
              <a:rPr lang="fr-FR" sz="1400">
                <a:solidFill>
                  <a:srgbClr val="000000"/>
                </a:solidFill>
                <a:latin typeface="Times New Roman"/>
                <a:ea typeface="ＭＳ Ｐゴシック"/>
              </a:rPr>
              <a:t>dnl ---------------------------------------------------</a:t>
            </a:r>
            <a:endParaRPr/>
          </a:p>
          <a:p>
            <a:r>
              <a:rPr lang="fr-FR" sz="1400">
                <a:solidFill>
                  <a:srgbClr val="000000"/>
                </a:solidFill>
                <a:latin typeface="Times New Roman"/>
                <a:ea typeface="ＭＳ Ｐゴシック"/>
              </a:rPr>
              <a:t>dnl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Check for lcov support</a:t>
            </a:r>
            <a:endParaRPr/>
          </a:p>
          <a:p>
            <a:r>
              <a:rPr lang="fr-FR" sz="1400">
                <a:solidFill>
                  <a:srgbClr val="000000"/>
                </a:solidFill>
                <a:latin typeface="Times New Roman"/>
                <a:ea typeface="ＭＳ Ｐゴシック"/>
              </a:rPr>
              <a:t>dnl ---------------------------------------------------</a:t>
            </a:r>
            <a:endParaRPr/>
          </a:p>
          <a:p>
            <a:r>
              <a:rPr lang="fr-FR" sz="1400">
                <a:solidFill>
                  <a:srgbClr val="000000"/>
                </a:solidFill>
                <a:latin typeface="Times New Roman"/>
                <a:ea typeface="ＭＳ Ｐゴシック"/>
              </a:rPr>
              <a:t>AC_PATH_PROG([LCOV], [lcov])</a:t>
            </a:r>
            <a:endParaRPr/>
          </a:p>
          <a:p>
            <a:r>
              <a:rPr lang="fr-FR" sz="1400">
                <a:solidFill>
                  <a:srgbClr val="000000"/>
                </a:solidFill>
                <a:latin typeface="Times New Roman"/>
                <a:ea typeface="ＭＳ Ｐゴシック"/>
              </a:rPr>
              <a:t>AC_PATH_PROG([GENHTML], [genhtml])</a:t>
            </a:r>
            <a:endParaRPr/>
          </a:p>
          <a:p>
            <a:endParaRPr/>
          </a:p>
          <a:p>
            <a:r>
              <a:rPr lang="fr-FR" sz="1400">
                <a:solidFill>
                  <a:srgbClr val="000000"/>
                </a:solidFill>
                <a:latin typeface="Times New Roman"/>
                <a:ea typeface="ＭＳ Ｐゴシック"/>
              </a:rPr>
              <a:t>dnl Export the boolean value of the lcov check</a:t>
            </a:r>
            <a:endParaRPr/>
          </a:p>
          <a:p>
            <a:r>
              <a:rPr lang="fr-FR" sz="1400">
                <a:solidFill>
                  <a:srgbClr val="000000"/>
                </a:solidFill>
                <a:latin typeface="Times New Roman"/>
                <a:ea typeface="ＭＳ Ｐゴシック"/>
              </a:rPr>
              <a:t>AM_CONDITIONAL(HAVE_LCOV, test $LCOV)</a:t>
            </a:r>
            <a:endParaRPr/>
          </a:p>
          <a:p>
            <a:endParaRPr/>
          </a:p>
          <a:p>
            <a:r>
              <a:rPr lang="fr-FR" sz="1400">
                <a:solidFill>
                  <a:srgbClr val="000000"/>
                </a:solidFill>
                <a:latin typeface="Times New Roman"/>
                <a:ea typeface="ＭＳ Ｐゴシック"/>
              </a:rPr>
              <a:t>dnl Display a warning in case the lcov tool is not found</a:t>
            </a:r>
            <a:endParaRPr/>
          </a:p>
          <a:p>
            <a:r>
              <a:rPr lang="fr-FR" sz="1400">
                <a:solidFill>
                  <a:srgbClr val="000000"/>
                </a:solidFill>
                <a:latin typeface="Times New Roman"/>
                <a:ea typeface="ＭＳ Ｐゴシック"/>
              </a:rPr>
              <a:t>dnl If not found, it will just display a warning.</a:t>
            </a:r>
            <a:endParaRPr/>
          </a:p>
          <a:p>
            <a:r>
              <a:rPr lang="fr-FR" sz="1400">
                <a:solidFill>
                  <a:srgbClr val="000000"/>
                </a:solidFill>
                <a:latin typeface="Times New Roman"/>
                <a:ea typeface="ＭＳ Ｐゴシック"/>
              </a:rPr>
              <a:t>if test –z “$LCOV” then</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AC_MSG_WARN([lcov/genhtml tools not found])</a:t>
            </a:r>
            <a:endParaRPr/>
          </a:p>
          <a:p>
            <a:r>
              <a:rPr lang="fr-FR" sz="1400">
                <a:solidFill>
                  <a:srgbClr val="000000"/>
                </a:solidFill>
                <a:latin typeface="Times New Roman"/>
                <a:ea typeface="ＭＳ Ｐゴシック"/>
              </a:rPr>
              <a:t>fi</a:t>
            </a:r>
            <a:endParaRPr/>
          </a:p>
        </p:txBody>
      </p:sp>
      <p:sp>
        <p:nvSpPr>
          <p:cNvPr id="1515" name="CustomShape 2"/>
          <p:cNvSpPr/>
          <p:nvPr/>
        </p:nvSpPr>
        <p:spPr>
          <a:xfrm>
            <a:off x="347760" y="2286000"/>
            <a:ext cx="1408320" cy="81972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configure.ac </a:t>
            </a:r>
            <a:endParaRPr/>
          </a:p>
          <a:p>
            <a:endParaRPr/>
          </a:p>
          <a:p>
            <a:r>
              <a:rPr b="1" lang="fr-FR" sz="1600">
                <a:solidFill>
                  <a:srgbClr val="000000"/>
                </a:solidFill>
                <a:latin typeface="Times New Roman"/>
                <a:ea typeface="ＭＳ Ｐゴシック"/>
              </a:rPr>
              <a:t>(first part)</a:t>
            </a:r>
            <a:endParaRPr/>
          </a:p>
        </p:txBody>
      </p:sp>
      <p:sp>
        <p:nvSpPr>
          <p:cNvPr id="1516" name="CustomShape 3"/>
          <p:cNvSpPr/>
          <p:nvPr/>
        </p:nvSpPr>
        <p:spPr>
          <a:xfrm>
            <a:off x="201240" y="880560"/>
            <a:ext cx="2282760" cy="333000"/>
          </a:xfrm>
          <a:prstGeom prst="rect">
            <a:avLst/>
          </a:prstGeom>
        </p:spPr>
        <p:txBody>
          <a:bodyPr bIns="45000" lIns="90000" rIns="90000" tIns="45000" wrap="none"/>
          <a:p>
            <a:pPr>
              <a:buSzPct val="45000"/>
              <a:buFont charset="2" typeface="Wingdings"/>
              <a:buChar char=""/>
            </a:pPr>
            <a:r>
              <a:rPr lang="fr-FR" sz="1600">
                <a:solidFill>
                  <a:srgbClr val="333333"/>
                </a:solidFill>
                <a:latin typeface="Trebuchet MS"/>
                <a:ea typeface="ＭＳ Ｐゴシック"/>
              </a:rPr>
              <a:t> </a:t>
            </a:r>
            <a:r>
              <a:rPr lang="fr-FR" sz="1600">
                <a:solidFill>
                  <a:srgbClr val="333333"/>
                </a:solidFill>
                <a:latin typeface="Trebuchet MS"/>
                <a:ea typeface="ＭＳ Ｐゴシック"/>
              </a:rPr>
              <a:t>Adaptations needed :</a:t>
            </a:r>
            <a:endParaRPr/>
          </a:p>
        </p:txBody>
      </p:sp>
      <p:sp>
        <p:nvSpPr>
          <p:cNvPr id="1517" name="CustomShape 4"/>
          <p:cNvSpPr/>
          <p:nvPr/>
        </p:nvSpPr>
        <p:spPr>
          <a:xfrm>
            <a:off x="458640" y="5029200"/>
            <a:ext cx="8119800" cy="819720"/>
          </a:xfrm>
          <a:prstGeom prst="rect">
            <a:avLst/>
          </a:prstGeom>
        </p:spPr>
        <p:txBody>
          <a:bodyPr bIns="45000" lIns="90000" rIns="90000" tIns="45000" wrap="none"/>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This initial test will check both if the lcov and genhtml tools are available in the current system.</a:t>
            </a:r>
            <a:endParaRPr/>
          </a:p>
          <a:p>
            <a:endParaRPr/>
          </a:p>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Thus we can be sure the make covering will be runable.</a:t>
            </a:r>
            <a:endParaRPr/>
          </a:p>
        </p:txBody>
      </p:sp>
      <p:pic>
        <p:nvPicPr>
          <p:cNvPr descr="" id="1518" name="Picture 29"/>
          <p:cNvPicPr/>
          <p:nvPr/>
        </p:nvPicPr>
        <p:blipFill>
          <a:blip r:embed="rId1"/>
          <a:stretch>
            <a:fillRect/>
          </a:stretch>
        </p:blipFill>
        <p:spPr>
          <a:xfrm>
            <a:off x="271440" y="22320"/>
            <a:ext cx="649800" cy="656280"/>
          </a:xfrm>
          <a:prstGeom prst="rect">
            <a:avLst/>
          </a:prstGeom>
        </p:spPr>
      </p:pic>
      <p:sp>
        <p:nvSpPr>
          <p:cNvPr id="1519" name="CustomShape 5"/>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0" name="CustomShape 1"/>
          <p:cNvSpPr/>
          <p:nvPr/>
        </p:nvSpPr>
        <p:spPr>
          <a:xfrm>
            <a:off x="2196360" y="76320"/>
            <a:ext cx="6839280" cy="6261840"/>
          </a:xfrm>
          <a:prstGeom prst="rect">
            <a:avLst/>
          </a:prstGeom>
        </p:spPr>
        <p:txBody>
          <a:bodyPr bIns="45000" lIns="90000" rIns="90000" tIns="45000"/>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dnl Brief           : enable or disable the unitary test</a:t>
            </a:r>
            <a:endParaRPr/>
          </a:p>
          <a:p>
            <a:r>
              <a:rPr b="1" lang="fr-FR" sz="900">
                <a:solidFill>
                  <a:srgbClr val="000000"/>
                </a:solidFill>
                <a:latin typeface="Times New Roman"/>
                <a:ea typeface="ＭＳ Ｐゴシック"/>
              </a:rPr>
              <a:t>dnl Mandatory       : no</a:t>
            </a:r>
            <a:endParaRPr/>
          </a:p>
          <a:p>
            <a:r>
              <a:rPr b="1" lang="fr-FR" sz="900">
                <a:solidFill>
                  <a:srgbClr val="000000"/>
                </a:solidFill>
                <a:latin typeface="Times New Roman"/>
                <a:ea typeface="ＭＳ Ｐゴシック"/>
              </a:rPr>
              <a:t>dnl Values          : none (just enable the tests if set)</a:t>
            </a:r>
            <a:endParaRPr/>
          </a:p>
          <a:p>
            <a:r>
              <a:rPr b="1" lang="fr-FR" sz="900">
                <a:solidFill>
                  <a:srgbClr val="000000"/>
                </a:solidFill>
                <a:latin typeface="Times New Roman"/>
                <a:ea typeface="ＭＳ Ｐゴシック"/>
              </a:rPr>
              <a:t>dnl Default's value : disable</a:t>
            </a:r>
            <a:endParaRPr/>
          </a:p>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AC_ARG_ENABLE(</a:t>
            </a:r>
            <a:r>
              <a:rPr b="1" lang="fr-FR" sz="900">
                <a:solidFill>
                  <a:srgbClr val="c00000"/>
                </a:solidFill>
                <a:latin typeface="Times New Roman"/>
                <a:ea typeface="ＭＳ Ｐゴシック"/>
              </a:rPr>
              <a:t>test</a:t>
            </a:r>
            <a:r>
              <a:rPr b="1" lang="fr-FR" sz="900">
                <a:solidFill>
                  <a:srgbClr val="000000"/>
                </a:solidFill>
                <a:latin typeface="Times New Roman"/>
                <a:ea typeface="ＭＳ Ｐゴシック"/>
              </a:rPr>
              <a:t>,</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AS_HELP_STRING([--enable-test], [Enable the test unitary support [default=no]]),</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[case "${enableval}" in</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yes) </a:t>
            </a:r>
            <a:r>
              <a:rPr b="1" lang="fr-FR" sz="900">
                <a:solidFill>
                  <a:srgbClr val="00b050"/>
                </a:solidFill>
                <a:latin typeface="Times New Roman"/>
                <a:ea typeface="ＭＳ Ｐゴシック"/>
              </a:rPr>
              <a:t>have_test</a:t>
            </a:r>
            <a:r>
              <a:rPr b="1" lang="fr-FR" sz="900">
                <a:solidFill>
                  <a:srgbClr val="000000"/>
                </a:solidFill>
                <a:latin typeface="Times New Roman"/>
                <a:ea typeface="ＭＳ Ｐゴシック"/>
              </a:rPr>
              <a:t>=true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no) </a:t>
            </a:r>
            <a:r>
              <a:rPr b="1" lang="fr-FR" sz="900">
                <a:solidFill>
                  <a:srgbClr val="00b050"/>
                </a:solidFill>
                <a:latin typeface="Times New Roman"/>
                <a:ea typeface="ＭＳ Ｐゴシック"/>
              </a:rPr>
              <a:t>have_test</a:t>
            </a:r>
            <a:r>
              <a:rPr b="1" lang="fr-FR" sz="900">
                <a:solidFill>
                  <a:srgbClr val="000000"/>
                </a:solidFill>
                <a:latin typeface="Times New Roman"/>
                <a:ea typeface="ＭＳ Ｐゴシック"/>
              </a:rPr>
              <a:t>=false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AC_MSG_ERROR(bad value ${enableval} for --enable-test)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esac],</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t>
            </a:r>
            <a:r>
              <a:rPr b="1" lang="fr-FR" sz="900">
                <a:solidFill>
                  <a:srgbClr val="00b050"/>
                </a:solidFill>
                <a:latin typeface="Times New Roman"/>
                <a:ea typeface="ＭＳ Ｐゴシック"/>
              </a:rPr>
              <a:t>have_test=</a:t>
            </a:r>
            <a:r>
              <a:rPr b="1" lang="fr-FR" sz="900">
                <a:solidFill>
                  <a:srgbClr val="000000"/>
                </a:solidFill>
                <a:latin typeface="Times New Roman"/>
                <a:ea typeface="ＭＳ Ｐゴシック"/>
              </a:rPr>
              <a:t>false])</a:t>
            </a:r>
            <a:endParaRPr/>
          </a:p>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dnl Export the conditional HAVE_TEST variable to the Makefiles </a:t>
            </a:r>
            <a:endParaRPr/>
          </a:p>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AM_CONDITIONAL(</a:t>
            </a:r>
            <a:r>
              <a:rPr b="1" lang="fr-FR" sz="900">
                <a:solidFill>
                  <a:srgbClr val="3333cc"/>
                </a:solidFill>
                <a:latin typeface="Times New Roman"/>
                <a:ea typeface="ＭＳ Ｐゴシック"/>
              </a:rPr>
              <a:t>HAVE_TEST</a:t>
            </a:r>
            <a:r>
              <a:rPr b="1" lang="fr-FR" sz="900">
                <a:solidFill>
                  <a:srgbClr val="000000"/>
                </a:solidFill>
                <a:latin typeface="Times New Roman"/>
                <a:ea typeface="ＭＳ Ｐゴシック"/>
              </a:rPr>
              <a:t>, </a:t>
            </a:r>
            <a:r>
              <a:rPr b="1" lang="fr-FR" sz="900">
                <a:solidFill>
                  <a:srgbClr val="00b050"/>
                </a:solidFill>
                <a:latin typeface="Times New Roman"/>
                <a:ea typeface="ＭＳ Ｐゴシック"/>
              </a:rPr>
              <a:t>$have_test)</a:t>
            </a:r>
            <a:endParaRPr/>
          </a:p>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dnl Test the have_test variable and if equal to true </a:t>
            </a:r>
            <a:endParaRPr/>
          </a:p>
          <a:p>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AC_MSG_CHECKING(Checking the test support) </a:t>
            </a:r>
            <a:endParaRPr/>
          </a:p>
          <a:p>
            <a:r>
              <a:rPr b="1" lang="fr-FR" sz="900">
                <a:solidFill>
                  <a:srgbClr val="000000"/>
                </a:solidFill>
                <a:latin typeface="Times New Roman"/>
                <a:ea typeface="ＭＳ Ｐゴシック"/>
              </a:rPr>
              <a:t>if test "</a:t>
            </a:r>
            <a:r>
              <a:rPr b="1" lang="fr-FR" sz="900">
                <a:solidFill>
                  <a:srgbClr val="00b050"/>
                </a:solidFill>
                <a:latin typeface="Times New Roman"/>
                <a:ea typeface="ＭＳ Ｐゴシック"/>
              </a:rPr>
              <a:t>$have_test</a:t>
            </a:r>
            <a:r>
              <a:rPr b="1" lang="fr-FR" sz="900">
                <a:solidFill>
                  <a:srgbClr val="000000"/>
                </a:solidFill>
                <a:latin typeface="Times New Roman"/>
                <a:ea typeface="ＭＳ Ｐゴシック"/>
              </a:rPr>
              <a:t>" != "false" ; then</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Display the result of the test ... yes</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AC_MSG_RESULT([yes])</a:t>
            </a:r>
            <a:endParaRPr/>
          </a:p>
          <a:p>
            <a:r>
              <a:rPr b="1" lang="fr-FR" sz="900">
                <a:solidFill>
                  <a:srgbClr val="000000"/>
                </a:solidFill>
                <a:latin typeface="Times New Roman"/>
                <a:ea typeface="ＭＳ Ｐゴシック"/>
              </a:rPr>
              <a:t>	</a:t>
            </a:r>
            <a:endParaRPr/>
          </a:p>
          <a:p>
            <a:r>
              <a:rPr b="1" lang="fr-FR" sz="900">
                <a:solidFill>
                  <a:srgbClr val="000000"/>
                </a:solidFill>
                <a:latin typeface="Times New Roman"/>
                <a:ea typeface="ＭＳ Ｐゴシック"/>
              </a:rPr>
              <a:t>	</a:t>
            </a:r>
            <a:r>
              <a:rPr b="1" lang="fr-FR" sz="900">
                <a:solidFill>
                  <a:srgbClr val="0070c0"/>
                </a:solidFill>
                <a:latin typeface="Times New Roman"/>
                <a:ea typeface="ＭＳ Ｐゴシック"/>
              </a:rPr>
              <a:t>LIBGTEST_REQUIRED_VERSION</a:t>
            </a:r>
            <a:r>
              <a:rPr b="1" lang="fr-FR" sz="900">
                <a:solidFill>
                  <a:srgbClr val="000000"/>
                </a:solidFill>
                <a:latin typeface="Times New Roman"/>
                <a:ea typeface="ＭＳ Ｐゴシック"/>
              </a:rPr>
              <a:t>=1.5.0</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PKG_CHECK_MODULES([GTEST],[gtest &gt;= </a:t>
            </a:r>
            <a:r>
              <a:rPr b="1" lang="fr-FR" sz="900">
                <a:solidFill>
                  <a:srgbClr val="0070c0"/>
                </a:solidFill>
                <a:latin typeface="Times New Roman"/>
                <a:ea typeface="ＭＳ Ｐゴシック"/>
              </a:rPr>
              <a:t>$LIBGTEST_REQUIRED_VERSION</a:t>
            </a:r>
            <a:r>
              <a:rPr b="1" lang="fr-FR" sz="900">
                <a:solidFill>
                  <a:srgbClr val="000000"/>
                </a:solidFill>
                <a:latin typeface="Times New Roman"/>
                <a:ea typeface="ＭＳ Ｐゴシック"/>
              </a:rPr>
              <a:t>],[</a:t>
            </a:r>
            <a:r>
              <a:rPr b="1" lang="fr-FR" sz="900">
                <a:solidFill>
                  <a:srgbClr val="7030a0"/>
                </a:solidFill>
                <a:latin typeface="Times New Roman"/>
                <a:ea typeface="ＭＳ Ｐゴシック"/>
              </a:rPr>
              <a:t>have_libgtest</a:t>
            </a:r>
            <a:r>
              <a:rPr b="1" lang="fr-FR" sz="900">
                <a:solidFill>
                  <a:srgbClr val="000000"/>
                </a:solidFill>
                <a:latin typeface="Times New Roman"/>
                <a:ea typeface="ＭＳ Ｐゴシック"/>
              </a:rPr>
              <a:t>=yes],[</a:t>
            </a:r>
            <a:r>
              <a:rPr b="1" lang="fr-FR" sz="900">
                <a:solidFill>
                  <a:srgbClr val="7030a0"/>
                </a:solidFill>
                <a:latin typeface="Times New Roman"/>
                <a:ea typeface="ＭＳ Ｐゴシック"/>
              </a:rPr>
              <a:t>have_libgtest</a:t>
            </a:r>
            <a:r>
              <a:rPr b="1" lang="fr-FR" sz="900">
                <a:solidFill>
                  <a:srgbClr val="000000"/>
                </a:solidFill>
                <a:latin typeface="Times New Roman"/>
                <a:ea typeface="ＭＳ Ｐゴシック"/>
              </a:rPr>
              <a:t>=no])</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if test "</a:t>
            </a:r>
            <a:r>
              <a:rPr b="1" lang="fr-FR" sz="900">
                <a:solidFill>
                  <a:srgbClr val="7030a0"/>
                </a:solidFill>
                <a:latin typeface="Times New Roman"/>
                <a:ea typeface="ＭＳ Ｐゴシック"/>
              </a:rPr>
              <a:t>$have_libgtest</a:t>
            </a:r>
            <a:r>
              <a:rPr b="1" lang="fr-FR" sz="900">
                <a:solidFill>
                  <a:srgbClr val="000000"/>
                </a:solidFill>
                <a:latin typeface="Times New Roman"/>
                <a:ea typeface="ＭＳ Ｐゴシック"/>
              </a:rPr>
              <a:t>" = no ; then</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AC_MSG_ERROR([Missing libgtest library (</a:t>
            </a:r>
            <a:r>
              <a:rPr b="1" lang="fr-FR" sz="900" u="sng">
                <a:solidFill>
                  <a:srgbClr val="000000"/>
                </a:solidFill>
                <a:latin typeface="Times New Roman"/>
                <a:ea typeface="ＭＳ Ｐゴシック"/>
                <a:hlinkClick r:id="rId1"/>
              </a:rPr>
              <a:t>http://code.google.com/p/googletest/</a:t>
            </a:r>
            <a:r>
              <a:rPr b="1" lang="fr-FR" sz="900">
                <a:solidFill>
                  <a:srgbClr val="000000"/>
                </a:solidFill>
                <a:latin typeface="Times New Roman"/>
                <a:ea typeface="ＭＳ Ｐゴシック"/>
              </a:rPr>
              <a:t>)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fi</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b0f0"/>
                </a:solidFill>
                <a:latin typeface="Times New Roman"/>
                <a:ea typeface="ＭＳ Ｐゴシック"/>
              </a:rPr>
              <a:t>LIBGMOCK_REQUIRED_VERSION</a:t>
            </a:r>
            <a:r>
              <a:rPr b="1" lang="fr-FR" sz="900">
                <a:solidFill>
                  <a:srgbClr val="000000"/>
                </a:solidFill>
                <a:latin typeface="Times New Roman"/>
                <a:ea typeface="ＭＳ Ｐゴシック"/>
              </a:rPr>
              <a:t>=1.5.0</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PKG_CHECK_MODULES([GMOCK],[gmock &gt;= </a:t>
            </a:r>
            <a:r>
              <a:rPr b="1" lang="fr-FR" sz="900">
                <a:solidFill>
                  <a:srgbClr val="00b0f0"/>
                </a:solidFill>
                <a:latin typeface="Times New Roman"/>
                <a:ea typeface="ＭＳ Ｐゴシック"/>
              </a:rPr>
              <a:t>$LIBGMOCK_REQUIRED_VERSION</a:t>
            </a:r>
            <a:r>
              <a:rPr b="1" lang="fr-FR" sz="900">
                <a:solidFill>
                  <a:srgbClr val="000000"/>
                </a:solidFill>
                <a:latin typeface="Times New Roman"/>
                <a:ea typeface="ＭＳ Ｐゴシック"/>
              </a:rPr>
              <a:t>],[</a:t>
            </a:r>
            <a:r>
              <a:rPr b="1" lang="fr-FR" sz="900">
                <a:solidFill>
                  <a:srgbClr val="ffc000"/>
                </a:solidFill>
                <a:latin typeface="Times New Roman"/>
                <a:ea typeface="ＭＳ Ｐゴシック"/>
              </a:rPr>
              <a:t>have_libgmock</a:t>
            </a:r>
            <a:r>
              <a:rPr b="1" lang="fr-FR" sz="900">
                <a:solidFill>
                  <a:srgbClr val="000000"/>
                </a:solidFill>
                <a:latin typeface="Times New Roman"/>
                <a:ea typeface="ＭＳ Ｐゴシック"/>
              </a:rPr>
              <a:t>=yes],[</a:t>
            </a:r>
            <a:r>
              <a:rPr b="1" lang="fr-FR" sz="900">
                <a:solidFill>
                  <a:srgbClr val="ffc000"/>
                </a:solidFill>
                <a:latin typeface="Times New Roman"/>
                <a:ea typeface="ＭＳ Ｐゴシック"/>
              </a:rPr>
              <a:t>have_libgmock</a:t>
            </a:r>
            <a:r>
              <a:rPr b="1" lang="fr-FR" sz="900">
                <a:solidFill>
                  <a:srgbClr val="000000"/>
                </a:solidFill>
                <a:latin typeface="Times New Roman"/>
                <a:ea typeface="ＭＳ Ｐゴシック"/>
              </a:rPr>
              <a:t>=no])</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if test "</a:t>
            </a:r>
            <a:r>
              <a:rPr b="1" lang="fr-FR" sz="900">
                <a:solidFill>
                  <a:srgbClr val="ffc000"/>
                </a:solidFill>
                <a:latin typeface="Times New Roman"/>
                <a:ea typeface="ＭＳ Ｐゴシック"/>
              </a:rPr>
              <a:t>$have_libgmock</a:t>
            </a:r>
            <a:r>
              <a:rPr b="1" lang="fr-FR" sz="900">
                <a:solidFill>
                  <a:srgbClr val="000000"/>
                </a:solidFill>
                <a:latin typeface="Times New Roman"/>
                <a:ea typeface="ＭＳ Ｐゴシック"/>
              </a:rPr>
              <a:t>" = no ; then</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AC_MSG_ERROR([Missing libgmock library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fi</a:t>
            </a:r>
            <a:endParaRPr/>
          </a:p>
          <a:p>
            <a:r>
              <a:rPr b="1" lang="fr-FR" sz="900">
                <a:solidFill>
                  <a:srgbClr val="000000"/>
                </a:solidFill>
                <a:latin typeface="Times New Roman"/>
                <a:ea typeface="ＭＳ Ｐゴシック"/>
              </a:rPr>
              <a:t>else</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Display the result of the test ... no</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dnl --------------------------------------------</a:t>
            </a:r>
            <a:endParaRPr/>
          </a:p>
          <a:p>
            <a:r>
              <a:rPr b="1" lang="fr-FR" sz="900">
                <a:solidFill>
                  <a:srgbClr val="000000"/>
                </a:solidFill>
                <a:latin typeface="Times New Roman"/>
                <a:ea typeface="ＭＳ Ｐゴシック"/>
              </a:rPr>
              <a:t>	</a:t>
            </a:r>
            <a:r>
              <a:rPr b="1" lang="fr-FR" sz="900">
                <a:solidFill>
                  <a:srgbClr val="000000"/>
                </a:solidFill>
                <a:latin typeface="Times New Roman"/>
                <a:ea typeface="ＭＳ Ｐゴシック"/>
              </a:rPr>
              <a:t>AC_MSG_RESULT([no])</a:t>
            </a:r>
            <a:endParaRPr/>
          </a:p>
          <a:p>
            <a:r>
              <a:rPr b="1" lang="fr-FR" sz="900">
                <a:solidFill>
                  <a:srgbClr val="000000"/>
                </a:solidFill>
                <a:latin typeface="Times New Roman"/>
                <a:ea typeface="ＭＳ Ｐゴシック"/>
              </a:rPr>
              <a:t>fi</a:t>
            </a:r>
            <a:endParaRPr/>
          </a:p>
        </p:txBody>
      </p:sp>
      <p:sp>
        <p:nvSpPr>
          <p:cNvPr id="1521" name="CustomShape 2"/>
          <p:cNvSpPr/>
          <p:nvPr/>
        </p:nvSpPr>
        <p:spPr>
          <a:xfrm>
            <a:off x="153720" y="6261120"/>
            <a:ext cx="8756640" cy="515880"/>
          </a:xfrm>
          <a:prstGeom prst="rect">
            <a:avLst/>
          </a:prstGeom>
        </p:spPr>
        <p:txBody>
          <a:bodyPr bIns="45000" lIns="90000" rIns="90000" tIns="45000" wrap="none"/>
          <a:p>
            <a:pPr>
              <a:buSzPct val="45000"/>
              <a:buFont charset="2" typeface="Wingdings"/>
              <a:buChar char=""/>
            </a:pPr>
            <a:r>
              <a:rPr b="1" lang="fr-FR" sz="1400">
                <a:solidFill>
                  <a:srgbClr val="000000"/>
                </a:solidFill>
                <a:latin typeface="Times New Roman"/>
                <a:ea typeface="ＭＳ Ｐゴシック"/>
              </a:rPr>
              <a:t>If you are not using the Google test/mock you can avoid this step. If you need to check both the gtest and gmock</a:t>
            </a:r>
            <a:endParaRPr/>
          </a:p>
          <a:p>
            <a:r>
              <a:rPr b="1" lang="fr-FR" sz="1400">
                <a:solidFill>
                  <a:srgbClr val="000000"/>
                </a:solidFill>
                <a:latin typeface="Times New Roman"/>
                <a:ea typeface="ＭＳ Ｐゴシック"/>
              </a:rPr>
              <a:t>dependencies.  </a:t>
            </a:r>
            <a:endParaRPr/>
          </a:p>
        </p:txBody>
      </p:sp>
      <p:sp>
        <p:nvSpPr>
          <p:cNvPr id="1522" name="CustomShape 3"/>
          <p:cNvSpPr/>
          <p:nvPr/>
        </p:nvSpPr>
        <p:spPr>
          <a:xfrm>
            <a:off x="436320" y="1414080"/>
            <a:ext cx="1383840" cy="81972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configure.ac </a:t>
            </a:r>
            <a:endParaRPr/>
          </a:p>
          <a:p>
            <a:endParaRPr/>
          </a:p>
          <a:p>
            <a:r>
              <a:rPr b="1" lang="fr-FR" sz="1600">
                <a:solidFill>
                  <a:srgbClr val="000000"/>
                </a:solidFill>
                <a:latin typeface="Times New Roman"/>
                <a:ea typeface="ＭＳ Ｐゴシック"/>
              </a:rPr>
              <a:t>(second part)</a:t>
            </a:r>
            <a:endParaRPr/>
          </a:p>
        </p:txBody>
      </p:sp>
      <p:pic>
        <p:nvPicPr>
          <p:cNvPr descr="" id="1523" name="Picture 29"/>
          <p:cNvPicPr/>
          <p:nvPr/>
        </p:nvPicPr>
        <p:blipFill>
          <a:blip r:embed="rId2"/>
          <a:stretch>
            <a:fillRect/>
          </a:stretch>
        </p:blipFill>
        <p:spPr>
          <a:xfrm>
            <a:off x="271440" y="22320"/>
            <a:ext cx="649800" cy="656280"/>
          </a:xfrm>
          <a:prstGeom prst="rect">
            <a:avLst/>
          </a:prstGeom>
        </p:spPr>
      </p:pic>
    </p:spTree>
  </p:cSld>
</p:sld>
</file>

<file path=ppt/slides/slide2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4" name="CustomShape 1"/>
          <p:cNvSpPr/>
          <p:nvPr/>
        </p:nvSpPr>
        <p:spPr>
          <a:xfrm>
            <a:off x="685800" y="1828800"/>
            <a:ext cx="7999920" cy="1460160"/>
          </a:xfrm>
          <a:prstGeom prst="rect">
            <a:avLst/>
          </a:prstGeom>
        </p:spPr>
        <p:txBody>
          <a:bodyPr bIns="45000" lIns="90000" rIns="90000" tIns="45000"/>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Test if the libgtest is well available in the stagingdir</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If so get the cflags and ldflag from the .pc file</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70c0"/>
                </a:solidFill>
                <a:latin typeface="Times New Roman"/>
                <a:ea typeface="ＭＳ Ｐゴシック"/>
              </a:rPr>
              <a:t>LIBGTEST_REQUIRED_VERSION</a:t>
            </a:r>
            <a:r>
              <a:rPr b="1" lang="fr-FR" sz="1000">
                <a:solidFill>
                  <a:srgbClr val="000000"/>
                </a:solidFill>
                <a:latin typeface="Times New Roman"/>
                <a:ea typeface="ＭＳ Ｐゴシック"/>
              </a:rPr>
              <a:t>=1.5.0</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PKG_CHECK_MODULES([GTEST],[gtest &gt;= </a:t>
            </a:r>
            <a:r>
              <a:rPr b="1" lang="fr-FR" sz="1000">
                <a:solidFill>
                  <a:srgbClr val="0070c0"/>
                </a:solidFill>
                <a:latin typeface="Times New Roman"/>
                <a:ea typeface="ＭＳ Ｐゴシック"/>
              </a:rPr>
              <a:t>$LIBGTEST_REQUIRED_VERSION</a:t>
            </a:r>
            <a:r>
              <a:rPr b="1" lang="fr-FR" sz="1000">
                <a:solidFill>
                  <a:srgbClr val="000000"/>
                </a:solidFill>
                <a:latin typeface="Times New Roman"/>
                <a:ea typeface="ＭＳ Ｐゴシック"/>
              </a:rPr>
              <a:t>],[</a:t>
            </a:r>
            <a:r>
              <a:rPr b="1" lang="fr-FR" sz="1000">
                <a:solidFill>
                  <a:srgbClr val="7030a0"/>
                </a:solidFill>
                <a:latin typeface="Times New Roman"/>
                <a:ea typeface="ＭＳ Ｐゴシック"/>
              </a:rPr>
              <a:t>have_libgtest</a:t>
            </a:r>
            <a:r>
              <a:rPr b="1" lang="fr-FR" sz="1000">
                <a:solidFill>
                  <a:srgbClr val="000000"/>
                </a:solidFill>
                <a:latin typeface="Times New Roman"/>
                <a:ea typeface="ＭＳ Ｐゴシック"/>
              </a:rPr>
              <a:t>=yes],[</a:t>
            </a:r>
            <a:r>
              <a:rPr b="1" lang="fr-FR" sz="1000">
                <a:solidFill>
                  <a:srgbClr val="7030a0"/>
                </a:solidFill>
                <a:latin typeface="Times New Roman"/>
                <a:ea typeface="ＭＳ Ｐゴシック"/>
              </a:rPr>
              <a:t>have_libgtest</a:t>
            </a:r>
            <a:r>
              <a:rPr b="1" lang="fr-FR" sz="1000">
                <a:solidFill>
                  <a:srgbClr val="000000"/>
                </a:solidFill>
                <a:latin typeface="Times New Roman"/>
                <a:ea typeface="ＭＳ Ｐゴシック"/>
              </a:rPr>
              <a:t>=no])</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if test "</a:t>
            </a:r>
            <a:r>
              <a:rPr b="1" lang="fr-FR" sz="1000">
                <a:solidFill>
                  <a:srgbClr val="7030a0"/>
                </a:solidFill>
                <a:latin typeface="Times New Roman"/>
                <a:ea typeface="ＭＳ Ｐゴシック"/>
              </a:rPr>
              <a:t>$have_libgtest</a:t>
            </a:r>
            <a:r>
              <a:rPr b="1" lang="fr-FR" sz="1000">
                <a:solidFill>
                  <a:srgbClr val="000000"/>
                </a:solidFill>
                <a:latin typeface="Times New Roman"/>
                <a:ea typeface="ＭＳ Ｐゴシック"/>
              </a:rPr>
              <a:t>" = no ; then</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AC_MSG_ERROR([Missing libgtest library (</a:t>
            </a:r>
            <a:r>
              <a:rPr b="1" lang="fr-FR" sz="1000" u="sng">
                <a:solidFill>
                  <a:srgbClr val="000000"/>
                </a:solidFill>
                <a:latin typeface="Times New Roman"/>
                <a:ea typeface="ＭＳ Ｐゴシック"/>
                <a:hlinkClick r:id="rId1"/>
              </a:rPr>
              <a:t>http://code.google.com/p/googletest/</a:t>
            </a:r>
            <a:r>
              <a:rPr b="1" lang="fr-FR" sz="1000">
                <a:solidFill>
                  <a:srgbClr val="000000"/>
                </a:solidFill>
                <a:latin typeface="Times New Roman"/>
                <a:ea typeface="ＭＳ Ｐゴシック"/>
              </a:rPr>
              <a:t>)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fi</a:t>
            </a:r>
            <a:endParaRPr/>
          </a:p>
        </p:txBody>
      </p:sp>
      <p:sp>
        <p:nvSpPr>
          <p:cNvPr id="1525" name="CustomShape 2"/>
          <p:cNvSpPr/>
          <p:nvPr/>
        </p:nvSpPr>
        <p:spPr>
          <a:xfrm>
            <a:off x="685800" y="4343400"/>
            <a:ext cx="8609400" cy="1460160"/>
          </a:xfrm>
          <a:prstGeom prst="rect">
            <a:avLst/>
          </a:prstGeom>
        </p:spPr>
        <p:txBody>
          <a:bodyPr bIns="45000" lIns="90000" rIns="90000" tIns="45000"/>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Test if the libgmock is well available in the stagingdir</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If so get the cflags and ldflag from the .pc file</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dnl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b0f0"/>
                </a:solidFill>
                <a:latin typeface="Times New Roman"/>
                <a:ea typeface="ＭＳ Ｐゴシック"/>
              </a:rPr>
              <a:t>LIBGMOCK_REQUIRED_VERSION</a:t>
            </a:r>
            <a:r>
              <a:rPr b="1" lang="fr-FR" sz="1000">
                <a:solidFill>
                  <a:srgbClr val="000000"/>
                </a:solidFill>
                <a:latin typeface="Times New Roman"/>
                <a:ea typeface="ＭＳ Ｐゴシック"/>
              </a:rPr>
              <a:t>=1.5.0</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PKG_CHECK_MODULES([GMOCK],[gmock &gt;= </a:t>
            </a:r>
            <a:r>
              <a:rPr b="1" lang="fr-FR" sz="1000">
                <a:solidFill>
                  <a:srgbClr val="00b0f0"/>
                </a:solidFill>
                <a:latin typeface="Times New Roman"/>
                <a:ea typeface="ＭＳ Ｐゴシック"/>
              </a:rPr>
              <a:t>$LIBGMOCK_REQUIRED_VERSION</a:t>
            </a:r>
            <a:r>
              <a:rPr b="1" lang="fr-FR" sz="1000">
                <a:solidFill>
                  <a:srgbClr val="000000"/>
                </a:solidFill>
                <a:latin typeface="Times New Roman"/>
                <a:ea typeface="ＭＳ Ｐゴシック"/>
              </a:rPr>
              <a:t>],[</a:t>
            </a:r>
            <a:r>
              <a:rPr b="1" lang="fr-FR" sz="1000">
                <a:solidFill>
                  <a:srgbClr val="ffc000"/>
                </a:solidFill>
                <a:latin typeface="Times New Roman"/>
                <a:ea typeface="ＭＳ Ｐゴシック"/>
              </a:rPr>
              <a:t>have_libgmock</a:t>
            </a:r>
            <a:r>
              <a:rPr b="1" lang="fr-FR" sz="1000">
                <a:solidFill>
                  <a:srgbClr val="000000"/>
                </a:solidFill>
                <a:latin typeface="Times New Roman"/>
                <a:ea typeface="ＭＳ Ｐゴシック"/>
              </a:rPr>
              <a:t>=yes],[</a:t>
            </a:r>
            <a:r>
              <a:rPr b="1" lang="fr-FR" sz="1000">
                <a:solidFill>
                  <a:srgbClr val="ffc000"/>
                </a:solidFill>
                <a:latin typeface="Times New Roman"/>
                <a:ea typeface="ＭＳ Ｐゴシック"/>
              </a:rPr>
              <a:t>have_libgmock</a:t>
            </a:r>
            <a:r>
              <a:rPr b="1" lang="fr-FR" sz="1000">
                <a:solidFill>
                  <a:srgbClr val="000000"/>
                </a:solidFill>
                <a:latin typeface="Times New Roman"/>
                <a:ea typeface="ＭＳ Ｐゴシック"/>
              </a:rPr>
              <a:t>=no])</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if test "</a:t>
            </a:r>
            <a:r>
              <a:rPr b="1" lang="fr-FR" sz="1000">
                <a:solidFill>
                  <a:srgbClr val="ffc000"/>
                </a:solidFill>
                <a:latin typeface="Times New Roman"/>
                <a:ea typeface="ＭＳ Ｐゴシック"/>
              </a:rPr>
              <a:t>$have_libgmock</a:t>
            </a:r>
            <a:r>
              <a:rPr b="1" lang="fr-FR" sz="1000">
                <a:solidFill>
                  <a:srgbClr val="000000"/>
                </a:solidFill>
                <a:latin typeface="Times New Roman"/>
                <a:ea typeface="ＭＳ Ｐゴシック"/>
              </a:rPr>
              <a:t>" = no ; then</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AC_MSG_ERROR([Missing libgmock (</a:t>
            </a:r>
            <a:r>
              <a:rPr b="1" lang="fr-FR" sz="1000" u="sng">
                <a:solidFill>
                  <a:srgbClr val="ffffff"/>
                </a:solidFill>
                <a:latin typeface="Times New Roman"/>
                <a:ea typeface="ＭＳ Ｐゴシック"/>
                <a:hlinkClick r:id="rId2"/>
              </a:rPr>
              <a:t>http://code.google.com/p/googlemock/</a:t>
            </a:r>
            <a:r>
              <a:rPr b="1" lang="fr-FR" sz="1000">
                <a:solidFill>
                  <a:srgbClr val="000000"/>
                </a:solidFill>
                <a:latin typeface="Times New Roman"/>
                <a:ea typeface="ＭＳ Ｐゴシック"/>
              </a:rPr>
              <a:t>) library !!])</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fi</a:t>
            </a:r>
            <a:endParaRPr/>
          </a:p>
        </p:txBody>
      </p:sp>
      <p:sp>
        <p:nvSpPr>
          <p:cNvPr id="1526" name="CustomShape 3"/>
          <p:cNvSpPr/>
          <p:nvPr/>
        </p:nvSpPr>
        <p:spPr>
          <a:xfrm>
            <a:off x="838080" y="1341360"/>
            <a:ext cx="5333040" cy="363960"/>
          </a:xfrm>
          <a:prstGeom prst="rect">
            <a:avLst/>
          </a:prstGeom>
        </p:spPr>
        <p:txBody>
          <a:bodyPr bIns="45000" lIns="90000" rIns="90000" tIns="45000"/>
          <a:p>
            <a:r>
              <a:rPr b="1" lang="fr-FR">
                <a:solidFill>
                  <a:srgbClr val="000000"/>
                </a:solidFill>
                <a:latin typeface="Times New Roman"/>
                <a:ea typeface="ＭＳ Ｐゴシック"/>
              </a:rPr>
              <a:t> </a:t>
            </a:r>
            <a:r>
              <a:rPr b="1" lang="fr-FR">
                <a:solidFill>
                  <a:srgbClr val="000000"/>
                </a:solidFill>
                <a:latin typeface="Times New Roman"/>
                <a:ea typeface="ＭＳ Ｐゴシック"/>
              </a:rPr>
              <a:t>Check the Google test library :</a:t>
            </a:r>
            <a:endParaRPr/>
          </a:p>
        </p:txBody>
      </p:sp>
      <p:sp>
        <p:nvSpPr>
          <p:cNvPr id="1527" name="CustomShape 4"/>
          <p:cNvSpPr/>
          <p:nvPr/>
        </p:nvSpPr>
        <p:spPr>
          <a:xfrm>
            <a:off x="913320" y="3581280"/>
            <a:ext cx="3542040" cy="363960"/>
          </a:xfrm>
          <a:prstGeom prst="rect">
            <a:avLst/>
          </a:prstGeom>
        </p:spPr>
        <p:txBody>
          <a:bodyPr bIns="45000" lIns="90000" rIns="90000" tIns="45000" wrap="none"/>
          <a:p>
            <a:r>
              <a:rPr b="1" lang="fr-FR">
                <a:solidFill>
                  <a:srgbClr val="000000"/>
                </a:solidFill>
                <a:latin typeface="Times New Roman"/>
                <a:ea typeface="ＭＳ Ｐゴシック"/>
              </a:rPr>
              <a:t> </a:t>
            </a:r>
            <a:r>
              <a:rPr b="1" lang="fr-FR">
                <a:solidFill>
                  <a:srgbClr val="000000"/>
                </a:solidFill>
                <a:latin typeface="Times New Roman"/>
                <a:ea typeface="ＭＳ Ｐゴシック"/>
              </a:rPr>
              <a:t>Check the Google mock library :</a:t>
            </a:r>
            <a:endParaRPr/>
          </a:p>
        </p:txBody>
      </p:sp>
      <p:sp>
        <p:nvSpPr>
          <p:cNvPr id="1528" name="CustomShape 5"/>
          <p:cNvSpPr/>
          <p:nvPr/>
        </p:nvSpPr>
        <p:spPr>
          <a:xfrm>
            <a:off x="7519320" y="1447920"/>
            <a:ext cx="1292400" cy="33300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configure.ac </a:t>
            </a:r>
            <a:endParaRPr/>
          </a:p>
        </p:txBody>
      </p:sp>
      <p:sp>
        <p:nvSpPr>
          <p:cNvPr id="1529" name="CustomShape 6"/>
          <p:cNvSpPr/>
          <p:nvPr/>
        </p:nvSpPr>
        <p:spPr>
          <a:xfrm>
            <a:off x="7512480" y="3687840"/>
            <a:ext cx="1242360" cy="33300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configure.ac</a:t>
            </a:r>
            <a:endParaRPr/>
          </a:p>
        </p:txBody>
      </p:sp>
      <p:sp>
        <p:nvSpPr>
          <p:cNvPr id="1530" name="CustomShape 7"/>
          <p:cNvSpPr/>
          <p:nvPr/>
        </p:nvSpPr>
        <p:spPr>
          <a:xfrm>
            <a:off x="248760" y="762120"/>
            <a:ext cx="2781360" cy="333000"/>
          </a:xfrm>
          <a:prstGeom prst="rect">
            <a:avLst/>
          </a:prstGeom>
        </p:spPr>
        <p:txBody>
          <a:bodyPr bIns="45000" lIns="90000" rIns="90000" tIns="45000" wrap="none"/>
          <a:p>
            <a:pPr>
              <a:buSzPct val="45000"/>
              <a:buFont charset="2" typeface="Wingdings"/>
              <a:buChar char=""/>
            </a:pP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Checking the dependencies :</a:t>
            </a:r>
            <a:endParaRPr/>
          </a:p>
        </p:txBody>
      </p:sp>
      <p:sp>
        <p:nvSpPr>
          <p:cNvPr id="1531" name="CustomShape 8"/>
          <p:cNvSpPr/>
          <p:nvPr/>
        </p:nvSpPr>
        <p:spPr>
          <a:xfrm>
            <a:off x="228600" y="5943600"/>
            <a:ext cx="8685720" cy="57636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Dependencies are not mandatory. Indeed this is possible to use a single main in order to test our </a:t>
            </a:r>
            <a:endParaRPr/>
          </a:p>
          <a:p>
            <a:r>
              <a:rPr lang="fr-FR" sz="1600">
                <a:solidFill>
                  <a:srgbClr val="000000"/>
                </a:solidFill>
                <a:latin typeface="Times New Roman"/>
                <a:ea typeface="ＭＳ Ｐゴシック"/>
              </a:rPr>
              <a:t>development. </a:t>
            </a:r>
            <a:endParaRPr/>
          </a:p>
        </p:txBody>
      </p:sp>
      <p:pic>
        <p:nvPicPr>
          <p:cNvPr descr="" id="1532" name="Picture 29"/>
          <p:cNvPicPr/>
          <p:nvPr/>
        </p:nvPicPr>
        <p:blipFill>
          <a:blip r:embed="rId3"/>
          <a:stretch>
            <a:fillRect/>
          </a:stretch>
        </p:blipFill>
        <p:spPr>
          <a:xfrm>
            <a:off x="271440" y="22320"/>
            <a:ext cx="649800" cy="656280"/>
          </a:xfrm>
          <a:prstGeom prst="rect">
            <a:avLst/>
          </a:prstGeom>
        </p:spPr>
      </p:pic>
      <p:sp>
        <p:nvSpPr>
          <p:cNvPr id="1533" name="CustomShape 9"/>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4" name="CustomShape 1"/>
          <p:cNvSpPr/>
          <p:nvPr/>
        </p:nvSpPr>
        <p:spPr>
          <a:xfrm>
            <a:off x="609480" y="990720"/>
            <a:ext cx="7695000" cy="530172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Unit test definition :</a:t>
            </a:r>
            <a:endParaRPr/>
          </a:p>
          <a:p>
            <a:endParaRPr/>
          </a:p>
          <a:p>
            <a:r>
              <a:rPr lang="fr-FR">
                <a:solidFill>
                  <a:srgbClr val="000000"/>
                </a:solidFill>
                <a:latin typeface="Times New Roman"/>
                <a:ea typeface="ＭＳ Ｐゴシック"/>
              </a:rPr>
              <a:t>TESTS = myUnitTestExecutable</a:t>
            </a:r>
            <a:endParaRPr/>
          </a:p>
          <a:p>
            <a:endParaRPr/>
          </a:p>
          <a:p>
            <a:r>
              <a:rPr lang="fr-FR">
                <a:solidFill>
                  <a:srgbClr val="000000"/>
                </a:solidFill>
                <a:latin typeface="Times New Roman"/>
                <a:ea typeface="ＭＳ Ｐゴシック"/>
              </a:rPr>
              <a:t># Definition of the unit test :</a:t>
            </a:r>
            <a:endParaRPr/>
          </a:p>
          <a:p>
            <a:r>
              <a:rPr lang="fr-FR">
                <a:solidFill>
                  <a:srgbClr val="000000"/>
                </a:solidFill>
                <a:latin typeface="Times New Roman"/>
                <a:ea typeface="ＭＳ Ｐゴシック"/>
              </a:rPr>
              <a:t>check_PROGRAMS = myUnitTestExecutable</a:t>
            </a:r>
            <a:endParaRPr/>
          </a:p>
          <a:p>
            <a:r>
              <a:rPr lang="fr-FR">
                <a:solidFill>
                  <a:srgbClr val="000000"/>
                </a:solidFill>
                <a:latin typeface="Times New Roman"/>
                <a:ea typeface="ＭＳ Ｐゴシック"/>
              </a:rPr>
              <a:t>myUnitTestExecutable_SOURCES = test1.cpp</a:t>
            </a:r>
            <a:endParaRPr/>
          </a:p>
          <a:p>
            <a:r>
              <a:rPr lang="fr-FR">
                <a:solidFill>
                  <a:srgbClr val="000000"/>
                </a:solidFill>
                <a:latin typeface="Times New Roman"/>
                <a:ea typeface="ＭＳ Ｐゴシック"/>
              </a:rPr>
              <a:t>myUnitTestExecutable_CPPFLAGS = </a:t>
            </a:r>
            <a:endParaRPr/>
          </a:p>
          <a:p>
            <a:r>
              <a:rPr lang="fr-FR">
                <a:solidFill>
                  <a:srgbClr val="000000"/>
                </a:solidFill>
                <a:latin typeface="Times New Roman"/>
                <a:ea typeface="ＭＳ Ｐゴシック"/>
              </a:rPr>
              <a:t>myUnitTestExecutable_LDFLAGS =</a:t>
            </a:r>
            <a:endParaRPr/>
          </a:p>
          <a:p>
            <a:r>
              <a:rPr lang="fr-FR">
                <a:solidFill>
                  <a:srgbClr val="000000"/>
                </a:solidFill>
                <a:latin typeface="Times New Roman"/>
                <a:ea typeface="ＭＳ Ｐゴシック"/>
              </a:rPr>
              <a:t>myUnitTestExecutable_LDADD =</a:t>
            </a:r>
            <a:endParaRPr/>
          </a:p>
          <a:p>
            <a:endParaRPr/>
          </a:p>
          <a:p>
            <a:pPr algn="just">
              <a:buSzPct val="45000"/>
              <a:buFont charset="2" typeface="Wingdings"/>
              <a:buChar char=""/>
            </a:pPr>
            <a:r>
              <a:rPr lang="fr-FR">
                <a:solidFill>
                  <a:srgbClr val="000000"/>
                </a:solidFill>
                <a:latin typeface="Times New Roman"/>
                <a:ea typeface="ＭＳ Ｐゴシック"/>
              </a:rPr>
              <a:t>By specifying the unit test executable as check_PROGRAMS instead of using something like bin_PROGRAMS or noinst_PROGRAMS, it generates the makefiles such that the files will only be built when you run “make check”.  </a:t>
            </a:r>
            <a:endParaRPr/>
          </a:p>
          <a:p>
            <a:pPr algn="just"/>
            <a:endParaRPr/>
          </a:p>
          <a:p>
            <a:pPr algn="just">
              <a:buSzPct val="45000"/>
              <a:buFont charset="2" typeface="Wingdings"/>
              <a:buChar char=""/>
            </a:pPr>
            <a:r>
              <a:rPr lang="fr-FR">
                <a:solidFill>
                  <a:srgbClr val="000000"/>
                </a:solidFill>
                <a:latin typeface="Times New Roman"/>
                <a:ea typeface="ＭＳ Ｐゴシック"/>
              </a:rPr>
              <a:t>The same can be done for libraries as well.  You can use check_LIBRARIES instead of lib_LIBRARIES to specify libraries that should only be built for unit tests.</a:t>
            </a:r>
            <a:endParaRPr/>
          </a:p>
        </p:txBody>
      </p:sp>
      <p:pic>
        <p:nvPicPr>
          <p:cNvPr descr="" id="1535" name="Picture 29"/>
          <p:cNvPicPr/>
          <p:nvPr/>
        </p:nvPicPr>
        <p:blipFill>
          <a:blip r:embed="rId1"/>
          <a:stretch>
            <a:fillRect/>
          </a:stretch>
        </p:blipFill>
        <p:spPr>
          <a:xfrm>
            <a:off x="271440" y="22320"/>
            <a:ext cx="649800" cy="656280"/>
          </a:xfrm>
          <a:prstGeom prst="rect">
            <a:avLst/>
          </a:prstGeom>
        </p:spPr>
      </p:pic>
      <p:sp>
        <p:nvSpPr>
          <p:cNvPr id="1536"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7" name="CustomShape 1"/>
          <p:cNvSpPr/>
          <p:nvPr/>
        </p:nvSpPr>
        <p:spPr>
          <a:xfrm>
            <a:off x="152280" y="685800"/>
            <a:ext cx="8825400" cy="637200"/>
          </a:xfrm>
          <a:prstGeom prst="rect">
            <a:avLst/>
          </a:prstGeom>
        </p:spPr>
        <p:txBody>
          <a:bodyPr bIns="46800" lIns="0" rIns="0" tIns="46800"/>
          <a:p>
            <a:pPr>
              <a:buSzPct val="45000"/>
              <a:buFont charset="2" typeface="Wingdings"/>
              <a:buChar char=""/>
            </a:pPr>
            <a:r>
              <a:rPr b="1" lang="fr-FR" sz="1600">
                <a:solidFill>
                  <a:srgbClr val="333333"/>
                </a:solidFill>
                <a:latin typeface="Trebuchet MS"/>
                <a:ea typeface="ＭＳ Ｐゴシック"/>
              </a:rPr>
              <a:t> </a:t>
            </a:r>
            <a:r>
              <a:rPr b="1" lang="fr-FR" sz="1600">
                <a:solidFill>
                  <a:srgbClr val="333333"/>
                </a:solidFill>
                <a:latin typeface="Trebuchet MS"/>
                <a:ea typeface="ＭＳ Ｐゴシック"/>
              </a:rPr>
              <a:t>Calling an unit tests directly :</a:t>
            </a:r>
            <a:endParaRPr/>
          </a:p>
        </p:txBody>
      </p:sp>
      <p:sp>
        <p:nvSpPr>
          <p:cNvPr id="1538" name="CustomShape 2"/>
          <p:cNvSpPr/>
          <p:nvPr/>
        </p:nvSpPr>
        <p:spPr>
          <a:xfrm>
            <a:off x="2209680" y="1323000"/>
            <a:ext cx="6476040" cy="4658040"/>
          </a:xfrm>
          <a:prstGeom prst="rect">
            <a:avLst/>
          </a:prstGeom>
        </p:spPr>
      </p:sp>
      <p:sp>
        <p:nvSpPr>
          <p:cNvPr id="1539" name="CustomShape 3"/>
          <p:cNvSpPr/>
          <p:nvPr/>
        </p:nvSpPr>
        <p:spPr>
          <a:xfrm>
            <a:off x="7481880" y="1295280"/>
            <a:ext cx="1434240" cy="33300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Makefile.am</a:t>
            </a:r>
            <a:endParaRPr/>
          </a:p>
        </p:txBody>
      </p:sp>
      <p:cxnSp>
        <p:nvCxnSpPr>
          <p:cNvPr id="1540" name="Line 4"/>
          <p:cNvCxnSpPr/>
          <p:nvPr/>
        </p:nvCxnSpPr>
        <p:spPr>
          <xfrm>
            <a:off x="0" y="0"/>
            <a:ext cx="360" cy="360"/>
          </xfrm>
          <a:prstGeom prst="line">
            <a:avLst/>
          </a:prstGeom>
          <a:ln w="9360">
            <a:solidFill>
              <a:srgbClr val="000000"/>
            </a:solidFill>
            <a:round/>
            <a:tailEnd len="med" type="triangle" w="med"/>
          </a:ln>
        </p:spPr>
      </p:cxnSp>
      <p:sp>
        <p:nvSpPr>
          <p:cNvPr id="1541" name="CustomShape 5"/>
          <p:cNvSpPr/>
          <p:nvPr/>
        </p:nvSpPr>
        <p:spPr>
          <a:xfrm>
            <a:off x="1870920" y="6075360"/>
            <a:ext cx="4777560" cy="729000"/>
          </a:xfrm>
          <a:prstGeom prst="rect">
            <a:avLst/>
          </a:prstGeom>
        </p:spPr>
        <p:txBody>
          <a:bodyPr bIns="45000" lIns="90000" rIns="90000" tIns="45000" wrap="none"/>
          <a:p>
            <a:pPr>
              <a:buSzPct val="45000"/>
              <a:buFont charset="2" typeface="Wingdings"/>
              <a:buChar char=""/>
            </a:pPr>
            <a:r>
              <a:rPr b="1" lang="fr-FR" sz="1400">
                <a:solidFill>
                  <a:srgbClr val="000000"/>
                </a:solidFill>
                <a:latin typeface="Times New Roman"/>
                <a:ea typeface="ＭＳ Ｐゴシック"/>
              </a:rPr>
              <a:t>The Makefile will call the </a:t>
            </a:r>
            <a:r>
              <a:rPr b="1" lang="fr-FR" sz="1400">
                <a:solidFill>
                  <a:srgbClr val="000000"/>
                </a:solidFill>
                <a:latin typeface="Times New Roman"/>
                <a:ea typeface="Calibri"/>
              </a:rPr>
              <a:t> </a:t>
            </a:r>
            <a:r>
              <a:rPr b="1" lang="fr-FR" sz="1400">
                <a:solidFill>
                  <a:srgbClr val="00cc99"/>
                </a:solidFill>
                <a:latin typeface="Times New Roman"/>
                <a:ea typeface="Calibri"/>
              </a:rPr>
              <a:t>toe_gtest_assert  </a:t>
            </a:r>
            <a:r>
              <a:rPr b="1" lang="fr-FR" sz="1400">
                <a:solidFill>
                  <a:srgbClr val="000000"/>
                </a:solidFill>
                <a:latin typeface="Times New Roman"/>
                <a:ea typeface="Calibri"/>
              </a:rPr>
              <a:t>binary directly.</a:t>
            </a:r>
            <a:endParaRPr/>
          </a:p>
          <a:p>
            <a:endParaRPr/>
          </a:p>
          <a:p>
            <a:pPr>
              <a:buSzPct val="45000"/>
              <a:buFont charset="2" typeface="Wingdings"/>
              <a:buChar char=""/>
            </a:pPr>
            <a:r>
              <a:rPr b="1" lang="fr-FR" sz="1400">
                <a:solidFill>
                  <a:srgbClr val="996600"/>
                </a:solidFill>
                <a:latin typeface="Times New Roman"/>
                <a:ea typeface="ＭＳ Ｐゴシック"/>
              </a:rPr>
              <a:t>TEST</a:t>
            </a:r>
            <a:r>
              <a:rPr b="1" lang="fr-FR" sz="1400">
                <a:solidFill>
                  <a:srgbClr val="000000"/>
                </a:solidFill>
                <a:latin typeface="Times New Roman"/>
                <a:ea typeface="ＭＳ Ｐゴシック"/>
              </a:rPr>
              <a:t> is a common autotool variable.</a:t>
            </a:r>
            <a:endParaRPr/>
          </a:p>
        </p:txBody>
      </p:sp>
      <p:sp>
        <p:nvSpPr>
          <p:cNvPr id="1542" name="CustomShape 6"/>
          <p:cNvSpPr/>
          <p:nvPr/>
        </p:nvSpPr>
        <p:spPr>
          <a:xfrm>
            <a:off x="590760" y="2133720"/>
            <a:ext cx="1076040" cy="302760"/>
          </a:xfrm>
          <a:prstGeom prst="rect">
            <a:avLst/>
          </a:prstGeom>
        </p:spPr>
        <p:txBody>
          <a:bodyPr bIns="45000" lIns="90000" rIns="90000" tIns="45000" wrap="none"/>
          <a:p>
            <a:r>
              <a:rPr b="1" lang="fr-FR" sz="1400">
                <a:solidFill>
                  <a:srgbClr val="000000"/>
                </a:solidFill>
                <a:latin typeface="Times New Roman"/>
                <a:ea typeface="ＭＳ Ｐゴシック"/>
              </a:rPr>
              <a:t>make check</a:t>
            </a:r>
            <a:endParaRPr/>
          </a:p>
        </p:txBody>
      </p:sp>
      <p:pic>
        <p:nvPicPr>
          <p:cNvPr descr="" id="1543" name="Picture 29"/>
          <p:cNvPicPr/>
          <p:nvPr/>
        </p:nvPicPr>
        <p:blipFill>
          <a:blip r:embed="rId1"/>
          <a:stretch>
            <a:fillRect/>
          </a:stretch>
        </p:blipFill>
        <p:spPr>
          <a:xfrm>
            <a:off x="271440" y="22320"/>
            <a:ext cx="649800" cy="656280"/>
          </a:xfrm>
          <a:prstGeom prst="rect">
            <a:avLst/>
          </a:prstGeom>
        </p:spPr>
      </p:pic>
      <p:sp>
        <p:nvSpPr>
          <p:cNvPr id="1544" name="CustomShape 7"/>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5" name="CustomShape 1"/>
          <p:cNvSpPr/>
          <p:nvPr/>
        </p:nvSpPr>
        <p:spPr>
          <a:xfrm>
            <a:off x="152280" y="609480"/>
            <a:ext cx="8825400" cy="637200"/>
          </a:xfrm>
          <a:prstGeom prst="rect">
            <a:avLst/>
          </a:prstGeom>
        </p:spPr>
        <p:txBody>
          <a:bodyPr bIns="46800" lIns="0" rIns="0" tIns="46800"/>
          <a:p>
            <a:pPr>
              <a:buSzPct val="45000"/>
              <a:buFont charset="2" typeface="Wingdings"/>
              <a:buChar char=""/>
            </a:pPr>
            <a:r>
              <a:rPr b="1" lang="fr-FR" sz="1600">
                <a:solidFill>
                  <a:srgbClr val="333333"/>
                </a:solidFill>
                <a:latin typeface="Trebuchet MS"/>
                <a:ea typeface="ＭＳ Ｐゴシック"/>
              </a:rPr>
              <a:t> </a:t>
            </a:r>
            <a:r>
              <a:rPr b="1" lang="fr-FR" sz="1600">
                <a:solidFill>
                  <a:srgbClr val="333333"/>
                </a:solidFill>
                <a:latin typeface="Trebuchet MS"/>
                <a:ea typeface="ＭＳ Ｐゴシック"/>
              </a:rPr>
              <a:t>Calling an unit test over a script :</a:t>
            </a:r>
            <a:endParaRPr/>
          </a:p>
        </p:txBody>
      </p:sp>
      <p:sp>
        <p:nvSpPr>
          <p:cNvPr id="1546" name="CustomShape 2"/>
          <p:cNvSpPr/>
          <p:nvPr/>
        </p:nvSpPr>
        <p:spPr>
          <a:xfrm>
            <a:off x="1981080" y="838080"/>
            <a:ext cx="5866200" cy="5114880"/>
          </a:xfrm>
          <a:prstGeom prst="rect">
            <a:avLst/>
          </a:prstGeom>
        </p:spPr>
        <p:txBody>
          <a:bodyPr bIns="45000" lIns="90000" rIns="90000" tIns="45000"/>
          <a:p>
            <a:r>
              <a:rPr b="1" lang="fr-FR" sz="1000">
                <a:solidFill>
                  <a:srgbClr val="000000"/>
                </a:solidFill>
                <a:latin typeface="Times New Roman"/>
                <a:ea typeface="ＭＳ Ｐゴシック"/>
              </a:rPr>
              <a:t># ----------------------------------------------------------------</a:t>
            </a:r>
            <a:endParaRPr/>
          </a:p>
          <a:p>
            <a:r>
              <a:rPr b="1" lang="fr-FR" sz="1000">
                <a:solidFill>
                  <a:srgbClr val="000000"/>
                </a:solidFill>
                <a:latin typeface="Times New Roman"/>
                <a:ea typeface="ＭＳ Ｐゴシック"/>
              </a:rPr>
              <a:t># - Listing of the program to launch</a:t>
            </a:r>
            <a:endParaRPr/>
          </a:p>
          <a:p>
            <a:r>
              <a:rPr b="1" lang="fr-FR" sz="1000">
                <a:solidFill>
                  <a:srgbClr val="000000"/>
                </a:solidFill>
                <a:latin typeface="Times New Roman"/>
                <a:ea typeface="ＭＳ Ｐゴシック"/>
              </a:rPr>
              <a:t># - Those programs should not be installed</a:t>
            </a:r>
            <a:endParaRPr/>
          </a:p>
          <a:p>
            <a:r>
              <a:rPr b="1" lang="fr-FR" sz="1000">
                <a:solidFill>
                  <a:srgbClr val="000000"/>
                </a:solidFill>
                <a:latin typeface="Times New Roman"/>
                <a:ea typeface="ＭＳ Ｐゴシック"/>
              </a:rPr>
              <a:t># ----------------------------------------------------------------</a:t>
            </a:r>
            <a:endParaRPr/>
          </a:p>
          <a:p>
            <a:r>
              <a:rPr b="1" lang="fr-FR" sz="1000">
                <a:solidFill>
                  <a:srgbClr val="000000"/>
                </a:solidFill>
                <a:latin typeface="Times New Roman"/>
                <a:ea typeface="ＭＳ Ｐゴシック"/>
              </a:rPr>
              <a:t>if </a:t>
            </a:r>
            <a:r>
              <a:rPr b="1" lang="fr-FR" sz="1000">
                <a:solidFill>
                  <a:srgbClr val="3333cc"/>
                </a:solidFill>
                <a:latin typeface="Times New Roman"/>
                <a:ea typeface="ＭＳ Ｐゴシック"/>
              </a:rPr>
              <a:t>HAVE_TEST</a:t>
            </a:r>
            <a:endParaRPr/>
          </a:p>
          <a:p>
            <a:r>
              <a:rPr b="1" lang="fr-FR" sz="1000">
                <a:solidFill>
                  <a:srgbClr val="000000"/>
                </a:solidFill>
                <a:latin typeface="Times New Roman"/>
                <a:ea typeface="ＭＳ Ｐゴシック"/>
              </a:rPr>
              <a:t>check_SCRIPTS         = </a:t>
            </a:r>
            <a:r>
              <a:rPr b="1" lang="fr-FR" sz="1000">
                <a:solidFill>
                  <a:srgbClr val="00cc99"/>
                </a:solidFill>
                <a:latin typeface="Times New Roman"/>
                <a:ea typeface="ＭＳ Ｐゴシック"/>
              </a:rPr>
              <a:t>unitary_test.sh</a:t>
            </a:r>
            <a:endParaRPr/>
          </a:p>
          <a:p>
            <a:r>
              <a:rPr b="1" lang="fr-FR" sz="1000">
                <a:solidFill>
                  <a:srgbClr val="996600"/>
                </a:solidFill>
                <a:latin typeface="Times New Roman"/>
                <a:ea typeface="ＭＳ Ｐゴシック"/>
              </a:rPr>
              <a:t>TESTS</a:t>
            </a:r>
            <a:r>
              <a:rPr b="1" lang="fr-FR" sz="1000">
                <a:solidFill>
                  <a:srgbClr val="000000"/>
                </a:solidFill>
                <a:latin typeface="Times New Roman"/>
                <a:ea typeface="ＭＳ Ｐゴシック"/>
              </a:rPr>
              <a:t>                 = $(check_SCRIPTS)</a:t>
            </a:r>
            <a:endParaRPr/>
          </a:p>
          <a:p>
            <a:r>
              <a:rPr b="1" lang="fr-FR" sz="1000">
                <a:solidFill>
                  <a:srgbClr val="00cc99"/>
                </a:solidFill>
                <a:latin typeface="Times New Roman"/>
                <a:ea typeface="ＭＳ Ｐゴシック"/>
              </a:rPr>
              <a:t>unitary_test.sh</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@rm -f test/pasi_gtest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@cp ./pasi_gtest test/pasi_gtest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@echo "cd test"      &gt;&gt; ./unitary_test.sh</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@echo "./pasi_gtest " &gt;&gt; ./unitary_test.sh</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@chmod +x ./unitary_test.sh</a:t>
            </a:r>
            <a:endParaRPr/>
          </a:p>
          <a:p>
            <a:endParaRPr/>
          </a:p>
          <a:p>
            <a:r>
              <a:rPr b="1" lang="fr-FR" sz="1000">
                <a:solidFill>
                  <a:srgbClr val="000000"/>
                </a:solidFill>
                <a:latin typeface="Times New Roman"/>
                <a:ea typeface="ＭＳ Ｐゴシック"/>
              </a:rPr>
              <a:t>noinst_PROGRAMS       = </a:t>
            </a:r>
            <a:r>
              <a:rPr b="1" lang="fr-FR" sz="1000">
                <a:solidFill>
                  <a:srgbClr val="c00000"/>
                </a:solidFill>
                <a:latin typeface="Times New Roman"/>
                <a:ea typeface="ＭＳ Ｐゴシック"/>
              </a:rPr>
              <a:t>pasi_gtest</a:t>
            </a:r>
            <a:endParaRPr/>
          </a:p>
          <a:p>
            <a:r>
              <a:rPr b="1" lang="fr-FR" sz="1000">
                <a:solidFill>
                  <a:srgbClr val="c00000"/>
                </a:solidFill>
                <a:latin typeface="Times New Roman"/>
                <a:ea typeface="ＭＳ Ｐゴシック"/>
              </a:rPr>
              <a:t>pasi_gtest</a:t>
            </a:r>
            <a:r>
              <a:rPr b="1" lang="fr-FR" sz="1000">
                <a:solidFill>
                  <a:srgbClr val="000000"/>
                </a:solidFill>
                <a:latin typeface="Times New Roman"/>
                <a:ea typeface="ＭＳ Ｐゴシック"/>
              </a:rPr>
              <a:t>_SOURCES    = test/pasi_test.cpp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test/pasi_handle.cpp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test/pasi_atsc_handle.cpp</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test/pasi_mpeg_parsing.cpp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test/pasi_dvb_parsing.cpp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test/pasi_atsc_parsing.cpp</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test/pasi_string_converter.cpp</a:t>
            </a:r>
            <a:endParaRPr/>
          </a:p>
          <a:p>
            <a:r>
              <a:rPr b="1" lang="fr-FR" sz="1000">
                <a:solidFill>
                  <a:srgbClr val="c00000"/>
                </a:solidFill>
                <a:latin typeface="Times New Roman"/>
                <a:ea typeface="ＭＳ Ｐゴシック"/>
              </a:rPr>
              <a:t>pasi_gtest</a:t>
            </a:r>
            <a:r>
              <a:rPr b="1" lang="fr-FR" sz="1000">
                <a:solidFill>
                  <a:srgbClr val="000000"/>
                </a:solidFill>
                <a:latin typeface="Times New Roman"/>
                <a:ea typeface="ＭＳ Ｐゴシック"/>
              </a:rPr>
              <a:t>_CPPFLAGS   = -I$(HEADER_DIR)</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-g</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-Wall</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-Wextra</a:t>
            </a:r>
            <a:endParaRPr/>
          </a:p>
          <a:p>
            <a:r>
              <a:rPr b="1" lang="fr-FR" sz="1000">
                <a:solidFill>
                  <a:srgbClr val="c00000"/>
                </a:solidFill>
                <a:latin typeface="Times New Roman"/>
                <a:ea typeface="ＭＳ Ｐゴシック"/>
              </a:rPr>
              <a:t>pasi_gtest</a:t>
            </a:r>
            <a:r>
              <a:rPr b="1" lang="fr-FR" sz="1000">
                <a:solidFill>
                  <a:srgbClr val="000000"/>
                </a:solidFill>
                <a:latin typeface="Times New Roman"/>
                <a:ea typeface="ＭＳ Ｐゴシック"/>
              </a:rPr>
              <a:t>_LDFLAGS    = -lrt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-lstdc++</a:t>
            </a:r>
            <a:endParaRPr/>
          </a:p>
          <a:p>
            <a:r>
              <a:rPr b="1" lang="fr-FR" sz="1000">
                <a:solidFill>
                  <a:srgbClr val="c00000"/>
                </a:solidFill>
                <a:latin typeface="Times New Roman"/>
                <a:ea typeface="ＭＳ Ｐゴシック"/>
              </a:rPr>
              <a:t>pasi_gtest</a:t>
            </a:r>
            <a:r>
              <a:rPr b="1" lang="fr-FR" sz="1000">
                <a:solidFill>
                  <a:srgbClr val="000000"/>
                </a:solidFill>
                <a:latin typeface="Times New Roman"/>
                <a:ea typeface="ＭＳ Ｐゴシック"/>
              </a:rPr>
              <a:t>_LDADD      = $(GTEST_LIBS)</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t>
            </a:r>
            <a:endParaRPr/>
          </a:p>
          <a:p>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$(EFENCE_LIBS)</a:t>
            </a:r>
            <a:endParaRPr/>
          </a:p>
          <a:p>
            <a:r>
              <a:rPr b="1" lang="fr-FR" sz="1000">
                <a:solidFill>
                  <a:srgbClr val="000000"/>
                </a:solidFill>
                <a:latin typeface="Times New Roman"/>
                <a:ea typeface="ＭＳ Ｐゴシック"/>
              </a:rPr>
              <a:t>else</a:t>
            </a:r>
            <a:endParaRPr/>
          </a:p>
          <a:p>
            <a:r>
              <a:rPr b="1" lang="fr-FR" sz="1000">
                <a:solidFill>
                  <a:srgbClr val="996600"/>
                </a:solidFill>
                <a:latin typeface="Times New Roman"/>
                <a:ea typeface="ＭＳ Ｐゴシック"/>
              </a:rPr>
              <a:t>TESTS</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a:t>
            </a:r>
            <a:r>
              <a:rPr b="1" lang="fr-FR" sz="1000">
                <a:solidFill>
                  <a:srgbClr val="000000"/>
                </a:solidFill>
                <a:latin typeface="Times New Roman"/>
                <a:ea typeface="ＭＳ Ｐゴシック"/>
              </a:rPr>
              <a:t>      = </a:t>
            </a:r>
            <a:endParaRPr/>
          </a:p>
          <a:p>
            <a:r>
              <a:rPr b="1" lang="fr-FR" sz="1000">
                <a:solidFill>
                  <a:srgbClr val="000000"/>
                </a:solidFill>
                <a:latin typeface="Times New Roman"/>
                <a:ea typeface="ＭＳ Ｐゴシック"/>
              </a:rPr>
              <a:t>endif</a:t>
            </a:r>
            <a:endParaRPr/>
          </a:p>
        </p:txBody>
      </p:sp>
      <p:sp>
        <p:nvSpPr>
          <p:cNvPr id="1547" name="CustomShape 3"/>
          <p:cNvSpPr/>
          <p:nvPr/>
        </p:nvSpPr>
        <p:spPr>
          <a:xfrm>
            <a:off x="632880" y="6324480"/>
            <a:ext cx="7632360" cy="302760"/>
          </a:xfrm>
          <a:prstGeom prst="rect">
            <a:avLst/>
          </a:prstGeom>
        </p:spPr>
        <p:txBody>
          <a:bodyPr bIns="45000" lIns="90000" rIns="90000" tIns="45000" wrap="none"/>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This Makefile first generates a shell script called unitary_test.sh, then the binary, then launch it.</a:t>
            </a:r>
            <a:endParaRPr/>
          </a:p>
        </p:txBody>
      </p:sp>
      <p:sp>
        <p:nvSpPr>
          <p:cNvPr id="1548" name="CustomShape 4"/>
          <p:cNvSpPr/>
          <p:nvPr/>
        </p:nvSpPr>
        <p:spPr>
          <a:xfrm>
            <a:off x="7195320" y="3048120"/>
            <a:ext cx="1460160" cy="33300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Makefile.am </a:t>
            </a:r>
            <a:endParaRPr/>
          </a:p>
        </p:txBody>
      </p:sp>
      <p:cxnSp>
        <p:nvCxnSpPr>
          <p:cNvPr id="1549" name="Line 5"/>
          <p:cNvCxnSpPr/>
          <p:nvPr/>
        </p:nvCxnSpPr>
        <p:spPr>
          <xfrm>
            <a:off x="0" y="0"/>
            <a:ext cx="360" cy="360"/>
          </xfrm>
          <a:prstGeom prst="line">
            <a:avLst/>
          </a:prstGeom>
          <a:ln w="9360">
            <a:solidFill>
              <a:srgbClr val="000000"/>
            </a:solidFill>
            <a:round/>
            <a:tailEnd len="med" type="triangle" w="med"/>
          </a:ln>
        </p:spPr>
      </p:cxnSp>
      <p:sp>
        <p:nvSpPr>
          <p:cNvPr id="1550" name="CustomShape 6"/>
          <p:cNvSpPr/>
          <p:nvPr/>
        </p:nvSpPr>
        <p:spPr>
          <a:xfrm>
            <a:off x="286200" y="1560600"/>
            <a:ext cx="1076040" cy="302760"/>
          </a:xfrm>
          <a:prstGeom prst="rect">
            <a:avLst/>
          </a:prstGeom>
        </p:spPr>
        <p:txBody>
          <a:bodyPr bIns="45000" lIns="90000" rIns="90000" tIns="45000" wrap="none"/>
          <a:p>
            <a:r>
              <a:rPr b="1" lang="fr-FR" sz="1400">
                <a:solidFill>
                  <a:srgbClr val="000000"/>
                </a:solidFill>
                <a:latin typeface="Times New Roman"/>
                <a:ea typeface="ＭＳ Ｐゴシック"/>
              </a:rPr>
              <a:t>make check</a:t>
            </a:r>
            <a:endParaRPr/>
          </a:p>
        </p:txBody>
      </p:sp>
      <p:pic>
        <p:nvPicPr>
          <p:cNvPr descr="" id="1551" name="Picture 29"/>
          <p:cNvPicPr/>
          <p:nvPr/>
        </p:nvPicPr>
        <p:blipFill>
          <a:blip r:embed="rId1"/>
          <a:stretch>
            <a:fillRect/>
          </a:stretch>
        </p:blipFill>
        <p:spPr>
          <a:xfrm>
            <a:off x="271440" y="22320"/>
            <a:ext cx="649800" cy="656280"/>
          </a:xfrm>
          <a:prstGeom prst="rect">
            <a:avLst/>
          </a:prstGeom>
        </p:spPr>
      </p:pic>
      <p:sp>
        <p:nvSpPr>
          <p:cNvPr id="1552" name="CustomShape 7"/>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Mastering the build process</a:t>
            </a:r>
            <a:endParaRPr/>
          </a:p>
        </p:txBody>
      </p:sp>
      <p:pic>
        <p:nvPicPr>
          <p:cNvPr descr="" id="340" name="Picture 7"/>
          <p:cNvPicPr/>
          <p:nvPr/>
        </p:nvPicPr>
        <p:blipFill>
          <a:blip r:embed="rId1"/>
          <a:stretch>
            <a:fillRect/>
          </a:stretch>
        </p:blipFill>
        <p:spPr>
          <a:xfrm>
            <a:off x="271440" y="22320"/>
            <a:ext cx="649800" cy="656280"/>
          </a:xfrm>
          <a:prstGeom prst="rect">
            <a:avLst/>
          </a:prstGeom>
        </p:spPr>
      </p:pic>
      <p:sp>
        <p:nvSpPr>
          <p:cNvPr id="341" name="CustomShape 2"/>
          <p:cNvSpPr/>
          <p:nvPr/>
        </p:nvSpPr>
        <p:spPr>
          <a:xfrm>
            <a:off x="1007280" y="1219320"/>
            <a:ext cx="7436880" cy="484452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main goal of this lab is to know how is working the </a:t>
            </a:r>
            <a:endParaRPr/>
          </a:p>
          <a:p>
            <a:r>
              <a:rPr lang="fr-FR" sz="2400">
                <a:solidFill>
                  <a:srgbClr val="000000"/>
                </a:solidFill>
                <a:latin typeface="Times New Roman"/>
                <a:ea typeface="ＭＳ Ｐゴシック"/>
              </a:rPr>
              <a:t>GNU/</a:t>
            </a:r>
            <a:endParaRPr/>
          </a:p>
          <a:p>
            <a:endParaRPr/>
          </a:p>
          <a:p>
            <a:pPr>
              <a:buSzPct val="45000"/>
              <a:buFont charset="2" typeface="Wingdings"/>
              <a:buChar char=""/>
            </a:pPr>
            <a:r>
              <a:rPr lang="fr-FR" sz="2400">
                <a:solidFill>
                  <a:srgbClr val="000000"/>
                </a:solidFill>
                <a:latin typeface="Times New Roman"/>
                <a:ea typeface="ＭＳ Ｐゴシック"/>
              </a:rPr>
              <a:t>Using the helloworld.c source code try several parameters</a:t>
            </a:r>
            <a:endParaRPr/>
          </a:p>
          <a:p>
            <a:r>
              <a:rPr lang="fr-FR" sz="2400">
                <a:solidFill>
                  <a:srgbClr val="000000"/>
                </a:solidFill>
                <a:latin typeface="Times New Roman"/>
                <a:ea typeface="ＭＳ Ｐゴシック"/>
              </a:rPr>
              <a:t>{--verbose/-E/-S}:</a:t>
            </a:r>
            <a:endParaRPr/>
          </a:p>
          <a:p>
            <a:endParaRPr/>
          </a:p>
          <a:p>
            <a:pPr lvl="1">
              <a:buSzPct val="45000"/>
              <a:buFont charset="2" typeface="Wingdings"/>
              <a:buChar char=""/>
            </a:pPr>
            <a:r>
              <a:rPr lang="fr-FR" sz="2400">
                <a:solidFill>
                  <a:srgbClr val="000000"/>
                </a:solidFill>
                <a:latin typeface="Times New Roman"/>
                <a:ea typeface="ＭＳ Ｐゴシック"/>
              </a:rPr>
              <a:t>gcc --verbose</a:t>
            </a:r>
            <a:endParaRPr/>
          </a:p>
          <a:p>
            <a:pPr lvl="1">
              <a:buSzPct val="45000"/>
              <a:buFont charset="2" typeface="Wingdings"/>
              <a:buChar char=""/>
            </a:pPr>
            <a:r>
              <a:rPr lang="fr-FR" sz="2400">
                <a:solidFill>
                  <a:srgbClr val="000000"/>
                </a:solidFill>
                <a:latin typeface="Times New Roman"/>
                <a:ea typeface="ＭＳ Ｐゴシック"/>
              </a:rPr>
              <a:t>gcc -c helloworld.c </a:t>
            </a:r>
            <a:endParaRPr/>
          </a:p>
          <a:p>
            <a:pPr lvl="1">
              <a:buSzPct val="45000"/>
              <a:buFont charset="2" typeface="Wingdings"/>
              <a:buChar char=""/>
            </a:pPr>
            <a:r>
              <a:rPr lang="fr-FR" sz="2400">
                <a:solidFill>
                  <a:srgbClr val="000000"/>
                </a:solidFill>
                <a:latin typeface="Times New Roman"/>
                <a:ea typeface="ＭＳ Ｐゴシック"/>
              </a:rPr>
              <a:t>gcc -c helloworld.c -o helloworld.o</a:t>
            </a:r>
            <a:endParaRPr/>
          </a:p>
          <a:p>
            <a:pPr lvl="1">
              <a:buSzPct val="45000"/>
              <a:buFont charset="2" typeface="Wingdings"/>
              <a:buChar char=""/>
            </a:pPr>
            <a:r>
              <a:rPr lang="fr-FR" sz="2400">
                <a:solidFill>
                  <a:srgbClr val="000000"/>
                </a:solidFill>
                <a:latin typeface="Times New Roman"/>
                <a:ea typeface="ＭＳ Ｐゴシック"/>
              </a:rPr>
              <a:t>gcc -E helloworld.c</a:t>
            </a:r>
            <a:endParaRPr/>
          </a:p>
          <a:p>
            <a:pPr lvl="1">
              <a:buSzPct val="45000"/>
              <a:buFont charset="2" typeface="Wingdings"/>
              <a:buChar char=""/>
            </a:pPr>
            <a:r>
              <a:rPr lang="fr-FR" sz="2400">
                <a:solidFill>
                  <a:srgbClr val="000000"/>
                </a:solidFill>
                <a:latin typeface="Times New Roman"/>
                <a:ea typeface="ＭＳ Ｐゴシック"/>
              </a:rPr>
              <a:t>gcc -S helloworld.c</a:t>
            </a:r>
            <a:endParaRPr/>
          </a:p>
          <a:p>
            <a:pPr lvl="1">
              <a:buSzPct val="45000"/>
              <a:buFont charset="2" typeface="Wingdings"/>
              <a:buChar char=""/>
            </a:pPr>
            <a:r>
              <a:rPr lang="fr-FR" sz="2400">
                <a:solidFill>
                  <a:srgbClr val="000000"/>
                </a:solidFill>
                <a:latin typeface="Times New Roman"/>
                <a:ea typeface="ＭＳ Ｐゴシック"/>
              </a:rPr>
              <a:t>…</a:t>
            </a:r>
            <a:endParaRPr/>
          </a:p>
          <a:p>
            <a:endParaRPr/>
          </a:p>
        </p:txBody>
      </p:sp>
    </p:spTree>
  </p:cSld>
</p:sld>
</file>

<file path=ppt/slides/slide2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3" name="CustomShape 1"/>
          <p:cNvSpPr/>
          <p:nvPr/>
        </p:nvSpPr>
        <p:spPr>
          <a:xfrm>
            <a:off x="88920" y="809640"/>
            <a:ext cx="8825400" cy="637200"/>
          </a:xfrm>
          <a:prstGeom prst="rect">
            <a:avLst/>
          </a:prstGeom>
        </p:spPr>
        <p:txBody>
          <a:bodyPr bIns="46800" lIns="0" rIns="0" tIns="46800"/>
          <a:p>
            <a:pPr>
              <a:buSzPct val="45000"/>
              <a:buFont charset="2" typeface="Wingdings"/>
              <a:buChar char=""/>
            </a:pPr>
            <a:r>
              <a:rPr b="1" lang="fr-FR" sz="2000">
                <a:solidFill>
                  <a:srgbClr val="333333"/>
                </a:solidFill>
                <a:latin typeface="Trebuchet MS"/>
                <a:ea typeface="ＭＳ Ｐゴシック"/>
              </a:rPr>
              <a:t> </a:t>
            </a:r>
            <a:r>
              <a:rPr b="1" lang="fr-FR" sz="2000">
                <a:solidFill>
                  <a:srgbClr val="333333"/>
                </a:solidFill>
                <a:latin typeface="Trebuchet MS"/>
                <a:ea typeface="ＭＳ Ｐゴシック"/>
              </a:rPr>
              <a:t>Code covering :</a:t>
            </a:r>
            <a:endParaRPr/>
          </a:p>
        </p:txBody>
      </p:sp>
      <p:sp>
        <p:nvSpPr>
          <p:cNvPr id="1554" name="CustomShape 2"/>
          <p:cNvSpPr/>
          <p:nvPr/>
        </p:nvSpPr>
        <p:spPr>
          <a:xfrm>
            <a:off x="152280" y="1295280"/>
            <a:ext cx="8762040" cy="5485320"/>
          </a:xfrm>
          <a:prstGeom prst="rect">
            <a:avLst/>
          </a:prstGeom>
        </p:spPr>
        <p:txBody>
          <a:bodyPr bIns="45000" lIns="90000" rIns="90000" tIns="45000"/>
          <a:p>
            <a:pPr lvl="1">
              <a:buSzPct val="45000"/>
              <a:buFont typeface="StarSymbol"/>
              <a:buChar char="l"/>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Name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1600">
                <a:solidFill>
                  <a:srgbClr val="7030a0"/>
                </a:solidFill>
                <a:latin typeface="Times New Roman"/>
                <a:ea typeface="ＭＳ Ｐゴシック"/>
              </a:rPr>
              <a:t>--enable-covering </a:t>
            </a:r>
            <a:endParaRPr/>
          </a:p>
          <a:p>
            <a:pPr lvl="1">
              <a:buSzPct val="45000"/>
              <a:buFont typeface="StarSymbol"/>
              <a:buChar char="l"/>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Mandatory flag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no</a:t>
            </a:r>
            <a:endParaRPr/>
          </a:p>
          <a:p>
            <a:pPr lvl="1">
              <a:buSzPct val="45000"/>
              <a:buFont typeface="StarSymbol"/>
              <a:buChar char="l"/>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If this flag is set, the ELF objects will be compiled and linked with the following options: </a:t>
            </a:r>
            <a:endParaRPr/>
          </a:p>
          <a:p>
            <a:pPr lvl="1">
              <a:buSzPct val="45000"/>
              <a:buFont typeface="StarSymbol"/>
              <a:buChar char="l"/>
            </a:pP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CFLAGS/CXXFLAGS</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--fprofile-arcs -ftest-coverage.</a:t>
            </a:r>
            <a:endParaRPr/>
          </a:p>
          <a:p>
            <a:pPr lvl="1">
              <a:buSzPct val="45000"/>
              <a:buFont typeface="StarSymbol"/>
              <a:buChar char="l"/>
            </a:pP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LDFLAGS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 --fprofile-arcs </a:t>
            </a:r>
            <a:endParaRPr/>
          </a:p>
          <a:p>
            <a:pPr lvl="1">
              <a:buSzPct val="45000"/>
              <a:buFont typeface="StarSymbol"/>
              <a:buChar char="l"/>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If this flag is not set, it won't add all the covering flags needed.</a:t>
            </a:r>
            <a:endParaRPr/>
          </a:p>
          <a:p>
            <a:pPr algn="just" lvl="1">
              <a:buSzPct val="45000"/>
              <a:buFont typeface="StarSymbol"/>
              <a:buChar char="l"/>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This creates an instrumented executable which contains additional instructions that record the number of times each line of the program is executed. The option -ftest-coverage adds instructions for counting the number of times individual lines are executed, while -fprofile-arcs incorporates instrumentation code for each branch of the program. Branch instrumentation records how frequently different paths are taken through ‘if’ statements and other conditionals. The executable must then be run to create the coverage data.</a:t>
            </a:r>
            <a:endParaRPr/>
          </a:p>
        </p:txBody>
      </p:sp>
      <p:pic>
        <p:nvPicPr>
          <p:cNvPr descr="" id="1555" name="Picture 29"/>
          <p:cNvPicPr/>
          <p:nvPr/>
        </p:nvPicPr>
        <p:blipFill>
          <a:blip r:embed="rId1"/>
          <a:stretch>
            <a:fillRect/>
          </a:stretch>
        </p:blipFill>
        <p:spPr>
          <a:xfrm>
            <a:off x="271440" y="22320"/>
            <a:ext cx="649800" cy="656280"/>
          </a:xfrm>
          <a:prstGeom prst="rect">
            <a:avLst/>
          </a:prstGeom>
        </p:spPr>
      </p:pic>
      <p:sp>
        <p:nvSpPr>
          <p:cNvPr id="1556" name="CustomShape 3"/>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timing>
    <p:tnLst>
      <p:par>
        <p:cTn dur="indefinite" id="71" nodeType="tmRoot" restart="never">
          <p:childTnLst>
            <p:seq>
              <p:cTn dur="indefinite" id="72" nodeType="mainSeq">
                <p:childTnLst/>
              </p:cTn>
              <p:prevCondLst>
                <p:cond delay="0" evt="onPrev">
                  <p:tgtEl>
                    <p:sldTgt/>
                  </p:tgtEl>
                </p:cond>
              </p:prevCondLst>
              <p:nextCondLst>
                <p:cond delay="0" evt="onNext">
                  <p:tgtEl>
                    <p:sldTgt/>
                  </p:tgtEl>
                </p:cond>
              </p:nextCondLst>
            </p:seq>
          </p:childTnLst>
        </p:cTn>
      </p:par>
    </p:tnLst>
  </p:timing>
</p:sld>
</file>

<file path=ppt/slides/slide2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7" name="CustomShape 1"/>
          <p:cNvSpPr/>
          <p:nvPr/>
        </p:nvSpPr>
        <p:spPr>
          <a:xfrm>
            <a:off x="152280" y="809640"/>
            <a:ext cx="8596800" cy="637200"/>
          </a:xfrm>
          <a:prstGeom prst="rect">
            <a:avLst/>
          </a:prstGeom>
        </p:spPr>
        <p:txBody>
          <a:bodyPr bIns="46800" lIns="0" rIns="0" tIns="46800"/>
          <a:p>
            <a:pPr>
              <a:buSzPct val="45000"/>
              <a:buFont charset="2" typeface="Wingdings"/>
              <a:buChar char=""/>
            </a:pPr>
            <a:r>
              <a:rPr b="1" lang="fr-FR" sz="2000">
                <a:solidFill>
                  <a:srgbClr val="333333"/>
                </a:solidFill>
                <a:latin typeface="Trebuchet MS"/>
                <a:ea typeface="ＭＳ Ｐゴシック"/>
              </a:rPr>
              <a:t> </a:t>
            </a:r>
            <a:r>
              <a:rPr b="1" lang="fr-FR" sz="2000">
                <a:solidFill>
                  <a:srgbClr val="333333"/>
                </a:solidFill>
                <a:latin typeface="Trebuchet MS"/>
                <a:ea typeface="ＭＳ Ｐゴシック"/>
              </a:rPr>
              <a:t>Impact for the covering  target in the configure.ac template :</a:t>
            </a:r>
            <a:endParaRPr/>
          </a:p>
        </p:txBody>
      </p:sp>
      <p:sp>
        <p:nvSpPr>
          <p:cNvPr id="1558" name="CustomShape 2"/>
          <p:cNvSpPr/>
          <p:nvPr/>
        </p:nvSpPr>
        <p:spPr>
          <a:xfrm>
            <a:off x="1517040" y="1332000"/>
            <a:ext cx="6561000" cy="5419440"/>
          </a:xfrm>
          <a:prstGeom prst="rect">
            <a:avLst/>
          </a:prstGeom>
        </p:spPr>
        <p:txBody>
          <a:bodyPr anchor="ctr" bIns="45000" lIns="90000" rIns="90000" tIns="45000" wrap="none"/>
          <a:p>
            <a:r>
              <a:rPr lang="fr-FR" sz="1000">
                <a:solidFill>
                  <a:srgbClr val="000000"/>
                </a:solidFill>
                <a:latin typeface="Consolas"/>
                <a:ea typeface="Calibri"/>
              </a:rPr>
              <a:t>dnl --------------------------------------------</a:t>
            </a:r>
            <a:endParaRPr/>
          </a:p>
          <a:p>
            <a:r>
              <a:rPr lang="fr-FR" sz="1000">
                <a:solidFill>
                  <a:srgbClr val="000000"/>
                </a:solidFill>
                <a:latin typeface="Consolas"/>
                <a:ea typeface="Calibri"/>
              </a:rPr>
              <a:t>dnl Brief           : enable or disable the buildin covering mode</a:t>
            </a:r>
            <a:endParaRPr/>
          </a:p>
          <a:p>
            <a:r>
              <a:rPr lang="fr-FR" sz="1000">
                <a:solidFill>
                  <a:srgbClr val="000000"/>
                </a:solidFill>
                <a:latin typeface="Consolas"/>
                <a:ea typeface="Calibri"/>
              </a:rPr>
              <a:t>dnl Mandatory       : no</a:t>
            </a:r>
            <a:endParaRPr/>
          </a:p>
          <a:p>
            <a:r>
              <a:rPr lang="fr-FR" sz="1000">
                <a:solidFill>
                  <a:srgbClr val="000000"/>
                </a:solidFill>
                <a:latin typeface="Consolas"/>
                <a:ea typeface="Calibri"/>
              </a:rPr>
              <a:t>dnl Values          : none (just enable the covering mode if set)</a:t>
            </a:r>
            <a:endParaRPr/>
          </a:p>
          <a:p>
            <a:r>
              <a:rPr lang="fr-FR" sz="1000">
                <a:solidFill>
                  <a:srgbClr val="000000"/>
                </a:solidFill>
                <a:latin typeface="Consolas"/>
                <a:ea typeface="Calibri"/>
              </a:rPr>
              <a:t>dnl --------------------------------------------</a:t>
            </a:r>
            <a:endParaRPr/>
          </a:p>
          <a:p>
            <a:r>
              <a:rPr lang="fr-FR" sz="1000">
                <a:solidFill>
                  <a:srgbClr val="000000"/>
                </a:solidFill>
                <a:latin typeface="Consolas"/>
                <a:ea typeface="Calibri"/>
              </a:rPr>
              <a:t>AC_ARG_ENABLE(</a:t>
            </a:r>
            <a:r>
              <a:rPr b="1" lang="fr-FR" sz="1000">
                <a:solidFill>
                  <a:srgbClr val="7030a0"/>
                </a:solidFill>
                <a:latin typeface="Consolas"/>
                <a:ea typeface="Calibri"/>
              </a:rPr>
              <a:t>covering</a:t>
            </a:r>
            <a:r>
              <a:rPr lang="fr-FR" sz="1000">
                <a:solidFill>
                  <a:srgbClr val="000000"/>
                </a:solidFill>
                <a:latin typeface="Consolas"/>
                <a:ea typeface="Calibri"/>
              </a:rPr>
              <a:t>,</a:t>
            </a:r>
            <a:endParaRPr/>
          </a:p>
          <a:p>
            <a:r>
              <a:rPr lang="fr-FR" sz="1000">
                <a:solidFill>
                  <a:srgbClr val="000000"/>
                </a:solidFill>
                <a:latin typeface="Consolas"/>
                <a:ea typeface="Calibri"/>
              </a:rPr>
              <a:t>              </a:t>
            </a:r>
            <a:r>
              <a:rPr lang="fr-FR" sz="1000">
                <a:solidFill>
                  <a:srgbClr val="000000"/>
                </a:solidFill>
                <a:latin typeface="Consolas"/>
                <a:ea typeface="Calibri"/>
              </a:rPr>
              <a:t>AS_HELP_STRING([--enable-covering], [Enable the building covering (gnu/gcov) support [default=no]]),</a:t>
            </a:r>
            <a:endParaRPr/>
          </a:p>
          <a:p>
            <a:r>
              <a:rPr lang="fr-FR" sz="1000">
                <a:solidFill>
                  <a:srgbClr val="000000"/>
                </a:solidFill>
                <a:latin typeface="Consolas"/>
                <a:ea typeface="Calibri"/>
              </a:rPr>
              <a:t>              </a:t>
            </a:r>
            <a:r>
              <a:rPr lang="fr-FR" sz="1000">
                <a:solidFill>
                  <a:srgbClr val="000000"/>
                </a:solidFill>
                <a:latin typeface="Consolas"/>
                <a:ea typeface="Calibri"/>
              </a:rPr>
              <a:t>[case "${enableval}" in</a:t>
            </a:r>
            <a:endParaRPr/>
          </a:p>
          <a:p>
            <a:r>
              <a:rPr lang="fr-FR" sz="1000">
                <a:solidFill>
                  <a:srgbClr val="000000"/>
                </a:solidFill>
                <a:latin typeface="Consolas"/>
                <a:ea typeface="Calibri"/>
              </a:rPr>
              <a:t>                </a:t>
            </a:r>
            <a:r>
              <a:rPr lang="fr-FR" sz="1000">
                <a:solidFill>
                  <a:srgbClr val="000000"/>
                </a:solidFill>
                <a:latin typeface="Consolas"/>
                <a:ea typeface="Calibri"/>
              </a:rPr>
              <a:t>yes) </a:t>
            </a:r>
            <a:r>
              <a:rPr lang="fr-FR" sz="1000">
                <a:solidFill>
                  <a:srgbClr val="00b050"/>
                </a:solidFill>
                <a:latin typeface="Consolas"/>
                <a:ea typeface="Calibri"/>
              </a:rPr>
              <a:t>have_covering</a:t>
            </a:r>
            <a:r>
              <a:rPr lang="fr-FR" sz="1000">
                <a:solidFill>
                  <a:srgbClr val="000000"/>
                </a:solidFill>
                <a:latin typeface="Consolas"/>
                <a:ea typeface="Calibri"/>
              </a:rPr>
              <a:t>=true ;;</a:t>
            </a:r>
            <a:endParaRPr/>
          </a:p>
          <a:p>
            <a:r>
              <a:rPr lang="fr-FR" sz="1000">
                <a:solidFill>
                  <a:srgbClr val="000000"/>
                </a:solidFill>
                <a:latin typeface="Consolas"/>
                <a:ea typeface="Calibri"/>
              </a:rPr>
              <a:t>                </a:t>
            </a:r>
            <a:r>
              <a:rPr lang="fr-FR" sz="1000">
                <a:solidFill>
                  <a:srgbClr val="000000"/>
                </a:solidFill>
                <a:latin typeface="Consolas"/>
                <a:ea typeface="Calibri"/>
              </a:rPr>
              <a:t>no)  </a:t>
            </a:r>
            <a:r>
              <a:rPr lang="fr-FR" sz="1000">
                <a:solidFill>
                  <a:srgbClr val="00b050"/>
                </a:solidFill>
                <a:latin typeface="Consolas"/>
                <a:ea typeface="Calibri"/>
              </a:rPr>
              <a:t>have_covering</a:t>
            </a:r>
            <a:r>
              <a:rPr lang="fr-FR" sz="1000">
                <a:solidFill>
                  <a:srgbClr val="000000"/>
                </a:solidFill>
                <a:latin typeface="Consolas"/>
                <a:ea typeface="Calibri"/>
              </a:rPr>
              <a:t>=false ;;</a:t>
            </a:r>
            <a:endParaRPr/>
          </a:p>
          <a:p>
            <a:r>
              <a:rPr lang="fr-FR" sz="1000">
                <a:solidFill>
                  <a:srgbClr val="000000"/>
                </a:solidFill>
                <a:latin typeface="Consolas"/>
                <a:ea typeface="Calibri"/>
              </a:rPr>
              <a:t>                </a:t>
            </a:r>
            <a:r>
              <a:rPr lang="fr-FR" sz="1000">
                <a:solidFill>
                  <a:srgbClr val="000000"/>
                </a:solidFill>
                <a:latin typeface="Consolas"/>
                <a:ea typeface="Calibri"/>
              </a:rPr>
              <a:t>*)   AC_MSG_ERROR(bad value ${enableval} for --enable-covering) ;;</a:t>
            </a:r>
            <a:endParaRPr/>
          </a:p>
          <a:p>
            <a:r>
              <a:rPr lang="fr-FR" sz="1000">
                <a:solidFill>
                  <a:srgbClr val="000000"/>
                </a:solidFill>
                <a:latin typeface="Consolas"/>
                <a:ea typeface="Calibri"/>
              </a:rPr>
              <a:t>              </a:t>
            </a:r>
            <a:r>
              <a:rPr lang="fr-FR" sz="1000">
                <a:solidFill>
                  <a:srgbClr val="000000"/>
                </a:solidFill>
                <a:latin typeface="Consolas"/>
                <a:ea typeface="Calibri"/>
              </a:rPr>
              <a:t>esac],</a:t>
            </a:r>
            <a:endParaRPr/>
          </a:p>
          <a:p>
            <a:r>
              <a:rPr lang="fr-FR" sz="1000">
                <a:solidFill>
                  <a:srgbClr val="000000"/>
                </a:solidFill>
                <a:latin typeface="Consolas"/>
                <a:ea typeface="Calibri"/>
              </a:rPr>
              <a:t>             </a:t>
            </a:r>
            <a:r>
              <a:rPr lang="fr-FR" sz="1000">
                <a:solidFill>
                  <a:srgbClr val="000000"/>
                </a:solidFill>
                <a:latin typeface="Consolas"/>
                <a:ea typeface="Calibri"/>
              </a:rPr>
              <a:t>[</a:t>
            </a:r>
            <a:r>
              <a:rPr lang="fr-FR" sz="1000">
                <a:solidFill>
                  <a:srgbClr val="00b050"/>
                </a:solidFill>
                <a:latin typeface="Consolas"/>
                <a:ea typeface="Calibri"/>
              </a:rPr>
              <a:t>have_covering</a:t>
            </a:r>
            <a:r>
              <a:rPr lang="fr-FR" sz="1000">
                <a:solidFill>
                  <a:srgbClr val="000000"/>
                </a:solidFill>
                <a:latin typeface="Consolas"/>
                <a:ea typeface="Calibri"/>
              </a:rPr>
              <a:t>=false])</a:t>
            </a:r>
            <a:endParaRPr/>
          </a:p>
          <a:p>
            <a:r>
              <a:rPr lang="fr-FR" sz="1000">
                <a:solidFill>
                  <a:srgbClr val="000000"/>
                </a:solidFill>
                <a:latin typeface="Consolas"/>
                <a:ea typeface="Calibri"/>
              </a:rPr>
              <a:t>dnl --------------------------------------------</a:t>
            </a:r>
            <a:endParaRPr/>
          </a:p>
          <a:p>
            <a:r>
              <a:rPr lang="fr-FR" sz="1000">
                <a:solidFill>
                  <a:srgbClr val="000000"/>
                </a:solidFill>
                <a:latin typeface="Consolas"/>
                <a:ea typeface="Calibri"/>
              </a:rPr>
              <a:t>dnl Test the have_covering variable and if equal to true </a:t>
            </a:r>
            <a:endParaRPr/>
          </a:p>
          <a:p>
            <a:r>
              <a:rPr lang="fr-FR" sz="1000">
                <a:solidFill>
                  <a:srgbClr val="000000"/>
                </a:solidFill>
                <a:latin typeface="Consolas"/>
                <a:ea typeface="Calibri"/>
              </a:rPr>
              <a:t>dnl --------------------------------------------</a:t>
            </a:r>
            <a:endParaRPr/>
          </a:p>
          <a:p>
            <a:r>
              <a:rPr lang="fr-FR" sz="1000">
                <a:solidFill>
                  <a:srgbClr val="000000"/>
                </a:solidFill>
                <a:latin typeface="Consolas"/>
                <a:ea typeface="Calibri"/>
              </a:rPr>
              <a:t>AC_MSG_CHECKING([Checking the covering support]) </a:t>
            </a:r>
            <a:endParaRPr/>
          </a:p>
          <a:p>
            <a:r>
              <a:rPr lang="fr-FR" sz="1000">
                <a:solidFill>
                  <a:srgbClr val="000000"/>
                </a:solidFill>
                <a:latin typeface="Consolas"/>
                <a:ea typeface="Calibri"/>
              </a:rPr>
              <a:t>if test "</a:t>
            </a:r>
            <a:r>
              <a:rPr lang="fr-FR" sz="1000">
                <a:solidFill>
                  <a:srgbClr val="00b050"/>
                </a:solidFill>
                <a:latin typeface="Consolas"/>
                <a:ea typeface="Calibri"/>
              </a:rPr>
              <a:t>$have_covering</a:t>
            </a:r>
            <a:r>
              <a:rPr lang="fr-FR" sz="1000">
                <a:solidFill>
                  <a:srgbClr val="000000"/>
                </a:solidFill>
                <a:latin typeface="Consolas"/>
                <a:ea typeface="Calibri"/>
              </a:rPr>
              <a:t>" = "true" ; then</a:t>
            </a:r>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dnl Display the result of the test ... yes</a:t>
            </a:r>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AC_MSG_RESULT([yes])</a:t>
            </a:r>
            <a:endParaRPr/>
          </a:p>
          <a:p>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dnl Update the CFLAGS and CPPFLAGS with gcov options for gcc</a:t>
            </a:r>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CFLAGS=" $CFLAGS -fprofile-arcs -ftest-coverage "</a:t>
            </a:r>
            <a:endParaRPr/>
          </a:p>
          <a:p>
            <a:r>
              <a:rPr lang="fr-FR" sz="1000">
                <a:solidFill>
                  <a:srgbClr val="000000"/>
                </a:solidFill>
                <a:latin typeface="Consolas"/>
                <a:ea typeface="Calibri"/>
              </a:rPr>
              <a:t>	</a:t>
            </a:r>
            <a:r>
              <a:rPr lang="fr-FR" sz="1000">
                <a:solidFill>
                  <a:srgbClr val="000000"/>
                </a:solidFill>
                <a:latin typeface="Consolas"/>
                <a:ea typeface="Calibri"/>
              </a:rPr>
              <a:t>CPPFLAGS=" $CPPFLAGS -fprofile-arcs -ftest-coverage "</a:t>
            </a:r>
            <a:endParaRPr/>
          </a:p>
          <a:p>
            <a:r>
              <a:rPr lang="fr-FR" sz="1000">
                <a:solidFill>
                  <a:srgbClr val="000000"/>
                </a:solidFill>
                <a:latin typeface="Consolas"/>
                <a:ea typeface="Calibri"/>
              </a:rPr>
              <a:t>	</a:t>
            </a:r>
            <a:r>
              <a:rPr lang="fr-FR" sz="1000">
                <a:solidFill>
                  <a:srgbClr val="000000"/>
                </a:solidFill>
                <a:latin typeface="Consolas"/>
                <a:ea typeface="Calibri"/>
              </a:rPr>
              <a:t>LDFLAGS=" $LDFLAGS -fprofile-arcs "</a:t>
            </a:r>
            <a:endParaRPr/>
          </a:p>
          <a:p>
            <a:r>
              <a:rPr lang="fr-FR" sz="1000">
                <a:solidFill>
                  <a:srgbClr val="000000"/>
                </a:solidFill>
                <a:latin typeface="Consolas"/>
                <a:ea typeface="Calibri"/>
              </a:rPr>
              <a:t>else </a:t>
            </a:r>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dnl Display the result of the test ... no</a:t>
            </a:r>
            <a:endParaRPr/>
          </a:p>
          <a:p>
            <a:r>
              <a:rPr lang="fr-FR" sz="1000">
                <a:solidFill>
                  <a:srgbClr val="000000"/>
                </a:solidFill>
                <a:latin typeface="Consolas"/>
                <a:ea typeface="Calibri"/>
              </a:rPr>
              <a:t>	</a:t>
            </a:r>
            <a:r>
              <a:rPr lang="fr-FR" sz="1000">
                <a:solidFill>
                  <a:srgbClr val="000000"/>
                </a:solidFill>
                <a:latin typeface="Consolas"/>
                <a:ea typeface="Calibri"/>
              </a:rPr>
              <a:t>dnl --------------------------------------------</a:t>
            </a:r>
            <a:endParaRPr/>
          </a:p>
          <a:p>
            <a:r>
              <a:rPr lang="fr-FR" sz="1000">
                <a:solidFill>
                  <a:srgbClr val="000000"/>
                </a:solidFill>
                <a:latin typeface="Consolas"/>
                <a:ea typeface="Calibri"/>
              </a:rPr>
              <a:t>	</a:t>
            </a:r>
            <a:r>
              <a:rPr lang="fr-FR" sz="1000">
                <a:solidFill>
                  <a:srgbClr val="000000"/>
                </a:solidFill>
                <a:latin typeface="Consolas"/>
                <a:ea typeface="Calibri"/>
              </a:rPr>
              <a:t>AC_MSG_RESULT([no])</a:t>
            </a:r>
            <a:endParaRPr/>
          </a:p>
          <a:p>
            <a:r>
              <a:rPr lang="fr-FR" sz="1000">
                <a:solidFill>
                  <a:srgbClr val="000000"/>
                </a:solidFill>
                <a:latin typeface="Consolas"/>
                <a:ea typeface="Calibri"/>
              </a:rPr>
              <a:t>fi</a:t>
            </a:r>
            <a:endParaRPr/>
          </a:p>
        </p:txBody>
      </p:sp>
      <p:sp>
        <p:nvSpPr>
          <p:cNvPr id="1559" name="CustomShape 3"/>
          <p:cNvSpPr/>
          <p:nvPr/>
        </p:nvSpPr>
        <p:spPr>
          <a:xfrm>
            <a:off x="7071840" y="4267080"/>
            <a:ext cx="1434240" cy="333000"/>
          </a:xfrm>
          <a:prstGeom prst="rect">
            <a:avLst/>
          </a:prstGeom>
          <a:solidFill>
            <a:srgbClr val="ffffff"/>
          </a:solidFill>
          <a:ln w="38160">
            <a:solidFill>
              <a:srgbClr val="ffffff"/>
            </a:solidFill>
            <a:round/>
          </a:ln>
        </p:spPr>
        <p:txBody>
          <a:bodyPr bIns="45000" lIns="90000" rIns="90000" tIns="45000" wrap="none"/>
          <a:p>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configure.ac </a:t>
            </a:r>
            <a:endParaRPr/>
          </a:p>
        </p:txBody>
      </p:sp>
      <p:pic>
        <p:nvPicPr>
          <p:cNvPr descr="" id="1560" name="Picture 29"/>
          <p:cNvPicPr/>
          <p:nvPr/>
        </p:nvPicPr>
        <p:blipFill>
          <a:blip r:embed="rId1"/>
          <a:stretch>
            <a:fillRect/>
          </a:stretch>
        </p:blipFill>
        <p:spPr>
          <a:xfrm>
            <a:off x="271440" y="22320"/>
            <a:ext cx="649800" cy="656280"/>
          </a:xfrm>
          <a:prstGeom prst="rect">
            <a:avLst/>
          </a:prstGeom>
        </p:spPr>
      </p:pic>
      <p:sp>
        <p:nvSpPr>
          <p:cNvPr id="1561" name="CustomShape 4"/>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2" name="CustomShape 1"/>
          <p:cNvSpPr/>
          <p:nvPr/>
        </p:nvSpPr>
        <p:spPr>
          <a:xfrm>
            <a:off x="152280" y="692640"/>
            <a:ext cx="8838000" cy="1369800"/>
          </a:xfrm>
          <a:prstGeom prst="rect">
            <a:avLst/>
          </a:prstGeom>
        </p:spPr>
        <p:txBody>
          <a:bodyPr anchor="ctr" bIns="45000" lIns="90000" rIns="90000" tIns="45000"/>
          <a:p>
            <a:pPr algn="just">
              <a:lnSpc>
                <a:spcPct val="100000"/>
              </a:lnSpc>
            </a:pPr>
            <a:r>
              <a:rPr lang="fr-FR" sz="1400">
                <a:solidFill>
                  <a:srgbClr val="333333"/>
                </a:solidFill>
                <a:latin typeface="Times New Roman"/>
                <a:ea typeface="ＭＳ Ｐゴシック"/>
              </a:rPr>
              <a:t>The </a:t>
            </a:r>
            <a:r>
              <a:rPr b="1" lang="fr-FR" sz="1400">
                <a:solidFill>
                  <a:srgbClr val="333333"/>
                </a:solidFill>
                <a:latin typeface="Times New Roman"/>
                <a:ea typeface="ＭＳ Ｐゴシック"/>
              </a:rPr>
              <a:t>.gcno</a:t>
            </a:r>
            <a:r>
              <a:rPr lang="fr-FR" sz="1400">
                <a:solidFill>
                  <a:srgbClr val="333333"/>
                </a:solidFill>
                <a:latin typeface="Times New Roman"/>
                <a:ea typeface="ＭＳ Ｐゴシック"/>
              </a:rPr>
              <a:t> file is generated when the source file is compiled with the GCC -ftest-coverage option. It contains information to reconstruct the basic block graphs and assign source line numbers to blocks.</a:t>
            </a:r>
            <a:endParaRPr/>
          </a:p>
          <a:p>
            <a:pPr algn="just">
              <a:lnSpc>
                <a:spcPct val="100000"/>
              </a:lnSpc>
            </a:pPr>
            <a:endParaRPr/>
          </a:p>
          <a:p>
            <a:pPr algn="just">
              <a:lnSpc>
                <a:spcPct val="100000"/>
              </a:lnSpc>
            </a:pPr>
            <a:r>
              <a:rPr lang="fr-FR" sz="1400">
                <a:solidFill>
                  <a:srgbClr val="333333"/>
                </a:solidFill>
                <a:latin typeface="Times New Roman"/>
                <a:ea typeface="ＭＳ Ｐゴシック"/>
              </a:rPr>
              <a:t>The </a:t>
            </a:r>
            <a:r>
              <a:rPr b="1" lang="fr-FR" sz="1400">
                <a:solidFill>
                  <a:srgbClr val="333333"/>
                </a:solidFill>
                <a:latin typeface="Times New Roman"/>
                <a:ea typeface="ＭＳ Ｐゴシック"/>
              </a:rPr>
              <a:t>.gcda</a:t>
            </a:r>
            <a:r>
              <a:rPr lang="fr-FR" sz="1400">
                <a:solidFill>
                  <a:srgbClr val="333333"/>
                </a:solidFill>
                <a:latin typeface="Times New Roman"/>
                <a:ea typeface="ＭＳ Ｐゴシック"/>
              </a:rPr>
              <a:t> file is generated when a program containing object files built with the GCC -fprofile-arcs option is executed. A separate .gcda file is created for each object file compiled with this option. It contains arc transition counts, and some summary information.</a:t>
            </a:r>
            <a:endParaRPr/>
          </a:p>
        </p:txBody>
      </p:sp>
      <p:sp>
        <p:nvSpPr>
          <p:cNvPr id="1563" name="CustomShape 2"/>
          <p:cNvSpPr/>
          <p:nvPr/>
        </p:nvSpPr>
        <p:spPr>
          <a:xfrm>
            <a:off x="228600" y="2265120"/>
            <a:ext cx="3504240" cy="1157040"/>
          </a:xfrm>
          <a:prstGeom prst="rect">
            <a:avLst/>
          </a:prstGeom>
        </p:spPr>
        <p:txBody>
          <a:bodyPr anchor="ctr" bIns="45000" lIns="90000" rIns="90000" tIns="45000"/>
          <a:p>
            <a:r>
              <a:rPr lang="fr-FR" sz="1000">
                <a:solidFill>
                  <a:srgbClr val="000000"/>
                </a:solidFill>
                <a:latin typeface="Times New Roman"/>
                <a:ea typeface="ＭＳ Ｐゴシック"/>
              </a:rPr>
              <a:t>$ gcov -b tmp.c</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90.00% of 10 source lines executed in file tmp.c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80.00% of 5 branches executed in file tmp.c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80.00% of 5 branches taken at least once in file tmp.c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50.00% of 2 calls executed in file tmp.c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Creating tmp.c.gcov.</a:t>
            </a:r>
            <a:endParaRPr/>
          </a:p>
        </p:txBody>
      </p:sp>
      <p:sp>
        <p:nvSpPr>
          <p:cNvPr id="1564" name="CustomShape 3"/>
          <p:cNvSpPr/>
          <p:nvPr/>
        </p:nvSpPr>
        <p:spPr>
          <a:xfrm>
            <a:off x="3962520" y="1905120"/>
            <a:ext cx="4951800" cy="4810320"/>
          </a:xfrm>
          <a:prstGeom prst="rect">
            <a:avLst/>
          </a:prstGeom>
        </p:spPr>
        <p:txBody>
          <a:bodyPr bIns="45000" lIns="90000" rIns="90000" tIns="45000"/>
          <a:p>
            <a:r>
              <a:rPr lang="fr-FR" sz="1000">
                <a:solidFill>
                  <a:srgbClr val="000000"/>
                </a:solidFill>
                <a:latin typeface="Times New Roman"/>
                <a:ea typeface="ＭＳ Ｐゴシック"/>
              </a:rPr>
              <a:t>Here is a sample of a resulting tmp.c.gcov file:</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0:Source:tmp.c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0:Graph:tmp.gcno</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0:Data:tmp.gcda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0:Runs:1</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0:Programs:1</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1:#include &lt;stdio.h&gt;</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2:</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3:int main (void)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function main called 1 returned 1 blocks executed 75%</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4:{</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5:  int i, total;</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6:</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7:  total = 0;</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8:</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11:    9:  for (i = 0; i &lt; 10; 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branch  0 taken 91% (fallthrough)</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branch  1 taken 9%</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10:   10:    total += 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11:</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12:  if (total != 45)</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branch  0 taken 0% (fallthrough)</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branch  1 taken 100%</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13:    printf ("Failure\n");</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call    0 never executed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14:  else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15:    printf ("Success\n");</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call    0 called 1 returned 100%</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1:   16:  return 0;</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17:}</a:t>
            </a:r>
            <a:endParaRPr/>
          </a:p>
        </p:txBody>
      </p:sp>
      <p:cxnSp>
        <p:nvCxnSpPr>
          <p:cNvPr id="1565" name="Line 4"/>
          <p:cNvCxnSpPr/>
          <p:nvPr/>
        </p:nvCxnSpPr>
        <p:spPr>
          <xfrm>
            <a:off x="0" y="0"/>
            <a:ext cx="360" cy="360"/>
          </xfrm>
          <a:prstGeom prst="line">
            <a:avLst/>
          </a:prstGeom>
          <a:ln w="9360">
            <a:solidFill>
              <a:srgbClr val="000000"/>
            </a:solidFill>
            <a:round/>
            <a:tailEnd len="med" type="triangle" w="med"/>
          </a:ln>
        </p:spPr>
      </p:cxnSp>
      <p:pic>
        <p:nvPicPr>
          <p:cNvPr descr="" id="1566" name="Picture 29"/>
          <p:cNvPicPr/>
          <p:nvPr/>
        </p:nvPicPr>
        <p:blipFill>
          <a:blip r:embed="rId1"/>
          <a:stretch>
            <a:fillRect/>
          </a:stretch>
        </p:blipFill>
        <p:spPr>
          <a:xfrm>
            <a:off x="271440" y="22320"/>
            <a:ext cx="649800" cy="656280"/>
          </a:xfrm>
          <a:prstGeom prst="rect">
            <a:avLst/>
          </a:prstGeom>
        </p:spPr>
      </p:pic>
      <p:sp>
        <p:nvSpPr>
          <p:cNvPr id="1567" name="CustomShape 5"/>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8" name="CustomShape 1"/>
          <p:cNvSpPr/>
          <p:nvPr/>
        </p:nvSpPr>
        <p:spPr>
          <a:xfrm>
            <a:off x="165240" y="762120"/>
            <a:ext cx="8825400" cy="637200"/>
          </a:xfrm>
          <a:prstGeom prst="rect">
            <a:avLst/>
          </a:prstGeom>
        </p:spPr>
        <p:txBody>
          <a:bodyPr bIns="46800" lIns="0" rIns="0" tIns="46800"/>
          <a:p>
            <a:pPr>
              <a:buSzPct val="45000"/>
              <a:buFont charset="2" typeface="Wingdings"/>
              <a:buChar char=""/>
            </a:pPr>
            <a:r>
              <a:rPr b="1" lang="fr-FR" sz="2000">
                <a:solidFill>
                  <a:srgbClr val="333333"/>
                </a:solidFill>
                <a:latin typeface="Trebuchet MS"/>
                <a:ea typeface="ＭＳ Ｐゴシック"/>
              </a:rPr>
              <a:t> </a:t>
            </a:r>
            <a:r>
              <a:rPr b="1" lang="fr-FR" sz="2000">
                <a:solidFill>
                  <a:srgbClr val="333333"/>
                </a:solidFill>
                <a:latin typeface="Trebuchet MS"/>
                <a:ea typeface="ＭＳ Ｐゴシック"/>
              </a:rPr>
              <a:t>make covering : launch the kpi</a:t>
            </a:r>
            <a:endParaRPr/>
          </a:p>
        </p:txBody>
      </p:sp>
      <p:sp>
        <p:nvSpPr>
          <p:cNvPr id="1569" name="CustomShape 2"/>
          <p:cNvSpPr/>
          <p:nvPr/>
        </p:nvSpPr>
        <p:spPr>
          <a:xfrm>
            <a:off x="368280" y="1477800"/>
            <a:ext cx="8076240" cy="4159800"/>
          </a:xfrm>
          <a:prstGeom prst="rect">
            <a:avLst/>
          </a:prstGeom>
        </p:spPr>
        <p:txBody>
          <a:bodyPr bIns="45000" lIns="90000" rIns="90000" tIns="45000"/>
          <a:p>
            <a:pPr lvl="1">
              <a:buSzPct val="45000"/>
              <a:buFont typeface="Symbol"/>
              <a:buChar char=""/>
            </a:pP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Analyse the data generated by the unit tests compiled with the gcov support. It makes an html report in the output directory.</a:t>
            </a:r>
            <a:endParaRPr/>
          </a:p>
          <a:p>
            <a:endParaRPr/>
          </a:p>
          <a:p>
            <a:pPr lvl="1">
              <a:buSzPct val="45000"/>
              <a:buFont typeface="Symbol"/>
              <a:buChar char=""/>
            </a:pPr>
            <a:r>
              <a:rPr b="1" lang="fr-FR" sz="1600">
                <a:solidFill>
                  <a:srgbClr val="333333"/>
                </a:solidFill>
                <a:latin typeface="Times New Roman"/>
                <a:ea typeface="ＭＳ Ｐゴシック"/>
              </a:rPr>
              <a:t> </a:t>
            </a:r>
            <a:r>
              <a:rPr b="1" lang="fr-FR" sz="1600">
                <a:solidFill>
                  <a:srgbClr val="333333"/>
                </a:solidFill>
                <a:latin typeface="Times New Roman"/>
                <a:ea typeface="ＭＳ Ｐゴシック"/>
              </a:rPr>
              <a:t>The lcov host tool (lcov and genhtml) must be available in the server.</a:t>
            </a:r>
            <a:endParaRPr/>
          </a:p>
          <a:p>
            <a:endParaRPr/>
          </a:p>
          <a:p>
            <a:endParaRPr/>
          </a:p>
          <a:p>
            <a:endParaRPr/>
          </a:p>
          <a:p>
            <a:endParaRPr/>
          </a:p>
          <a:p>
            <a:endParaRPr/>
          </a:p>
          <a:p>
            <a:endParaRPr/>
          </a:p>
          <a:p>
            <a:endParaRPr/>
          </a:p>
          <a:p>
            <a:endParaRPr/>
          </a:p>
          <a:p>
            <a:endParaRPr/>
          </a:p>
          <a:p>
            <a:endParaRPr/>
          </a:p>
          <a:p>
            <a:endParaRPr/>
          </a:p>
          <a:p>
            <a:endParaRPr/>
          </a:p>
          <a:p>
            <a:pPr lvl="1">
              <a:buSzPct val="45000"/>
              <a:buFont typeface="Symbol"/>
              <a:buChar char=""/>
            </a:pPr>
            <a:r>
              <a:rPr b="1" lang="fr-FR" sz="1600">
                <a:solidFill>
                  <a:srgbClr val="333333"/>
                </a:solidFill>
                <a:latin typeface="Times New Roman"/>
                <a:ea typeface="ＭＳ Ｐゴシック"/>
              </a:rPr>
              <a:t>The result available will be saved into the output directory.</a:t>
            </a:r>
            <a:endParaRPr/>
          </a:p>
        </p:txBody>
      </p:sp>
      <p:sp>
        <p:nvSpPr>
          <p:cNvPr id="1570" name="CustomShape 3"/>
          <p:cNvSpPr/>
          <p:nvPr/>
        </p:nvSpPr>
        <p:spPr>
          <a:xfrm>
            <a:off x="1143000" y="2514600"/>
            <a:ext cx="6171120" cy="2647080"/>
          </a:xfrm>
          <a:prstGeom prst="rect">
            <a:avLst/>
          </a:prstGeom>
        </p:spPr>
        <p:txBody>
          <a:bodyPr bIns="45000" lIns="90000" rIns="90000" tIns="45000"/>
          <a:p>
            <a:r>
              <a:rPr b="1" lang="fr-FR" sz="1050">
                <a:solidFill>
                  <a:srgbClr val="000000"/>
                </a:solidFill>
                <a:latin typeface="Times New Roman"/>
                <a:ea typeface="ＭＳ Ｐゴシック"/>
              </a:rPr>
              <a:t># ----------------------------------------------------------------</a:t>
            </a:r>
            <a:endParaRPr/>
          </a:p>
          <a:p>
            <a:r>
              <a:rPr b="1" lang="fr-FR" sz="1050">
                <a:solidFill>
                  <a:srgbClr val="000000"/>
                </a:solidFill>
                <a:latin typeface="Times New Roman"/>
                <a:ea typeface="ＭＳ Ｐゴシック"/>
              </a:rPr>
              <a:t># Automatic LCOV analyzing</a:t>
            </a:r>
            <a:endParaRPr/>
          </a:p>
          <a:p>
            <a:r>
              <a:rPr b="1" lang="fr-FR" sz="1050">
                <a:solidFill>
                  <a:srgbClr val="000000"/>
                </a:solidFill>
                <a:latin typeface="Times New Roman"/>
                <a:ea typeface="ＭＳ Ｐゴシック"/>
              </a:rPr>
              <a:t># ----------------------------------------------------------------</a:t>
            </a:r>
            <a:endParaRPr/>
          </a:p>
          <a:p>
            <a:r>
              <a:rPr b="1" lang="fr-FR" sz="1050">
                <a:solidFill>
                  <a:srgbClr val="000000"/>
                </a:solidFill>
                <a:latin typeface="Times New Roman"/>
                <a:ea typeface="ＭＳ Ｐゴシック"/>
              </a:rPr>
              <a:t>covering: all  check</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-n "Removing the previous html generation : "</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@rm -fR ./output</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"OK"</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-n "Analyzing the covering : "</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@lcov -c -d . -b . -o toe.log</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"OK"</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-n "Generating the html report : "</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@genhtml -o output toe.log</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"OK"</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"--&gt; You can now browse the html generated covering using the output/index.html file."</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@echo "    firefox output/index.html &amp; "</a:t>
            </a:r>
            <a:endParaRPr/>
          </a:p>
          <a:p>
            <a:r>
              <a:rPr b="1" lang="fr-FR" sz="1050">
                <a:solidFill>
                  <a:srgbClr val="000000"/>
                </a:solidFill>
                <a:latin typeface="Times New Roman"/>
                <a:ea typeface="ＭＳ Ｐゴシック"/>
              </a:rPr>
              <a:t>	</a:t>
            </a:r>
            <a:r>
              <a:rPr b="1" lang="fr-FR" sz="1050">
                <a:solidFill>
                  <a:srgbClr val="000000"/>
                </a:solidFill>
                <a:latin typeface="Times New Roman"/>
                <a:ea typeface="ＭＳ Ｐゴシック"/>
              </a:rPr>
              <a:t>@rm -f *.gcno *.gcda</a:t>
            </a:r>
            <a:endParaRPr/>
          </a:p>
        </p:txBody>
      </p:sp>
      <p:sp>
        <p:nvSpPr>
          <p:cNvPr id="1571" name="CustomShape 4"/>
          <p:cNvSpPr/>
          <p:nvPr/>
        </p:nvSpPr>
        <p:spPr>
          <a:xfrm>
            <a:off x="174600" y="3809880"/>
            <a:ext cx="1262160" cy="302760"/>
          </a:xfrm>
          <a:prstGeom prst="rect">
            <a:avLst/>
          </a:prstGeom>
          <a:solidFill>
            <a:srgbClr val="ffffff"/>
          </a:solidFill>
          <a:ln w="38160">
            <a:solidFill>
              <a:srgbClr val="ffffff"/>
            </a:solidFill>
            <a:round/>
          </a:ln>
        </p:spPr>
        <p:txBody>
          <a:bodyPr bIns="45000" lIns="90000" rIns="90000" tIns="45000" wrap="none"/>
          <a:p>
            <a:r>
              <a:rPr b="1" lang="fr-FR" sz="1400">
                <a:solidFill>
                  <a:srgbClr val="000000"/>
                </a:solidFill>
                <a:latin typeface="Times New Roman"/>
                <a:ea typeface="ＭＳ Ｐゴシック"/>
              </a:rPr>
              <a:t>Makefile.am </a:t>
            </a:r>
            <a:endParaRPr/>
          </a:p>
        </p:txBody>
      </p:sp>
      <p:cxnSp>
        <p:nvCxnSpPr>
          <p:cNvPr id="1572" name="Line 5"/>
          <p:cNvCxnSpPr/>
          <p:nvPr/>
        </p:nvCxnSpPr>
        <p:spPr>
          <xfrm>
            <a:off x="0" y="0"/>
            <a:ext cx="360" cy="360"/>
          </xfrm>
          <a:prstGeom prst="line">
            <a:avLst/>
          </a:prstGeom>
          <a:ln w="9360">
            <a:solidFill>
              <a:srgbClr val="000000"/>
            </a:solidFill>
            <a:round/>
            <a:tailEnd len="med" type="triangle" w="med"/>
          </a:ln>
        </p:spPr>
      </p:cxnSp>
      <p:sp>
        <p:nvSpPr>
          <p:cNvPr id="1573" name="CustomShape 6"/>
          <p:cNvSpPr/>
          <p:nvPr/>
        </p:nvSpPr>
        <p:spPr>
          <a:xfrm>
            <a:off x="5418360" y="2895480"/>
            <a:ext cx="3305880" cy="1155240"/>
          </a:xfrm>
          <a:prstGeom prst="rect">
            <a:avLst/>
          </a:prstGeom>
        </p:spPr>
        <p:txBody>
          <a:bodyPr bIns="45000" lIns="90000" rIns="90000" tIns="45000" wrap="none"/>
          <a:p>
            <a:r>
              <a:rPr lang="fr-FR" sz="1400">
                <a:solidFill>
                  <a:srgbClr val="000000"/>
                </a:solidFill>
                <a:latin typeface="Times New Roman"/>
                <a:ea typeface="ＭＳ Ｐゴシック"/>
              </a:rPr>
              <a:t>Before to  launch the analysis through lcov,</a:t>
            </a:r>
            <a:endParaRPr/>
          </a:p>
          <a:p>
            <a:r>
              <a:rPr lang="fr-FR" sz="1400">
                <a:solidFill>
                  <a:srgbClr val="000000"/>
                </a:solidFill>
                <a:latin typeface="Times New Roman"/>
                <a:ea typeface="ＭＳ Ｐゴシック"/>
              </a:rPr>
              <a:t>the package (aka system under test or SUT)</a:t>
            </a:r>
            <a:endParaRPr/>
          </a:p>
          <a:p>
            <a:r>
              <a:rPr lang="fr-FR" sz="1400">
                <a:solidFill>
                  <a:srgbClr val="000000"/>
                </a:solidFill>
                <a:latin typeface="Times New Roman"/>
                <a:ea typeface="ＭＳ Ｐゴシック"/>
              </a:rPr>
              <a:t>should be already compiled (all). Then, the</a:t>
            </a:r>
            <a:endParaRPr/>
          </a:p>
          <a:p>
            <a:r>
              <a:rPr lang="fr-FR" sz="1400">
                <a:solidFill>
                  <a:srgbClr val="000000"/>
                </a:solidFill>
                <a:latin typeface="Times New Roman"/>
                <a:ea typeface="ＭＳ Ｐゴシック"/>
              </a:rPr>
              <a:t>unit test should be also compiled and </a:t>
            </a:r>
            <a:endParaRPr/>
          </a:p>
          <a:p>
            <a:r>
              <a:rPr lang="fr-FR" sz="1400">
                <a:solidFill>
                  <a:srgbClr val="000000"/>
                </a:solidFill>
                <a:latin typeface="Times New Roman"/>
                <a:ea typeface="ＭＳ Ｐゴシック"/>
              </a:rPr>
              <a:t>launched (check).</a:t>
            </a:r>
            <a:endParaRPr/>
          </a:p>
        </p:txBody>
      </p:sp>
      <p:pic>
        <p:nvPicPr>
          <p:cNvPr descr="" id="1574" name="Picture 29"/>
          <p:cNvPicPr/>
          <p:nvPr/>
        </p:nvPicPr>
        <p:blipFill>
          <a:blip r:embed="rId1"/>
          <a:stretch>
            <a:fillRect/>
          </a:stretch>
        </p:blipFill>
        <p:spPr>
          <a:xfrm>
            <a:off x="271440" y="22320"/>
            <a:ext cx="649800" cy="656280"/>
          </a:xfrm>
          <a:prstGeom prst="rect">
            <a:avLst/>
          </a:prstGeom>
        </p:spPr>
      </p:pic>
      <p:sp>
        <p:nvSpPr>
          <p:cNvPr id="1575" name="CustomShape 7"/>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6" name="CustomShape 1"/>
          <p:cNvSpPr/>
          <p:nvPr/>
        </p:nvSpPr>
        <p:spPr>
          <a:xfrm>
            <a:off x="380880" y="914400"/>
            <a:ext cx="8533440" cy="2529000"/>
          </a:xfrm>
          <a:prstGeom prst="rect">
            <a:avLst/>
          </a:prstGeom>
        </p:spPr>
        <p:txBody>
          <a:bodyPr bIns="45000" lIns="90000" rIns="90000" tIns="45000"/>
          <a:p>
            <a:pPr>
              <a:buSzPct val="45000"/>
              <a:buFont charset="2" typeface="Wingdings"/>
              <a:buChar char=""/>
            </a:pPr>
            <a:r>
              <a:rPr b="1" lang="fr-FR" sz="2000">
                <a:solidFill>
                  <a:srgbClr val="000000"/>
                </a:solidFill>
                <a:latin typeface="Times New Roman"/>
                <a:ea typeface="ＭＳ Ｐゴシック"/>
              </a:rPr>
              <a:t>Using lcov can be made in two steps:</a:t>
            </a:r>
            <a:endParaRPr/>
          </a:p>
          <a:p>
            <a:endParaRPr/>
          </a:p>
          <a:p>
            <a:pPr lvl="1">
              <a:buSzPct val="45000"/>
              <a:buFont charset="2" typeface="Wingdings"/>
              <a:buChar char=""/>
            </a:pPr>
            <a:r>
              <a:rPr b="1" lang="fr-FR" sz="2000">
                <a:solidFill>
                  <a:srgbClr val="000000"/>
                </a:solidFill>
                <a:latin typeface="Times New Roman"/>
                <a:ea typeface="ＭＳ Ｐゴシック"/>
              </a:rPr>
              <a:t>lcov</a:t>
            </a:r>
            <a:r>
              <a:rPr lang="fr-FR" sz="2000">
                <a:solidFill>
                  <a:srgbClr val="000000"/>
                </a:solidFill>
                <a:latin typeface="Times New Roman"/>
                <a:ea typeface="ＭＳ Ｐゴシック"/>
              </a:rPr>
              <a:t> -c -d . -b . -o </a:t>
            </a:r>
            <a:r>
              <a:rPr lang="fr-FR" sz="2000">
                <a:solidFill>
                  <a:srgbClr val="0070c0"/>
                </a:solidFill>
                <a:latin typeface="Times New Roman"/>
                <a:ea typeface="ＭＳ Ｐゴシック"/>
              </a:rPr>
              <a:t>toe.log</a:t>
            </a:r>
            <a:r>
              <a:rPr lang="fr-FR" sz="2000">
                <a:solidFill>
                  <a:srgbClr val="000000"/>
                </a:solidFill>
                <a:latin typeface="Times New Roman"/>
                <a:ea typeface="ＭＳ Ｐゴシック"/>
              </a:rPr>
              <a:t> : parse all the data generated during the runtime (thanks to the gcov feature) and make a synthesys logfile.</a:t>
            </a:r>
            <a:endParaRPr/>
          </a:p>
          <a:p>
            <a:endParaRPr/>
          </a:p>
          <a:p>
            <a:pPr lvl="1">
              <a:buSzPct val="45000"/>
              <a:buFont charset="2" typeface="Wingdings"/>
              <a:buChar char=""/>
            </a:pPr>
            <a:r>
              <a:rPr b="1" lang="fr-FR" sz="2000">
                <a:solidFill>
                  <a:srgbClr val="000000"/>
                </a:solidFill>
                <a:latin typeface="Times New Roman"/>
                <a:ea typeface="ＭＳ Ｐゴシック"/>
              </a:rPr>
              <a:t>genhtml</a:t>
            </a:r>
            <a:r>
              <a:rPr lang="fr-FR" sz="2000">
                <a:solidFill>
                  <a:srgbClr val="000000"/>
                </a:solidFill>
                <a:latin typeface="Times New Roman"/>
                <a:ea typeface="ＭＳ Ｐゴシック"/>
              </a:rPr>
              <a:t> -o output </a:t>
            </a:r>
            <a:r>
              <a:rPr lang="fr-FR" sz="2000">
                <a:solidFill>
                  <a:srgbClr val="0070c0"/>
                </a:solidFill>
                <a:latin typeface="Times New Roman"/>
                <a:ea typeface="ＭＳ Ｐゴシック"/>
              </a:rPr>
              <a:t>toe.log</a:t>
            </a:r>
            <a:r>
              <a:rPr lang="fr-FR" sz="2000">
                <a:solidFill>
                  <a:srgbClr val="000000"/>
                </a:solidFill>
                <a:latin typeface="Times New Roman"/>
                <a:ea typeface="ＭＳ Ｐゴシック"/>
              </a:rPr>
              <a:t> : use the previous aggregation logfile and generate an html report with log of detail with the source code really executed and how many times.</a:t>
            </a:r>
            <a:endParaRPr/>
          </a:p>
        </p:txBody>
      </p:sp>
      <p:sp>
        <p:nvSpPr>
          <p:cNvPr id="1577" name="CustomShape 2"/>
          <p:cNvSpPr/>
          <p:nvPr/>
        </p:nvSpPr>
        <p:spPr>
          <a:xfrm>
            <a:off x="1676520" y="3895200"/>
            <a:ext cx="2513520" cy="1872720"/>
          </a:xfrm>
          <a:prstGeom prst="rect">
            <a:avLst/>
          </a:prstGeom>
        </p:spPr>
        <p:txBody>
          <a:bodyPr anchor="ctr" bIns="45000" lIns="90000" rIns="90000" tIns="45000"/>
          <a:p>
            <a:r>
              <a:rPr b="1" lang="fr-FR" sz="900">
                <a:solidFill>
                  <a:srgbClr val="000000"/>
                </a:solidFill>
                <a:latin typeface="Arial"/>
                <a:ea typeface="ＭＳ Ｐゴシック"/>
              </a:rPr>
              <a:t>lcov</a:t>
            </a:r>
            <a:r>
              <a:rPr b="1" lang="fr-FR" sz="900">
                <a:solidFill>
                  <a:srgbClr val="000000"/>
                </a:solidFill>
                <a:latin typeface="Times New Roman"/>
                <a:ea typeface="ＭＳ Ｐゴシック"/>
              </a:rPr>
              <a:t> </a:t>
            </a:r>
            <a:r>
              <a:rPr b="1" lang="fr-FR" sz="900">
                <a:solidFill>
                  <a:srgbClr val="000000"/>
                </a:solidFill>
                <a:latin typeface="Arial"/>
                <a:ea typeface="ＭＳ Ｐゴシック"/>
              </a:rPr>
              <a:t>[-h|--help] [-v|--version]</a:t>
            </a:r>
            <a:endParaRPr/>
          </a:p>
          <a:p>
            <a:r>
              <a:rPr b="1" lang="fr-FR" sz="900">
                <a:solidFill>
                  <a:srgbClr val="000000"/>
                </a:solidFill>
                <a:latin typeface="Arial"/>
                <a:ea typeface="ＭＳ Ｐゴシック"/>
              </a:rPr>
              <a:t>[-q|--quiet] [-z|--zerocounters] [-c|--capture]</a:t>
            </a:r>
            <a:endParaRPr/>
          </a:p>
          <a:p>
            <a:r>
              <a:rPr b="1" lang="fr-FR" sz="900">
                <a:solidFill>
                  <a:srgbClr val="000000"/>
                </a:solidFill>
                <a:latin typeface="Arial"/>
                <a:ea typeface="ＭＳ Ｐゴシック"/>
              </a:rPr>
              <a:t>[-f|--follow]</a:t>
            </a:r>
            <a:endParaRPr/>
          </a:p>
          <a:p>
            <a:r>
              <a:rPr b="1" lang="fr-FR" sz="900">
                <a:solidFill>
                  <a:srgbClr val="000000"/>
                </a:solidFill>
                <a:latin typeface="Arial"/>
                <a:ea typeface="ＭＳ Ｐゴシック"/>
              </a:rPr>
              <a:t>[-t|--test-name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testname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[-o|--output-file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filename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[-d|--directory</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directory</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[-k|--kernel-directory</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directory</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[-a|--add-tracefile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tracefile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[-e|--extract</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tracefile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[-r|--remove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tracefile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[-l|--list</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tracefile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[--diff</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tracefile diff</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[--no-checksum]</a:t>
            </a:r>
            <a:r>
              <a:rPr b="1" lang="fr-FR" sz="600">
                <a:solidFill>
                  <a:srgbClr val="ffffff"/>
                </a:solidFill>
                <a:latin typeface="Times New Roman"/>
                <a:ea typeface="ＭＳ Ｐゴシック"/>
              </a:rPr>
              <a:t> </a:t>
            </a:r>
            <a:endParaRPr/>
          </a:p>
        </p:txBody>
      </p:sp>
      <p:sp>
        <p:nvSpPr>
          <p:cNvPr id="1578" name="CustomShape 3"/>
          <p:cNvSpPr/>
          <p:nvPr/>
        </p:nvSpPr>
        <p:spPr>
          <a:xfrm>
            <a:off x="447840" y="4038480"/>
            <a:ext cx="1184400" cy="333000"/>
          </a:xfrm>
          <a:prstGeom prst="rect">
            <a:avLst/>
          </a:prstGeom>
        </p:spPr>
        <p:txBody>
          <a:bodyPr bIns="45000" lIns="90000" rIns="90000" tIns="45000" wrap="none"/>
          <a:p>
            <a:r>
              <a:rPr b="1" lang="fr-FR" sz="1600">
                <a:solidFill>
                  <a:srgbClr val="000000"/>
                </a:solidFill>
                <a:latin typeface="Times New Roman"/>
                <a:ea typeface="ＭＳ Ｐゴシック"/>
              </a:rPr>
              <a:t>lcov usage :</a:t>
            </a:r>
            <a:endParaRPr/>
          </a:p>
        </p:txBody>
      </p:sp>
      <p:sp>
        <p:nvSpPr>
          <p:cNvPr id="1579" name="CustomShape 4"/>
          <p:cNvSpPr/>
          <p:nvPr/>
        </p:nvSpPr>
        <p:spPr>
          <a:xfrm>
            <a:off x="6172200" y="3893760"/>
            <a:ext cx="2818440" cy="1461240"/>
          </a:xfrm>
          <a:prstGeom prst="rect">
            <a:avLst/>
          </a:prstGeom>
        </p:spPr>
        <p:txBody>
          <a:bodyPr anchor="ctr" bIns="45000" lIns="90000" rIns="90000" tIns="45000"/>
          <a:p>
            <a:r>
              <a:rPr b="1" lang="fr-FR" sz="900">
                <a:solidFill>
                  <a:srgbClr val="000000"/>
                </a:solidFill>
                <a:latin typeface="Arial"/>
                <a:ea typeface="ＭＳ Ｐゴシック"/>
              </a:rPr>
              <a:t>genhtml</a:t>
            </a:r>
            <a:r>
              <a:rPr b="1" lang="fr-FR" sz="900">
                <a:solidFill>
                  <a:srgbClr val="000000"/>
                </a:solidFill>
                <a:latin typeface="Times New Roman"/>
                <a:ea typeface="ＭＳ Ｐゴシック"/>
              </a:rPr>
              <a:t> </a:t>
            </a:r>
            <a:r>
              <a:rPr b="1" lang="fr-FR" sz="900">
                <a:solidFill>
                  <a:srgbClr val="000000"/>
                </a:solidFill>
                <a:latin typeface="Arial"/>
                <a:ea typeface="ＭＳ Ｐゴシック"/>
              </a:rPr>
              <a:t>[-h|--help] [-v|--version]</a:t>
            </a:r>
            <a:endParaRPr/>
          </a:p>
          <a:p>
            <a:r>
              <a:rPr b="1" lang="fr-FR" sz="900">
                <a:solidFill>
                  <a:srgbClr val="000000"/>
                </a:solidFill>
                <a:latin typeface="Arial"/>
                <a:ea typeface="ＭＳ Ｐゴシック"/>
              </a:rPr>
              <a:t>[-q|--quiet] [-s|--show-details] [-f|--frames]</a:t>
            </a:r>
            <a:endParaRPr/>
          </a:p>
          <a:p>
            <a:r>
              <a:rPr b="1" lang="fr-FR" sz="900">
                <a:solidFill>
                  <a:srgbClr val="000000"/>
                </a:solidFill>
                <a:latin typeface="Arial"/>
                <a:ea typeface="ＭＳ Ｐゴシック"/>
              </a:rPr>
              <a:t>[-b|--baseline-file]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baseline-file</a:t>
            </a:r>
            <a:endParaRPr/>
          </a:p>
          <a:p>
            <a:r>
              <a:rPr b="1" lang="fr-FR" sz="900">
                <a:solidFill>
                  <a:srgbClr val="000000"/>
                </a:solidFill>
                <a:latin typeface="Arial"/>
                <a:ea typeface="ＭＳ Ｐゴシック"/>
              </a:rPr>
              <a:t>[-o|--output-directory</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output-directory</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[-t|--title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title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[-d|--description-file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description-file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[-k|--keep-descriptions] [-c|--css-file</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css-file</a:t>
            </a:r>
            <a:r>
              <a:rPr b="1" lang="fr-FR" sz="900">
                <a:solidFill>
                  <a:srgbClr val="000000"/>
                </a:solidFill>
                <a:latin typeface="Arial"/>
                <a:ea typeface="ＭＳ Ｐゴシック"/>
              </a:rPr>
              <a:t>]</a:t>
            </a:r>
            <a:endParaRPr/>
          </a:p>
          <a:p>
            <a:r>
              <a:rPr b="1" lang="fr-FR" sz="900">
                <a:solidFill>
                  <a:srgbClr val="000000"/>
                </a:solidFill>
                <a:latin typeface="Arial"/>
                <a:ea typeface="ＭＳ Ｐゴシック"/>
              </a:rPr>
              <a:t>[-p|--prefix</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prefix</a:t>
            </a:r>
            <a:r>
              <a:rPr b="1" lang="fr-FR" sz="900">
                <a:solidFill>
                  <a:srgbClr val="000000"/>
                </a:solidFill>
                <a:latin typeface="Arial"/>
                <a:ea typeface="ＭＳ Ｐゴシック"/>
              </a:rPr>
              <a:t>] [--no-prefix]</a:t>
            </a:r>
            <a:endParaRPr/>
          </a:p>
          <a:p>
            <a:r>
              <a:rPr b="1" lang="fr-FR" sz="900">
                <a:solidFill>
                  <a:srgbClr val="000000"/>
                </a:solidFill>
                <a:latin typeface="Arial"/>
                <a:ea typeface="ＭＳ Ｐゴシック"/>
              </a:rPr>
              <a:t>[--no-source] [--num-spaces</a:t>
            </a:r>
            <a:r>
              <a:rPr b="1" lang="fr-FR" sz="900">
                <a:solidFill>
                  <a:srgbClr val="000000"/>
                </a:solidFill>
                <a:latin typeface="Times New Roman"/>
                <a:ea typeface="ＭＳ Ｐゴシック"/>
              </a:rPr>
              <a:t> </a:t>
            </a:r>
            <a:r>
              <a:rPr b="1" i="1" lang="fr-FR" sz="900">
                <a:solidFill>
                  <a:srgbClr val="000000"/>
                </a:solidFill>
                <a:latin typeface="Arial"/>
                <a:ea typeface="ＭＳ Ｐゴシック"/>
              </a:rPr>
              <a:t>num</a:t>
            </a:r>
            <a:r>
              <a:rPr b="1" lang="fr-FR" sz="900">
                <a:solidFill>
                  <a:srgbClr val="000000"/>
                </a:solidFill>
                <a:latin typeface="Arial"/>
                <a:ea typeface="ＭＳ Ｐゴシック"/>
              </a:rPr>
              <a:t>] [--highlight]</a:t>
            </a:r>
            <a:endParaRPr/>
          </a:p>
          <a:p>
            <a:r>
              <a:rPr b="1" i="1" lang="fr-FR" sz="900">
                <a:solidFill>
                  <a:srgbClr val="000000"/>
                </a:solidFill>
                <a:latin typeface="Arial"/>
                <a:ea typeface="ＭＳ Ｐゴシック"/>
              </a:rPr>
              <a:t>tracefile(s)</a:t>
            </a:r>
            <a:r>
              <a:rPr b="1" lang="fr-FR" sz="600">
                <a:solidFill>
                  <a:srgbClr val="ffffff"/>
                </a:solidFill>
                <a:latin typeface="Times New Roman"/>
                <a:ea typeface="ＭＳ Ｐゴシック"/>
              </a:rPr>
              <a:t> </a:t>
            </a:r>
            <a:endParaRPr/>
          </a:p>
        </p:txBody>
      </p:sp>
      <p:sp>
        <p:nvSpPr>
          <p:cNvPr id="1580" name="CustomShape 5"/>
          <p:cNvSpPr/>
          <p:nvPr/>
        </p:nvSpPr>
        <p:spPr>
          <a:xfrm>
            <a:off x="4619520" y="4114800"/>
            <a:ext cx="1544040" cy="333000"/>
          </a:xfrm>
          <a:prstGeom prst="rect">
            <a:avLst/>
          </a:prstGeom>
        </p:spPr>
        <p:txBody>
          <a:bodyPr bIns="45000" lIns="90000" rIns="90000" tIns="45000" wrap="none"/>
          <a:p>
            <a:r>
              <a:rPr b="1" lang="fr-FR" sz="1600">
                <a:solidFill>
                  <a:srgbClr val="000000"/>
                </a:solidFill>
                <a:latin typeface="Times New Roman"/>
                <a:ea typeface="ＭＳ Ｐゴシック"/>
              </a:rPr>
              <a:t>genhtml usage :</a:t>
            </a:r>
            <a:endParaRPr/>
          </a:p>
        </p:txBody>
      </p:sp>
      <p:cxnSp>
        <p:nvCxnSpPr>
          <p:cNvPr id="1581" name="Line 6"/>
          <p:cNvCxnSpPr/>
          <p:nvPr/>
        </p:nvCxnSpPr>
        <p:spPr>
          <xfrm>
            <a:off x="0" y="0"/>
            <a:ext cx="360" cy="360"/>
          </xfrm>
          <a:prstGeom prst="line">
            <a:avLst/>
          </a:prstGeom>
        </p:spPr>
      </p:cxnSp>
    </p:spTree>
  </p:cSld>
</p:sld>
</file>

<file path=ppt/slides/slide2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582" name="Picture 1"/>
          <p:cNvPicPr/>
          <p:nvPr/>
        </p:nvPicPr>
        <p:blipFill>
          <a:blip r:embed="rId1"/>
          <a:stretch>
            <a:fillRect/>
          </a:stretch>
        </p:blipFill>
        <p:spPr>
          <a:xfrm>
            <a:off x="0" y="1735200"/>
            <a:ext cx="9142920" cy="3386520"/>
          </a:xfrm>
          <a:prstGeom prst="rect">
            <a:avLst/>
          </a:prstGeom>
        </p:spPr>
      </p:pic>
      <p:sp>
        <p:nvSpPr>
          <p:cNvPr id="1583" name="CustomShape 1"/>
          <p:cNvSpPr/>
          <p:nvPr/>
        </p:nvSpPr>
        <p:spPr>
          <a:xfrm>
            <a:off x="152280" y="838080"/>
            <a:ext cx="8825400" cy="637200"/>
          </a:xfrm>
          <a:prstGeom prst="rect">
            <a:avLst/>
          </a:prstGeom>
        </p:spPr>
        <p:txBody>
          <a:bodyPr bIns="46800" lIns="0" rIns="0" tIns="46800"/>
          <a:p>
            <a:pPr>
              <a:buSzPct val="45000"/>
              <a:buFont charset="2" typeface="Wingdings"/>
              <a:buChar char=""/>
            </a:pPr>
            <a:r>
              <a:rPr b="1" lang="fr-FR">
                <a:solidFill>
                  <a:srgbClr val="333333"/>
                </a:solidFill>
                <a:latin typeface="Trebuchet MS"/>
                <a:ea typeface="ＭＳ Ｐゴシック"/>
              </a:rPr>
              <a:t> </a:t>
            </a:r>
            <a:r>
              <a:rPr b="1" lang="fr-FR">
                <a:solidFill>
                  <a:srgbClr val="333333"/>
                </a:solidFill>
                <a:latin typeface="Trebuchet MS"/>
                <a:ea typeface="ＭＳ Ｐゴシック"/>
              </a:rPr>
              <a:t>Example of html export :</a:t>
            </a:r>
            <a:endParaRPr/>
          </a:p>
        </p:txBody>
      </p:sp>
      <p:cxnSp>
        <p:nvCxnSpPr>
          <p:cNvPr id="1584" name="Line 2"/>
          <p:cNvCxnSpPr/>
          <p:nvPr/>
        </p:nvCxnSpPr>
        <p:spPr>
          <xfrm>
            <a:off x="0" y="0"/>
            <a:ext cx="360" cy="360"/>
          </xfrm>
          <a:prstGeom prst="line">
            <a:avLst/>
          </a:prstGeom>
          <a:ln w="9360">
            <a:solidFill>
              <a:srgbClr val="000000"/>
            </a:solidFill>
            <a:round/>
            <a:tailEnd len="med" type="triangle" w="med"/>
          </a:ln>
        </p:spPr>
      </p:cxnSp>
      <p:sp>
        <p:nvSpPr>
          <p:cNvPr id="1585" name="Line 3"/>
          <p:cNvSpPr/>
          <p:nvPr/>
        </p:nvSpPr>
        <p:spPr>
          <a:xfrm>
            <a:off x="380880" y="3276720"/>
            <a:ext cx="0" cy="2895480"/>
          </a:xfrm>
          <a:prstGeom prst="line">
            <a:avLst/>
          </a:prstGeom>
          <a:ln w="9360">
            <a:solidFill>
              <a:srgbClr val="000000"/>
            </a:solidFill>
            <a:round/>
          </a:ln>
        </p:spPr>
      </p:sp>
      <p:sp>
        <p:nvSpPr>
          <p:cNvPr id="1586" name="CustomShape 4"/>
          <p:cNvSpPr/>
          <p:nvPr/>
        </p:nvSpPr>
        <p:spPr>
          <a:xfrm>
            <a:off x="174600" y="6149880"/>
            <a:ext cx="6745320" cy="699480"/>
          </a:xfrm>
          <a:prstGeom prst="rect">
            <a:avLst/>
          </a:prstGeom>
        </p:spPr>
        <p:txBody>
          <a:bodyPr bIns="45000" lIns="90000" rIns="90000" tIns="45000" wrap="none"/>
          <a:p>
            <a:r>
              <a:rPr lang="fr-FR" sz="2000">
                <a:solidFill>
                  <a:srgbClr val="000000"/>
                </a:solidFill>
                <a:latin typeface="Times New Roman"/>
                <a:ea typeface="ＭＳ Ｐゴシック"/>
              </a:rPr>
              <a:t>Only the first line is interesting !! See details on the next slide…</a:t>
            </a:r>
            <a:endParaRPr/>
          </a:p>
          <a:p>
            <a:r>
              <a:rPr lang="fr-FR" sz="2000">
                <a:solidFill>
                  <a:srgbClr val="000000"/>
                </a:solidFill>
                <a:latin typeface="Times New Roman"/>
                <a:ea typeface="ＭＳ Ｐゴシック"/>
              </a:rPr>
              <a:t>All the other lines are unused.</a:t>
            </a:r>
            <a:endParaRPr/>
          </a:p>
        </p:txBody>
      </p:sp>
      <p:sp>
        <p:nvSpPr>
          <p:cNvPr id="1587" name="CustomShape 5"/>
          <p:cNvSpPr/>
          <p:nvPr/>
        </p:nvSpPr>
        <p:spPr>
          <a:xfrm>
            <a:off x="5638680" y="3124080"/>
            <a:ext cx="837000" cy="227520"/>
          </a:xfrm>
          <a:prstGeom prst="rect">
            <a:avLst/>
          </a:prstGeom>
          <a:ln w="19080">
            <a:solidFill>
              <a:srgbClr val="000000"/>
            </a:solidFill>
            <a:round/>
          </a:ln>
        </p:spPr>
      </p:sp>
      <p:cxnSp>
        <p:nvCxnSpPr>
          <p:cNvPr id="1588" name="Line 6"/>
          <p:cNvCxnSpPr/>
          <p:nvPr/>
        </p:nvCxnSpPr>
        <p:spPr>
          <xfrm>
            <a:off x="0" y="0"/>
            <a:ext cx="360" cy="360"/>
          </xfrm>
          <a:prstGeom prst="line">
            <a:avLst/>
          </a:prstGeom>
          <a:ln w="9360">
            <a:solidFill>
              <a:srgbClr val="000000"/>
            </a:solidFill>
            <a:round/>
            <a:tailEnd len="med" type="triangle" w="med"/>
          </a:ln>
        </p:spPr>
      </p:cxnSp>
      <p:sp>
        <p:nvSpPr>
          <p:cNvPr id="1589" name="CustomShape 7"/>
          <p:cNvSpPr/>
          <p:nvPr/>
        </p:nvSpPr>
        <p:spPr>
          <a:xfrm>
            <a:off x="6819840" y="3124080"/>
            <a:ext cx="837000" cy="227520"/>
          </a:xfrm>
          <a:prstGeom prst="rect">
            <a:avLst/>
          </a:prstGeom>
          <a:ln w="19080">
            <a:solidFill>
              <a:srgbClr val="000000"/>
            </a:solidFill>
            <a:round/>
          </a:ln>
        </p:spPr>
      </p:sp>
      <p:cxnSp>
        <p:nvCxnSpPr>
          <p:cNvPr id="1590" name="Line 8"/>
          <p:cNvCxnSpPr/>
          <p:nvPr/>
        </p:nvCxnSpPr>
        <p:spPr>
          <xfrm>
            <a:off x="0" y="0"/>
            <a:ext cx="360" cy="360"/>
          </xfrm>
          <a:prstGeom prst="line">
            <a:avLst/>
          </a:prstGeom>
          <a:ln w="9360">
            <a:solidFill>
              <a:srgbClr val="000000"/>
            </a:solidFill>
            <a:round/>
            <a:tailEnd len="med" type="triangle" w="med"/>
          </a:ln>
        </p:spPr>
      </p:cxnSp>
      <p:sp>
        <p:nvSpPr>
          <p:cNvPr id="1591" name="CustomShape 9"/>
          <p:cNvSpPr/>
          <p:nvPr/>
        </p:nvSpPr>
        <p:spPr>
          <a:xfrm>
            <a:off x="4305240" y="3124080"/>
            <a:ext cx="837000" cy="227520"/>
          </a:xfrm>
          <a:prstGeom prst="rect">
            <a:avLst/>
          </a:prstGeom>
          <a:ln w="19080">
            <a:solidFill>
              <a:srgbClr val="000000"/>
            </a:solidFill>
            <a:round/>
          </a:ln>
        </p:spPr>
      </p:sp>
      <p:cxnSp>
        <p:nvCxnSpPr>
          <p:cNvPr id="1592" name="Line 10"/>
          <p:cNvCxnSpPr/>
          <p:nvPr/>
        </p:nvCxnSpPr>
        <p:spPr>
          <xfrm>
            <a:off x="0" y="0"/>
            <a:ext cx="360" cy="360"/>
          </xfrm>
          <a:prstGeom prst="line">
            <a:avLst/>
          </a:prstGeom>
          <a:ln w="9360">
            <a:solidFill>
              <a:srgbClr val="000000"/>
            </a:solidFill>
            <a:round/>
            <a:tailEnd len="med" type="triangle" w="med"/>
          </a:ln>
        </p:spPr>
      </p:cxnSp>
      <p:sp>
        <p:nvSpPr>
          <p:cNvPr id="1593" name="CustomShape 11"/>
          <p:cNvSpPr/>
          <p:nvPr/>
        </p:nvSpPr>
        <p:spPr>
          <a:xfrm>
            <a:off x="4191120" y="5562720"/>
            <a:ext cx="1294200" cy="45540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ffffff"/>
                </a:solidFill>
                <a:latin typeface="Times New Roman"/>
                <a:ea typeface="ＭＳ Ｐゴシック"/>
              </a:rPr>
              <a:t>48.5 %</a:t>
            </a:r>
            <a:endParaRPr/>
          </a:p>
        </p:txBody>
      </p:sp>
      <p:sp>
        <p:nvSpPr>
          <p:cNvPr id="1594" name="CustomShape 12"/>
          <p:cNvSpPr/>
          <p:nvPr/>
        </p:nvSpPr>
        <p:spPr>
          <a:xfrm>
            <a:off x="5486400" y="5562720"/>
            <a:ext cx="1294200" cy="45540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ffffff"/>
                </a:solidFill>
                <a:latin typeface="Times New Roman"/>
                <a:ea typeface="ＭＳ Ｐゴシック"/>
              </a:rPr>
              <a:t>59.6 %</a:t>
            </a:r>
            <a:endParaRPr/>
          </a:p>
        </p:txBody>
      </p:sp>
      <p:sp>
        <p:nvSpPr>
          <p:cNvPr id="1595" name="CustomShape 13"/>
          <p:cNvSpPr/>
          <p:nvPr/>
        </p:nvSpPr>
        <p:spPr>
          <a:xfrm>
            <a:off x="6781680" y="5562720"/>
            <a:ext cx="1294200" cy="455400"/>
          </a:xfrm>
          <a:prstGeom prst="rect">
            <a:avLst/>
          </a:prstGeom>
          <a:gradFill>
            <a:gsLst>
              <a:gs pos="0">
                <a:srgbClr val="bcbcbc"/>
              </a:gs>
              <a:gs pos="100000">
                <a:srgbClr val="ededed"/>
              </a:gs>
            </a:gsLst>
            <a:lin ang="16200000"/>
          </a:gradFill>
          <a:ln w="9360">
            <a:solidFill>
              <a:srgbClr val="000000"/>
            </a:solidFill>
            <a:round/>
          </a:ln>
        </p:spPr>
        <p:txBody>
          <a:bodyPr bIns="45000" lIns="90000" rIns="90000" tIns="45000"/>
          <a:p>
            <a:pPr algn="ctr"/>
            <a:r>
              <a:rPr b="1" lang="fr-FR" sz="2400">
                <a:solidFill>
                  <a:srgbClr val="ffffff"/>
                </a:solidFill>
                <a:latin typeface="Times New Roman"/>
                <a:ea typeface="ＭＳ Ｐゴシック"/>
              </a:rPr>
              <a:t>26.6 %</a:t>
            </a:r>
            <a:endParaRPr/>
          </a:p>
        </p:txBody>
      </p:sp>
      <p:cxnSp>
        <p:nvCxnSpPr>
          <p:cNvPr id="1596" name="Line 14"/>
          <p:cNvCxnSpPr/>
          <p:nvPr/>
        </p:nvCxnSpPr>
        <p:spPr>
          <xfrm>
            <a:off x="0" y="0"/>
            <a:ext cx="360" cy="360"/>
          </xfrm>
          <a:prstGeom prst="line">
            <a:avLst/>
          </a:prstGeom>
        </p:spPr>
      </p:cxnSp>
    </p:spTree>
  </p:cSld>
</p:sld>
</file>

<file path=ppt/slides/slide2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597" name="Picture 2"/>
          <p:cNvPicPr/>
          <p:nvPr/>
        </p:nvPicPr>
        <p:blipFill>
          <a:blip r:embed="rId1"/>
          <a:stretch>
            <a:fillRect/>
          </a:stretch>
        </p:blipFill>
        <p:spPr>
          <a:xfrm>
            <a:off x="0" y="2413080"/>
            <a:ext cx="9142920" cy="2418120"/>
          </a:xfrm>
          <a:prstGeom prst="rect">
            <a:avLst/>
          </a:prstGeom>
        </p:spPr>
      </p:pic>
      <p:sp>
        <p:nvSpPr>
          <p:cNvPr id="1598" name="CustomShape 1"/>
          <p:cNvSpPr/>
          <p:nvPr/>
        </p:nvSpPr>
        <p:spPr>
          <a:xfrm>
            <a:off x="380880" y="1295280"/>
            <a:ext cx="8533440" cy="394560"/>
          </a:xfrm>
          <a:prstGeom prst="rect">
            <a:avLst/>
          </a:prstGeom>
        </p:spPr>
        <p:txBody>
          <a:bodyPr bIns="45000" lIns="90000" rIns="90000" tIns="45000"/>
          <a:p>
            <a:pPr>
              <a:buSzPct val="45000"/>
              <a:buFont charset="2" typeface="Wingdings"/>
              <a:buChar char=""/>
            </a:pPr>
            <a:r>
              <a:rPr b="1" lang="fr-FR" sz="2000">
                <a:solidFill>
                  <a:srgbClr val="000000"/>
                </a:solidFill>
                <a:latin typeface="Times New Roman"/>
                <a:ea typeface="ＭＳ Ｐゴシック"/>
              </a:rPr>
              <a:t>Detail of the unit test covering for the current component by files:  </a:t>
            </a:r>
            <a:endParaRPr/>
          </a:p>
        </p:txBody>
      </p:sp>
      <p:pic>
        <p:nvPicPr>
          <p:cNvPr descr="" id="1599" name="Picture 29"/>
          <p:cNvPicPr/>
          <p:nvPr/>
        </p:nvPicPr>
        <p:blipFill>
          <a:blip r:embed="rId2"/>
          <a:stretch>
            <a:fillRect/>
          </a:stretch>
        </p:blipFill>
        <p:spPr>
          <a:xfrm>
            <a:off x="271440" y="22320"/>
            <a:ext cx="649800" cy="656280"/>
          </a:xfrm>
          <a:prstGeom prst="rect">
            <a:avLst/>
          </a:prstGeom>
        </p:spPr>
      </p:pic>
      <p:sp>
        <p:nvSpPr>
          <p:cNvPr id="1600"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01" name="Picture 2"/>
          <p:cNvPicPr/>
          <p:nvPr/>
        </p:nvPicPr>
        <p:blipFill>
          <a:blip r:embed="rId1"/>
          <a:stretch>
            <a:fillRect/>
          </a:stretch>
        </p:blipFill>
        <p:spPr>
          <a:xfrm>
            <a:off x="0" y="2189160"/>
            <a:ext cx="9142920" cy="3448440"/>
          </a:xfrm>
          <a:prstGeom prst="rect">
            <a:avLst/>
          </a:prstGeom>
        </p:spPr>
      </p:pic>
      <p:sp>
        <p:nvSpPr>
          <p:cNvPr id="1602" name="CustomShape 1"/>
          <p:cNvSpPr/>
          <p:nvPr/>
        </p:nvSpPr>
        <p:spPr>
          <a:xfrm>
            <a:off x="228600" y="982800"/>
            <a:ext cx="8838000" cy="394560"/>
          </a:xfrm>
          <a:prstGeom prst="rect">
            <a:avLst/>
          </a:prstGeom>
        </p:spPr>
        <p:txBody>
          <a:bodyPr bIns="45000" lIns="90000" rIns="90000" tIns="45000"/>
          <a:p>
            <a:pPr>
              <a:buSzPct val="45000"/>
              <a:buFont charset="2" typeface="Wingdings"/>
              <a:buChar char=""/>
            </a:pPr>
            <a:r>
              <a:rPr b="1" lang="fr-FR" sz="2000">
                <a:solidFill>
                  <a:srgbClr val="000000"/>
                </a:solidFill>
                <a:latin typeface="Times New Roman"/>
                <a:ea typeface="ＭＳ Ｐゴシック"/>
              </a:rPr>
              <a:t>The html export details the real lines used by the unitary test at the runtime :</a:t>
            </a:r>
            <a:endParaRPr/>
          </a:p>
        </p:txBody>
      </p:sp>
      <p:pic>
        <p:nvPicPr>
          <p:cNvPr descr="" id="1603" name="Picture 29"/>
          <p:cNvPicPr/>
          <p:nvPr/>
        </p:nvPicPr>
        <p:blipFill>
          <a:blip r:embed="rId2"/>
          <a:stretch>
            <a:fillRect/>
          </a:stretch>
        </p:blipFill>
        <p:spPr>
          <a:xfrm>
            <a:off x="271440" y="22320"/>
            <a:ext cx="649800" cy="656280"/>
          </a:xfrm>
          <a:prstGeom prst="rect">
            <a:avLst/>
          </a:prstGeom>
        </p:spPr>
      </p:pic>
      <p:sp>
        <p:nvSpPr>
          <p:cNvPr id="1604"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05" name="Picture 2"/>
          <p:cNvPicPr/>
          <p:nvPr/>
        </p:nvPicPr>
        <p:blipFill>
          <a:blip r:embed="rId1"/>
          <a:stretch>
            <a:fillRect/>
          </a:stretch>
        </p:blipFill>
        <p:spPr>
          <a:xfrm>
            <a:off x="0" y="2112840"/>
            <a:ext cx="9142920" cy="3143880"/>
          </a:xfrm>
          <a:prstGeom prst="rect">
            <a:avLst/>
          </a:prstGeom>
        </p:spPr>
      </p:pic>
      <p:sp>
        <p:nvSpPr>
          <p:cNvPr id="1606" name="CustomShape 1"/>
          <p:cNvSpPr/>
          <p:nvPr/>
        </p:nvSpPr>
        <p:spPr>
          <a:xfrm>
            <a:off x="447480" y="982800"/>
            <a:ext cx="4390200" cy="394560"/>
          </a:xfrm>
          <a:prstGeom prst="rect">
            <a:avLst/>
          </a:prstGeom>
        </p:spPr>
        <p:txBody>
          <a:bodyPr bIns="45000" lIns="90000" rIns="90000" tIns="45000" wrap="none"/>
          <a:p>
            <a:pPr>
              <a:buSzPct val="45000"/>
              <a:buFont charset="2" typeface="Wingdings"/>
              <a:buChar char=""/>
            </a:pPr>
            <a:r>
              <a:rPr b="1" lang="fr-FR" sz="2000">
                <a:solidFill>
                  <a:srgbClr val="000000"/>
                </a:solidFill>
                <a:latin typeface="Times New Roman"/>
                <a:ea typeface="ＭＳ Ｐゴシック"/>
              </a:rPr>
              <a:t>Another detail from the html export :</a:t>
            </a:r>
            <a:endParaRPr/>
          </a:p>
        </p:txBody>
      </p:sp>
      <p:pic>
        <p:nvPicPr>
          <p:cNvPr descr="" id="1607" name="Picture 29"/>
          <p:cNvPicPr/>
          <p:nvPr/>
        </p:nvPicPr>
        <p:blipFill>
          <a:blip r:embed="rId2"/>
          <a:stretch>
            <a:fillRect/>
          </a:stretch>
        </p:blipFill>
        <p:spPr>
          <a:xfrm>
            <a:off x="271440" y="22320"/>
            <a:ext cx="649800" cy="656280"/>
          </a:xfrm>
          <a:prstGeom prst="rect">
            <a:avLst/>
          </a:prstGeom>
        </p:spPr>
      </p:pic>
      <p:sp>
        <p:nvSpPr>
          <p:cNvPr id="1608"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9" name="CustomShape 1"/>
          <p:cNvSpPr/>
          <p:nvPr/>
        </p:nvSpPr>
        <p:spPr>
          <a:xfrm>
            <a:off x="152280" y="885960"/>
            <a:ext cx="8825400" cy="637200"/>
          </a:xfrm>
          <a:prstGeom prst="rect">
            <a:avLst/>
          </a:prstGeom>
        </p:spPr>
        <p:txBody>
          <a:bodyPr bIns="46800" lIns="0" rIns="0" tIns="46800"/>
          <a:p>
            <a:pPr>
              <a:buSzPct val="45000"/>
              <a:buFont charset="2" typeface="Wingdings"/>
              <a:buChar char=""/>
            </a:pPr>
            <a:r>
              <a:rPr b="1" lang="fr-FR" sz="2000">
                <a:solidFill>
                  <a:srgbClr val="333333"/>
                </a:solidFill>
                <a:latin typeface="Trebuchet MS"/>
                <a:ea typeface="ＭＳ Ｐゴシック"/>
              </a:rPr>
              <a:t> </a:t>
            </a:r>
            <a:r>
              <a:rPr b="1" lang="fr-FR" sz="2000">
                <a:solidFill>
                  <a:srgbClr val="333333"/>
                </a:solidFill>
                <a:latin typeface="Trebuchet MS"/>
                <a:ea typeface="ＭＳ Ｐゴシック"/>
              </a:rPr>
              <a:t>Summary :</a:t>
            </a:r>
            <a:endParaRPr/>
          </a:p>
        </p:txBody>
      </p:sp>
      <p:sp>
        <p:nvSpPr>
          <p:cNvPr id="1610" name="CustomShape 2"/>
          <p:cNvSpPr/>
          <p:nvPr/>
        </p:nvSpPr>
        <p:spPr>
          <a:xfrm>
            <a:off x="304920" y="1523880"/>
            <a:ext cx="8304840" cy="3930120"/>
          </a:xfrm>
          <a:prstGeom prst="rect">
            <a:avLst/>
          </a:prstGeom>
        </p:spPr>
        <p:txBody>
          <a:bodyPr bIns="45000" lIns="90000" rIns="90000" tIns="45000"/>
          <a:p>
            <a:pPr>
              <a:buSzPct val="45000"/>
              <a:buFont charset="2" typeface="Wingdings"/>
              <a:buChar char=""/>
            </a:pPr>
            <a:r>
              <a:rPr lang="fr-FR">
                <a:solidFill>
                  <a:srgbClr val="000000"/>
                </a:solidFill>
                <a:latin typeface="Times New Roman"/>
              </a:rPr>
              <a:t>The more the unitary tests (based on Google test/mock) will test </a:t>
            </a:r>
            <a:endParaRPr/>
          </a:p>
          <a:p>
            <a:r>
              <a:rPr lang="fr-FR">
                <a:solidFill>
                  <a:srgbClr val="000000"/>
                </a:solidFill>
                <a:latin typeface="Times New Roman"/>
              </a:rPr>
              <a:t>	</a:t>
            </a:r>
            <a:r>
              <a:rPr lang="fr-FR">
                <a:solidFill>
                  <a:srgbClr val="000000"/>
                </a:solidFill>
                <a:latin typeface="Times New Roman"/>
              </a:rPr>
              <a:t>functions, the more the KPI will give good data.</a:t>
            </a:r>
            <a:endParaRPr/>
          </a:p>
          <a:p>
            <a:endParaRPr/>
          </a:p>
          <a:p>
            <a:pPr>
              <a:buSzPct val="45000"/>
              <a:buFont charset="2" typeface="Wingdings"/>
              <a:buChar char=""/>
            </a:pPr>
            <a:r>
              <a:rPr lang="fr-FR">
                <a:solidFill>
                  <a:srgbClr val="000000"/>
                </a:solidFill>
                <a:latin typeface="Times New Roman"/>
              </a:rPr>
              <a:t>The main goal is to target 100% but because some tests can</a:t>
            </a:r>
            <a:endParaRPr/>
          </a:p>
          <a:p>
            <a:r>
              <a:rPr lang="fr-FR">
                <a:solidFill>
                  <a:srgbClr val="000000"/>
                </a:solidFill>
                <a:latin typeface="Times New Roman"/>
              </a:rPr>
              <a:t>	</a:t>
            </a:r>
            <a:r>
              <a:rPr lang="fr-FR">
                <a:solidFill>
                  <a:srgbClr val="000000"/>
                </a:solidFill>
                <a:latin typeface="Times New Roman"/>
              </a:rPr>
              <a:t>be difficult to check (exception, interraction with the system, … )</a:t>
            </a:r>
            <a:endParaRPr/>
          </a:p>
          <a:p>
            <a:endParaRPr/>
          </a:p>
          <a:p>
            <a:pPr>
              <a:buSzPct val="45000"/>
              <a:buFont charset="2" typeface="Wingdings"/>
              <a:buChar char=""/>
            </a:pPr>
            <a:r>
              <a:rPr lang="fr-FR">
                <a:solidFill>
                  <a:srgbClr val="000000"/>
                </a:solidFill>
                <a:latin typeface="Times New Roman"/>
              </a:rPr>
              <a:t>The tests should be runable on Hudson.</a:t>
            </a:r>
            <a:endParaRPr/>
          </a:p>
          <a:p>
            <a:endParaRPr/>
          </a:p>
          <a:p>
            <a:pPr>
              <a:buSzPct val="45000"/>
              <a:buFont charset="2" typeface="Wingdings"/>
              <a:buChar char=""/>
            </a:pPr>
            <a:r>
              <a:rPr lang="fr-FR">
                <a:solidFill>
                  <a:srgbClr val="000000"/>
                </a:solidFill>
                <a:latin typeface="Times New Roman"/>
              </a:rPr>
              <a:t>Actually each component provides the following data:</a:t>
            </a:r>
            <a:endParaRPr/>
          </a:p>
          <a:p>
            <a:endParaRPr/>
          </a:p>
          <a:p>
            <a:pPr lvl="1">
              <a:buSzPct val="45000"/>
              <a:buFont typeface="Courier New"/>
              <a:buChar char="o"/>
            </a:pPr>
            <a:r>
              <a:rPr lang="fr-FR">
                <a:solidFill>
                  <a:srgbClr val="000000"/>
                </a:solidFill>
                <a:latin typeface="Times New Roman"/>
              </a:rPr>
              <a:t>Number of lines (wc –l sloccount)</a:t>
            </a:r>
            <a:endParaRPr/>
          </a:p>
          <a:p>
            <a:pPr lvl="1">
              <a:buSzPct val="45000"/>
              <a:buFont typeface="Courier New"/>
              <a:buChar char="o"/>
            </a:pPr>
            <a:r>
              <a:rPr lang="fr-FR">
                <a:solidFill>
                  <a:srgbClr val="000000"/>
                </a:solidFill>
                <a:latin typeface="Times New Roman"/>
              </a:rPr>
              <a:t>% of lines tested</a:t>
            </a:r>
            <a:endParaRPr/>
          </a:p>
          <a:p>
            <a:pPr lvl="1">
              <a:buSzPct val="45000"/>
              <a:buFont typeface="Courier New"/>
              <a:buChar char="o"/>
            </a:pPr>
            <a:r>
              <a:rPr lang="fr-FR">
                <a:solidFill>
                  <a:srgbClr val="000000"/>
                </a:solidFill>
                <a:latin typeface="Times New Roman"/>
              </a:rPr>
              <a:t>% of functions tested</a:t>
            </a:r>
            <a:endParaRPr/>
          </a:p>
          <a:p>
            <a:pPr lvl="1">
              <a:buSzPct val="45000"/>
              <a:buFont typeface="Courier New"/>
              <a:buChar char="o"/>
            </a:pPr>
            <a:r>
              <a:rPr lang="fr-FR">
                <a:solidFill>
                  <a:srgbClr val="000000"/>
                </a:solidFill>
                <a:latin typeface="Times New Roman"/>
              </a:rPr>
              <a:t>% of branches tested</a:t>
            </a:r>
            <a:endParaRPr/>
          </a:p>
        </p:txBody>
      </p:sp>
      <p:pic>
        <p:nvPicPr>
          <p:cNvPr descr="" id="1611" name="Picture 29"/>
          <p:cNvPicPr/>
          <p:nvPr/>
        </p:nvPicPr>
        <p:blipFill>
          <a:blip r:embed="rId1"/>
          <a:stretch>
            <a:fillRect/>
          </a:stretch>
        </p:blipFill>
        <p:spPr>
          <a:xfrm>
            <a:off x="271440" y="22320"/>
            <a:ext cx="649800" cy="656280"/>
          </a:xfrm>
          <a:prstGeom prst="rect">
            <a:avLst/>
          </a:prstGeom>
        </p:spPr>
      </p:pic>
      <p:sp>
        <p:nvSpPr>
          <p:cNvPr id="1612" name="CustomShape 3"/>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CustomShape 1"/>
          <p:cNvSpPr/>
          <p:nvPr/>
        </p:nvSpPr>
        <p:spPr>
          <a:xfrm>
            <a:off x="990720" y="76320"/>
            <a:ext cx="7987320" cy="637200"/>
          </a:xfrm>
          <a:prstGeom prst="rect">
            <a:avLst/>
          </a:prstGeom>
        </p:spPr>
      </p:sp>
      <p:pic>
        <p:nvPicPr>
          <p:cNvPr descr="" id="343" name="Picture 29"/>
          <p:cNvPicPr/>
          <p:nvPr/>
        </p:nvPicPr>
        <p:blipFill>
          <a:blip r:embed="rId1"/>
          <a:stretch>
            <a:fillRect/>
          </a:stretch>
        </p:blipFill>
        <p:spPr>
          <a:xfrm>
            <a:off x="271440" y="22320"/>
            <a:ext cx="649800" cy="656280"/>
          </a:xfrm>
          <a:prstGeom prst="rect">
            <a:avLst/>
          </a:prstGeom>
        </p:spPr>
      </p:pic>
      <p:pic>
        <p:nvPicPr>
          <p:cNvPr descr="" id="344" name="Picture 2"/>
          <p:cNvPicPr/>
          <p:nvPr/>
        </p:nvPicPr>
        <p:blipFill>
          <a:blip r:embed="rId2"/>
          <a:stretch>
            <a:fillRect/>
          </a:stretch>
        </p:blipFill>
        <p:spPr>
          <a:xfrm>
            <a:off x="1905120" y="685800"/>
            <a:ext cx="4570920" cy="4570920"/>
          </a:xfrm>
          <a:prstGeom prst="rect">
            <a:avLst/>
          </a:prstGeom>
        </p:spPr>
      </p:pic>
      <p:sp>
        <p:nvSpPr>
          <p:cNvPr id="345"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Quick GNU/make reminder</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works common GNU/make</a:t>
            </a:r>
            <a:endParaRPr/>
          </a:p>
        </p:txBody>
      </p:sp>
    </p:spTree>
  </p:cSld>
</p:sld>
</file>

<file path=ppt/slides/slide2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13" name="Picture 2"/>
          <p:cNvPicPr/>
          <p:nvPr/>
        </p:nvPicPr>
        <p:blipFill>
          <a:blip r:embed="rId1"/>
          <a:stretch>
            <a:fillRect/>
          </a:stretch>
        </p:blipFill>
        <p:spPr>
          <a:xfrm>
            <a:off x="1066680" y="1600200"/>
            <a:ext cx="3094560" cy="3094560"/>
          </a:xfrm>
          <a:prstGeom prst="rect">
            <a:avLst/>
          </a:prstGeom>
        </p:spPr>
      </p:pic>
      <p:sp>
        <p:nvSpPr>
          <p:cNvPr id="1614" name="CustomShape 1"/>
          <p:cNvSpPr/>
          <p:nvPr/>
        </p:nvSpPr>
        <p:spPr>
          <a:xfrm>
            <a:off x="4267080" y="3124080"/>
            <a:ext cx="4647240" cy="455400"/>
          </a:xfrm>
          <a:prstGeom prst="rect">
            <a:avLst/>
          </a:prstGeom>
        </p:spPr>
        <p:txBody>
          <a:bodyPr bIns="45000" lIns="90000" rIns="90000" tIns="45000"/>
          <a:p>
            <a:r>
              <a:rPr b="1" lang="fr-FR" sz="2400">
                <a:solidFill>
                  <a:srgbClr val="000000"/>
                </a:solidFill>
                <a:latin typeface="Times New Roman"/>
                <a:ea typeface="ＭＳ Ｐゴシック"/>
              </a:rPr>
              <a:t>UNIT TEST &amp; COVERING LAB</a:t>
            </a:r>
            <a:endParaRPr/>
          </a:p>
        </p:txBody>
      </p:sp>
      <p:pic>
        <p:nvPicPr>
          <p:cNvPr descr="" id="1615" name="Picture 29"/>
          <p:cNvPicPr/>
          <p:nvPr/>
        </p:nvPicPr>
        <p:blipFill>
          <a:blip r:embed="rId2"/>
          <a:stretch>
            <a:fillRect/>
          </a:stretch>
        </p:blipFill>
        <p:spPr>
          <a:xfrm>
            <a:off x="271440" y="22320"/>
            <a:ext cx="649800" cy="656280"/>
          </a:xfrm>
          <a:prstGeom prst="rect">
            <a:avLst/>
          </a:prstGeom>
        </p:spPr>
      </p:pic>
      <p:sp>
        <p:nvSpPr>
          <p:cNvPr id="1616"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7" name="CustomShape 1"/>
          <p:cNvSpPr/>
          <p:nvPr/>
        </p:nvSpPr>
        <p:spPr>
          <a:xfrm>
            <a:off x="277560" y="982800"/>
            <a:ext cx="8783640" cy="496836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The goal of this lab is to add a covering support to your component.</a:t>
            </a:r>
            <a:endParaRPr/>
          </a:p>
          <a:p>
            <a:endParaRPr/>
          </a:p>
          <a:p>
            <a:pPr>
              <a:buSzPct val="45000"/>
              <a:buFont charset="2" typeface="Wingdings"/>
              <a:buChar char=""/>
            </a:pPr>
            <a:r>
              <a:rPr lang="fr-FR" sz="2000">
                <a:solidFill>
                  <a:srgbClr val="000000"/>
                </a:solidFill>
                <a:latin typeface="Times New Roman"/>
                <a:ea typeface="ＭＳ Ｐゴシック"/>
              </a:rPr>
              <a:t>For this check you have lcov in your path. In the wrong case you can download</a:t>
            </a:r>
            <a:endParaRPr/>
          </a:p>
          <a:p>
            <a:r>
              <a:rPr lang="fr-FR" sz="2000">
                <a:solidFill>
                  <a:srgbClr val="000000"/>
                </a:solidFill>
                <a:latin typeface="Times New Roman"/>
                <a:ea typeface="ＭＳ Ｐゴシック"/>
              </a:rPr>
              <a:t>the runtime package here: </a:t>
            </a:r>
            <a:r>
              <a:rPr lang="fr-FR" sz="2000" u="sng">
                <a:solidFill>
                  <a:srgbClr val="000000"/>
                </a:solidFill>
                <a:latin typeface="Times New Roman"/>
                <a:ea typeface="ＭＳ Ｐゴシック"/>
                <a:hlinkClick r:id="rId1"/>
              </a:rPr>
              <a:t>http://downloads.sourceforge.net/ltp/lcov-1.9.tar.gz</a:t>
            </a:r>
            <a:endParaRPr/>
          </a:p>
          <a:p>
            <a:endParaRPr/>
          </a:p>
          <a:p>
            <a:pPr>
              <a:buSzPct val="45000"/>
              <a:buFont charset="2" typeface="Wingdings"/>
              <a:buChar char=""/>
            </a:pPr>
            <a:r>
              <a:rPr lang="fr-FR" sz="2000">
                <a:solidFill>
                  <a:srgbClr val="000000"/>
                </a:solidFill>
                <a:latin typeface="Times New Roman"/>
                <a:ea typeface="ＭＳ Ｐゴシック"/>
              </a:rPr>
              <a:t>Immagine how to integrate the slocount tool in the same way :</a:t>
            </a:r>
            <a:endParaRPr/>
          </a:p>
          <a:p>
            <a:pPr lvl="1">
              <a:buSzPct val="45000"/>
              <a:buFont typeface="Arial"/>
              <a:buChar char="•"/>
            </a:pPr>
            <a:r>
              <a:rPr lang="fr-FR" sz="2000">
                <a:solidFill>
                  <a:srgbClr val="000000"/>
                </a:solidFill>
                <a:latin typeface="Times New Roman"/>
                <a:ea typeface="ＭＳ Ｐゴシック"/>
              </a:rPr>
              <a:t>Sloccount command to launch : sloccount </a:t>
            </a:r>
            <a:r>
              <a:rPr i="1" lang="fr-FR" sz="2000">
                <a:solidFill>
                  <a:srgbClr val="000000"/>
                </a:solidFill>
                <a:latin typeface="Times New Roman"/>
                <a:ea typeface="ＭＳ Ｐゴシック"/>
              </a:rPr>
              <a:t>`pwd`</a:t>
            </a:r>
            <a:endParaRPr/>
          </a:p>
          <a:p>
            <a:pPr lvl="1">
              <a:buSzPct val="45000"/>
              <a:buFont typeface="Arial"/>
              <a:buChar char="•"/>
            </a:pPr>
            <a:r>
              <a:rPr lang="fr-FR" sz="2000" u="sng">
                <a:solidFill>
                  <a:srgbClr val="000000"/>
                </a:solidFill>
                <a:latin typeface="Times New Roman"/>
                <a:ea typeface="ＭＳ Ｐゴシック"/>
                <a:hlinkClick r:id="rId2"/>
              </a:rPr>
              <a:t>Download</a:t>
            </a:r>
            <a:r>
              <a:rPr lang="fr-FR" sz="2000" u="sng">
                <a:solidFill>
                  <a:srgbClr val="000000"/>
                </a:solidFill>
                <a:latin typeface="Times New Roman"/>
                <a:ea typeface="ＭＳ Ｐゴシック"/>
                <a:hlinkClick r:id="rId3"/>
              </a:rPr>
              <a:t> : http://www.dwheeler.com/sloccount/sloccount-2.26.tar.gz</a:t>
            </a:r>
            <a:endParaRPr/>
          </a:p>
          <a:p>
            <a:pPr lvl="1">
              <a:buSzPct val="45000"/>
              <a:buFont typeface="Arial"/>
              <a:buChar char="•"/>
            </a:pPr>
            <a:r>
              <a:rPr lang="fr-FR" sz="2000" u="sng">
                <a:solidFill>
                  <a:srgbClr val="000000"/>
                </a:solidFill>
                <a:latin typeface="Times New Roman"/>
                <a:ea typeface="ＭＳ Ｐゴシック"/>
                <a:hlinkClick r:id="rId4"/>
              </a:rPr>
              <a:t>http://www.dwheeler.com/sloccount/sloccount.html</a:t>
            </a:r>
            <a:endParaRPr/>
          </a:p>
          <a:p>
            <a:pPr lvl="1">
              <a:buSzPct val="45000"/>
              <a:buFont typeface="Arial"/>
              <a:buChar char="•"/>
            </a:pPr>
            <a:r>
              <a:rPr lang="fr-FR" sz="2000" u="sng">
                <a:solidFill>
                  <a:srgbClr val="000000"/>
                </a:solidFill>
                <a:latin typeface="Times New Roman"/>
                <a:ea typeface="ＭＳ Ｐゴシック"/>
                <a:hlinkClick r:id="rId5"/>
              </a:rPr>
              <a:t>http://www.dwheeler.com/sloccount/</a:t>
            </a:r>
            <a:endParaRPr/>
          </a:p>
          <a:p>
            <a:pPr lvl="1">
              <a:buSzPct val="45000"/>
              <a:buFont typeface="Arial"/>
              <a:buChar char="•"/>
            </a:pPr>
            <a:r>
              <a:rPr lang="fr-FR" sz="2000">
                <a:solidFill>
                  <a:srgbClr val="000000"/>
                </a:solidFill>
                <a:latin typeface="Times New Roman"/>
                <a:ea typeface="ＭＳ Ｐゴシック"/>
              </a:rPr>
              <a:t>Nb: don’t forget to check the avaibility og the tool !</a:t>
            </a:r>
            <a:endParaRPr/>
          </a:p>
          <a:p>
            <a:endParaRPr/>
          </a:p>
          <a:p>
            <a:endParaRPr/>
          </a:p>
          <a:p>
            <a:endParaRPr/>
          </a:p>
          <a:p>
            <a:endParaRPr/>
          </a:p>
          <a:p>
            <a:endParaRPr/>
          </a:p>
        </p:txBody>
      </p:sp>
      <p:pic>
        <p:nvPicPr>
          <p:cNvPr descr="" id="1618" name="Picture 29"/>
          <p:cNvPicPr/>
          <p:nvPr/>
        </p:nvPicPr>
        <p:blipFill>
          <a:blip r:embed="rId6"/>
          <a:stretch>
            <a:fillRect/>
          </a:stretch>
        </p:blipFill>
        <p:spPr>
          <a:xfrm>
            <a:off x="271440" y="22320"/>
            <a:ext cx="649800" cy="656280"/>
          </a:xfrm>
          <a:prstGeom prst="rect">
            <a:avLst/>
          </a:prstGeom>
        </p:spPr>
      </p:pic>
      <p:sp>
        <p:nvSpPr>
          <p:cNvPr id="1619" name="CustomShape 2"/>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0" name="CustomShape 1"/>
          <p:cNvSpPr/>
          <p:nvPr/>
        </p:nvSpPr>
        <p:spPr>
          <a:xfrm>
            <a:off x="152280" y="990720"/>
            <a:ext cx="8825400" cy="637200"/>
          </a:xfrm>
          <a:prstGeom prst="rect">
            <a:avLst/>
          </a:prstGeom>
        </p:spPr>
        <p:txBody>
          <a:bodyPr bIns="46800" lIns="0" rIns="0" tIns="46800"/>
          <a:p>
            <a:pPr>
              <a:buSzPct val="45000"/>
              <a:buFont charset="2" typeface="Wingdings"/>
              <a:buChar char=""/>
            </a:pPr>
            <a:r>
              <a:rPr b="1" lang="fr-FR" sz="2000">
                <a:solidFill>
                  <a:srgbClr val="333333"/>
                </a:solidFill>
                <a:latin typeface="Trebuchet MS"/>
                <a:ea typeface="ＭＳ Ｐゴシック"/>
              </a:rPr>
              <a:t> </a:t>
            </a:r>
            <a:r>
              <a:rPr b="1" lang="fr-FR" sz="2000">
                <a:solidFill>
                  <a:srgbClr val="333333"/>
                </a:solidFill>
                <a:latin typeface="Trebuchet MS"/>
                <a:ea typeface="ＭＳ Ｐゴシック"/>
              </a:rPr>
              <a:t>More help about :</a:t>
            </a:r>
            <a:endParaRPr/>
          </a:p>
        </p:txBody>
      </p:sp>
      <p:sp>
        <p:nvSpPr>
          <p:cNvPr id="1621" name="CustomShape 2"/>
          <p:cNvSpPr/>
          <p:nvPr/>
        </p:nvSpPr>
        <p:spPr>
          <a:xfrm>
            <a:off x="152280" y="1600200"/>
            <a:ext cx="8685720" cy="2529000"/>
          </a:xfrm>
          <a:prstGeom prst="rect">
            <a:avLst/>
          </a:prstGeom>
        </p:spPr>
        <p:txBody>
          <a:bodyPr bIns="45000" lIns="90000" rIns="90000" tIns="45000"/>
          <a:p>
            <a:pPr lvl="1">
              <a:buSzPct val="45000"/>
              <a:buFont charset="2" typeface="Wingdings"/>
              <a:buChar char=""/>
            </a:pPr>
            <a:r>
              <a:rPr b="1" lang="fr-FR" sz="2000" u="sng">
                <a:solidFill>
                  <a:srgbClr val="000000"/>
                </a:solidFill>
                <a:latin typeface="Times New Roman"/>
                <a:ea typeface="ＭＳ Ｐゴシック"/>
                <a:hlinkClick r:id="rId1"/>
              </a:rPr>
              <a:t>http://www.gnu.org/software/automake/</a:t>
            </a:r>
            <a:endParaRPr/>
          </a:p>
          <a:p>
            <a:pPr lvl="1">
              <a:buSzPct val="45000"/>
              <a:buFont charset="2" typeface="Wingdings"/>
              <a:buChar char=""/>
            </a:pPr>
            <a:r>
              <a:rPr b="1" lang="fr-FR" sz="2000" u="sng">
                <a:solidFill>
                  <a:srgbClr val="000000"/>
                </a:solidFill>
                <a:latin typeface="Times New Roman"/>
                <a:ea typeface="ＭＳ Ｐゴシック"/>
                <a:hlinkClick r:id="rId2"/>
              </a:rPr>
              <a:t>http://www.gnu.org/software/autoconf/</a:t>
            </a:r>
            <a:endParaRPr/>
          </a:p>
          <a:p>
            <a:pPr lvl="1">
              <a:buSzPct val="45000"/>
              <a:buFont charset="2" typeface="Wingdings"/>
              <a:buChar char=""/>
            </a:pPr>
            <a:r>
              <a:rPr b="1" lang="fr-FR" sz="2000" u="sng">
                <a:solidFill>
                  <a:srgbClr val="000000"/>
                </a:solidFill>
                <a:latin typeface="Times New Roman"/>
                <a:ea typeface="ＭＳ Ｐゴシック"/>
                <a:hlinkClick r:id="rId3"/>
              </a:rPr>
              <a:t>http://www.gnu.org/software/hello/manual/automake/Tests.html</a:t>
            </a:r>
            <a:endParaRPr/>
          </a:p>
          <a:p>
            <a:pPr lvl="1">
              <a:buSzPct val="45000"/>
              <a:buFont charset="2" typeface="Wingdings"/>
              <a:buChar char=""/>
            </a:pPr>
            <a:r>
              <a:rPr b="1" lang="fr-FR" sz="2000" u="sng">
                <a:solidFill>
                  <a:srgbClr val="000000"/>
                </a:solidFill>
                <a:latin typeface="Times New Roman"/>
                <a:ea typeface="ＭＳ Ｐゴシック"/>
                <a:hlinkClick r:id="rId4"/>
              </a:rPr>
              <a:t>http://www.crsr.net/Notes/CheckAndAutotools.html</a:t>
            </a:r>
            <a:endParaRPr/>
          </a:p>
          <a:p>
            <a:pPr lvl="1">
              <a:buSzPct val="45000"/>
              <a:buFont charset="2" typeface="Wingdings"/>
              <a:buChar char=""/>
            </a:pPr>
            <a:r>
              <a:rPr b="1" lang="fr-FR" sz="2000" u="sng">
                <a:solidFill>
                  <a:srgbClr val="000000"/>
                </a:solidFill>
                <a:latin typeface="Times New Roman"/>
                <a:ea typeface="ＭＳ Ｐゴシック"/>
                <a:hlinkClick r:id="rId5"/>
              </a:rPr>
              <a:t>http://gcc.gnu.org/onlinedocs/gcc/Gcov.html</a:t>
            </a:r>
            <a:endParaRPr/>
          </a:p>
          <a:p>
            <a:pPr lvl="1">
              <a:buSzPct val="45000"/>
              <a:buFont charset="2" typeface="Wingdings"/>
              <a:buChar char=""/>
            </a:pPr>
            <a:r>
              <a:rPr b="1" lang="fr-FR" sz="2000" u="sng">
                <a:solidFill>
                  <a:srgbClr val="000000"/>
                </a:solidFill>
                <a:latin typeface="Times New Roman"/>
                <a:ea typeface="ＭＳ Ｐゴシック"/>
                <a:hlinkClick r:id="rId6"/>
              </a:rPr>
              <a:t>http://ltp.sourceforge.net/coverage/lcov.php</a:t>
            </a:r>
            <a:endParaRPr/>
          </a:p>
          <a:p>
            <a:pPr lvl="1">
              <a:buSzPct val="45000"/>
              <a:buFont charset="2" typeface="Wingdings"/>
              <a:buChar char=""/>
            </a:pPr>
            <a:r>
              <a:rPr b="1" lang="fr-FR" sz="2000" u="sng">
                <a:solidFill>
                  <a:srgbClr val="000000"/>
                </a:solidFill>
                <a:latin typeface="Times New Roman"/>
                <a:ea typeface="ＭＳ Ｐゴシック"/>
                <a:hlinkClick r:id="rId7"/>
              </a:rPr>
              <a:t>http://codingfreak.blogspot.com/2009/02/gcov-analyzing-code-produced-with-gcc.html</a:t>
            </a:r>
            <a:endParaRPr/>
          </a:p>
          <a:p>
            <a:pPr lvl="1">
              <a:buSzPct val="45000"/>
              <a:buFont charset="2" typeface="Wingdings"/>
              <a:buChar char=""/>
            </a:pPr>
            <a:r>
              <a:rPr b="1" lang="fr-FR" sz="2000" u="sng">
                <a:solidFill>
                  <a:srgbClr val="000000"/>
                </a:solidFill>
                <a:latin typeface="Times New Roman"/>
                <a:ea typeface="ＭＳ Ｐゴシック"/>
                <a:hlinkClick r:id="rId8"/>
              </a:rPr>
              <a:t>http://www.cmi.univ-mrs.fr/~contensi/coursC/index.php?section=env&amp;page=test</a:t>
            </a:r>
            <a:endParaRPr/>
          </a:p>
        </p:txBody>
      </p:sp>
      <p:pic>
        <p:nvPicPr>
          <p:cNvPr descr="" id="1622" name="Picture 29"/>
          <p:cNvPicPr/>
          <p:nvPr/>
        </p:nvPicPr>
        <p:blipFill>
          <a:blip r:embed="rId9"/>
          <a:stretch>
            <a:fillRect/>
          </a:stretch>
        </p:blipFill>
        <p:spPr>
          <a:xfrm>
            <a:off x="271440" y="22320"/>
            <a:ext cx="649800" cy="656280"/>
          </a:xfrm>
          <a:prstGeom prst="rect">
            <a:avLst/>
          </a:prstGeom>
        </p:spPr>
      </p:pic>
      <p:sp>
        <p:nvSpPr>
          <p:cNvPr id="1623" name="CustomShape 3"/>
          <p:cNvSpPr/>
          <p:nvPr/>
        </p:nvSpPr>
        <p:spPr>
          <a:xfrm>
            <a:off x="990720" y="152280"/>
            <a:ext cx="7999920" cy="455400"/>
          </a:xfrm>
          <a:prstGeom prst="rect">
            <a:avLst/>
          </a:prstGeom>
        </p:spPr>
        <p:txBody>
          <a:bodyPr bIns="45000" lIns="90000" rIns="90000" tIns="45000"/>
          <a:p>
            <a:r>
              <a:rPr lang="fr-FR" sz="2400">
                <a:solidFill>
                  <a:srgbClr val="000000"/>
                </a:solidFill>
                <a:latin typeface="Times New Roman"/>
                <a:ea typeface="ＭＳ Ｐゴシック"/>
              </a:rPr>
              <a:t>Launching a unitary test with covering support</a:t>
            </a:r>
            <a:endParaRPr/>
          </a:p>
        </p:txBody>
      </p:sp>
    </p:spTree>
  </p:cSld>
</p:sld>
</file>

<file path=ppt/slides/slide2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4" name="CustomShape 1"/>
          <p:cNvSpPr/>
          <p:nvPr/>
        </p:nvSpPr>
        <p:spPr>
          <a:xfrm>
            <a:off x="990720" y="76320"/>
            <a:ext cx="7987320" cy="637200"/>
          </a:xfrm>
          <a:prstGeom prst="rect">
            <a:avLst/>
          </a:prstGeom>
        </p:spPr>
      </p:sp>
      <p:pic>
        <p:nvPicPr>
          <p:cNvPr descr="" id="1625" name="Picture 29"/>
          <p:cNvPicPr/>
          <p:nvPr/>
        </p:nvPicPr>
        <p:blipFill>
          <a:blip r:embed="rId1"/>
          <a:stretch>
            <a:fillRect/>
          </a:stretch>
        </p:blipFill>
        <p:spPr>
          <a:xfrm>
            <a:off x="271440" y="22320"/>
            <a:ext cx="649800" cy="656280"/>
          </a:xfrm>
          <a:prstGeom prst="rect">
            <a:avLst/>
          </a:prstGeom>
        </p:spPr>
      </p:pic>
      <p:pic>
        <p:nvPicPr>
          <p:cNvPr descr="" id="1626" name="Picture 2"/>
          <p:cNvPicPr/>
          <p:nvPr/>
        </p:nvPicPr>
        <p:blipFill>
          <a:blip r:embed="rId2"/>
          <a:stretch>
            <a:fillRect/>
          </a:stretch>
        </p:blipFill>
        <p:spPr>
          <a:xfrm>
            <a:off x="1905120" y="685800"/>
            <a:ext cx="4570920" cy="4570920"/>
          </a:xfrm>
          <a:prstGeom prst="rect">
            <a:avLst/>
          </a:prstGeom>
        </p:spPr>
      </p:pic>
      <p:sp>
        <p:nvSpPr>
          <p:cNvPr id="1627"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Managing the debug mode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select a debug/release mode relative to a build</a:t>
            </a:r>
            <a:endParaRPr/>
          </a:p>
        </p:txBody>
      </p:sp>
    </p:spTree>
  </p:cSld>
</p:sld>
</file>

<file path=ppt/slides/slide2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8" name="CustomShape 1"/>
          <p:cNvSpPr/>
          <p:nvPr/>
        </p:nvSpPr>
        <p:spPr>
          <a:xfrm>
            <a:off x="914400" y="77760"/>
            <a:ext cx="8228520" cy="606960"/>
          </a:xfrm>
          <a:prstGeom prst="rect">
            <a:avLst/>
          </a:prstGeom>
        </p:spPr>
        <p:txBody>
          <a:bodyPr anchor="ctr" bIns="0" lIns="0" rIns="0" tIns="0"/>
          <a:p>
            <a:r>
              <a:rPr lang="fr-FR" sz="3200">
                <a:solidFill>
                  <a:srgbClr val="000000"/>
                </a:solidFill>
                <a:latin typeface="Times New Roman"/>
                <a:ea typeface="ＭＳ Ｐゴシック"/>
              </a:rPr>
              <a:t>Managing the debug mode</a:t>
            </a:r>
            <a:endParaRPr/>
          </a:p>
        </p:txBody>
      </p:sp>
      <p:pic>
        <p:nvPicPr>
          <p:cNvPr descr="" id="1629" name="Picture 11"/>
          <p:cNvPicPr/>
          <p:nvPr/>
        </p:nvPicPr>
        <p:blipFill>
          <a:blip r:embed="rId1"/>
          <a:stretch>
            <a:fillRect/>
          </a:stretch>
        </p:blipFill>
        <p:spPr>
          <a:xfrm>
            <a:off x="271440" y="22320"/>
            <a:ext cx="649800" cy="656280"/>
          </a:xfrm>
          <a:prstGeom prst="rect">
            <a:avLst/>
          </a:prstGeom>
        </p:spPr>
      </p:pic>
      <p:sp>
        <p:nvSpPr>
          <p:cNvPr id="1630" name="CustomShape 2"/>
          <p:cNvSpPr/>
          <p:nvPr/>
        </p:nvSpPr>
        <p:spPr>
          <a:xfrm>
            <a:off x="609480" y="6019920"/>
            <a:ext cx="8457120" cy="33300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For more detail : </a:t>
            </a:r>
            <a:r>
              <a:rPr lang="fr-FR" sz="1600" u="sng">
                <a:solidFill>
                  <a:srgbClr val="ffffff"/>
                </a:solidFill>
                <a:latin typeface="Times New Roman"/>
                <a:ea typeface="ＭＳ Ｐゴシック"/>
                <a:hlinkClick r:id="rId2"/>
              </a:rPr>
              <a:t>http://gcc.gnu.org/onlinedocs/gcc/Debugging-Options.html</a:t>
            </a:r>
            <a:endParaRPr/>
          </a:p>
        </p:txBody>
      </p:sp>
      <p:sp>
        <p:nvSpPr>
          <p:cNvPr id="1631" name="CustomShape 3"/>
          <p:cNvSpPr/>
          <p:nvPr/>
        </p:nvSpPr>
        <p:spPr>
          <a:xfrm>
            <a:off x="402480" y="838080"/>
            <a:ext cx="7908120" cy="1063080"/>
          </a:xfrm>
          <a:prstGeom prst="rect">
            <a:avLst/>
          </a:prstGeom>
        </p:spPr>
        <p:txBody>
          <a:bodyPr bIns="45000" lIns="90000" rIns="90000" tIns="45000" wrap="none"/>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main goal is to provide parameters to the GCC compiler and to the LD linker in order to </a:t>
            </a:r>
            <a:endParaRPr/>
          </a:p>
          <a:p>
            <a:r>
              <a:rPr lang="fr-FR" sz="1600">
                <a:solidFill>
                  <a:srgbClr val="000000"/>
                </a:solidFill>
                <a:latin typeface="Times New Roman"/>
                <a:ea typeface="ＭＳ Ｐゴシック"/>
              </a:rPr>
              <a:t>have a build usable with a debug mode.</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Gcc have a set of parameters that can be used for customizing the debug mode : </a:t>
            </a:r>
            <a:endParaRPr/>
          </a:p>
        </p:txBody>
      </p:sp>
    </p:spTree>
  </p:cSld>
</p:sld>
</file>

<file path=ppt/slides/slide2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2" name="CustomShape 1"/>
          <p:cNvSpPr/>
          <p:nvPr/>
        </p:nvSpPr>
        <p:spPr>
          <a:xfrm>
            <a:off x="380880" y="6553080"/>
            <a:ext cx="294120" cy="151200"/>
          </a:xfrm>
          <a:prstGeom prst="rect">
            <a:avLst/>
          </a:prstGeom>
        </p:spPr>
        <p:txBody>
          <a:bodyPr anchor="b" bIns="0" lIns="0" rIns="0" tIns="0"/>
          <a:p>
            <a:fld id="{41219161-0101-4101-9171-41A1C1415151}" type="slidenum">
              <a:rPr lang="fr-FR" sz="800">
                <a:solidFill>
                  <a:srgbClr val="333333"/>
                </a:solidFill>
                <a:latin typeface="Trebuchet MS"/>
                <a:ea typeface="ＭＳ Ｐゴシック"/>
              </a:rPr>
              <a:t>&lt;numéro&gt;</a:t>
            </a:fld>
            <a:endParaRPr/>
          </a:p>
        </p:txBody>
      </p:sp>
      <p:sp>
        <p:nvSpPr>
          <p:cNvPr id="1633" name="CustomShape 2"/>
          <p:cNvSpPr/>
          <p:nvPr/>
        </p:nvSpPr>
        <p:spPr>
          <a:xfrm>
            <a:off x="928800" y="6492960"/>
            <a:ext cx="2132640" cy="363960"/>
          </a:xfrm>
          <a:prstGeom prst="rect">
            <a:avLst/>
          </a:prstGeom>
        </p:spPr>
        <p:txBody>
          <a:bodyPr anchor="ctr" bIns="46800" lIns="90000" rIns="90000" tIns="46800"/>
          <a:p>
            <a:r>
              <a:rPr lang="fr-FR" sz="800">
                <a:solidFill>
                  <a:srgbClr val="8f8f8f"/>
                </a:solidFill>
                <a:latin typeface="Trebuchet MS"/>
                <a:ea typeface="ＭＳ Ｐゴシック"/>
              </a:rPr>
              <a:t>06/17/10</a:t>
            </a:r>
            <a:endParaRPr/>
          </a:p>
        </p:txBody>
      </p:sp>
      <p:sp>
        <p:nvSpPr>
          <p:cNvPr id="1634" name="CustomShape 3"/>
          <p:cNvSpPr/>
          <p:nvPr/>
        </p:nvSpPr>
        <p:spPr>
          <a:xfrm>
            <a:off x="914400" y="77760"/>
            <a:ext cx="8228520" cy="606960"/>
          </a:xfrm>
          <a:prstGeom prst="rect">
            <a:avLst/>
          </a:prstGeom>
        </p:spPr>
        <p:txBody>
          <a:bodyPr anchor="ctr" bIns="0" lIns="0" rIns="0" tIns="0"/>
          <a:p>
            <a:r>
              <a:rPr lang="fr-FR" sz="3200">
                <a:solidFill>
                  <a:srgbClr val="000000"/>
                </a:solidFill>
                <a:latin typeface="Times New Roman"/>
                <a:ea typeface="ＭＳ Ｐゴシック"/>
              </a:rPr>
              <a:t>Managing the debug mode</a:t>
            </a:r>
            <a:endParaRPr/>
          </a:p>
        </p:txBody>
      </p:sp>
      <p:pic>
        <p:nvPicPr>
          <p:cNvPr descr="" id="1635" name="Picture 11"/>
          <p:cNvPicPr/>
          <p:nvPr/>
        </p:nvPicPr>
        <p:blipFill>
          <a:blip r:embed="rId1"/>
          <a:stretch>
            <a:fillRect/>
          </a:stretch>
        </p:blipFill>
        <p:spPr>
          <a:xfrm>
            <a:off x="271440" y="22320"/>
            <a:ext cx="649800" cy="656280"/>
          </a:xfrm>
          <a:prstGeom prst="rect">
            <a:avLst/>
          </a:prstGeom>
        </p:spPr>
      </p:pic>
      <p:sp>
        <p:nvSpPr>
          <p:cNvPr id="1636" name="CustomShape 4"/>
          <p:cNvSpPr/>
          <p:nvPr/>
        </p:nvSpPr>
        <p:spPr>
          <a:xfrm>
            <a:off x="1295280" y="1143000"/>
            <a:ext cx="7619040" cy="4048920"/>
          </a:xfrm>
          <a:prstGeom prst="rect">
            <a:avLst/>
          </a:prstGeom>
        </p:spPr>
        <p:txBody>
          <a:bodyPr bIns="45000" lIns="90000" rIns="90000" tIns="45000"/>
          <a:p>
            <a:r>
              <a:rPr lang="fr-FR" sz="1000">
                <a:solidFill>
                  <a:srgbClr val="000000"/>
                </a:solidFill>
                <a:latin typeface="Courier New"/>
                <a:ea typeface="ＭＳ Ｐゴシック"/>
              </a:rPr>
              <a:t>AC_ARG_ENABLE(</a:t>
            </a:r>
            <a:r>
              <a:rPr b="1" lang="fr-FR" sz="1000">
                <a:solidFill>
                  <a:srgbClr val="0070c0"/>
                </a:solidFill>
                <a:latin typeface="Courier New"/>
                <a:ea typeface="ＭＳ Ｐゴシック"/>
              </a:rPr>
              <a:t>debug</a:t>
            </a:r>
            <a:r>
              <a:rPr lang="fr-FR" sz="1000">
                <a:solidFill>
                  <a:srgbClr val="000000"/>
                </a:solidFill>
                <a:latin typeface="Courier New"/>
                <a:ea typeface="ＭＳ Ｐゴシック"/>
              </a:rPr>
              <a:t>, AS_HELP_STRING([--enable-debug], [Enable the debug support [default=no]]),</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[case "${enableval}" in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yes) </a:t>
            </a:r>
            <a:r>
              <a:rPr b="1" lang="fr-FR" sz="1000">
                <a:solidFill>
                  <a:srgbClr val="009973"/>
                </a:solidFill>
                <a:latin typeface="Courier New"/>
                <a:ea typeface="ＭＳ Ｐゴシック"/>
              </a:rPr>
              <a:t>have_debug</a:t>
            </a:r>
            <a:r>
              <a:rPr lang="fr-FR" sz="1000">
                <a:solidFill>
                  <a:srgbClr val="000000"/>
                </a:solidFill>
                <a:latin typeface="Courier New"/>
                <a:ea typeface="ＭＳ Ｐゴシック"/>
              </a:rPr>
              <a:t>=true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no)  </a:t>
            </a:r>
            <a:r>
              <a:rPr b="1" lang="fr-FR" sz="1000">
                <a:solidFill>
                  <a:srgbClr val="009973"/>
                </a:solidFill>
                <a:latin typeface="Courier New"/>
                <a:ea typeface="ＭＳ Ｐゴシック"/>
              </a:rPr>
              <a:t>have_debug</a:t>
            </a:r>
            <a:r>
              <a:rPr lang="fr-FR" sz="1000">
                <a:solidFill>
                  <a:srgbClr val="000000"/>
                </a:solidFill>
                <a:latin typeface="Courier New"/>
                <a:ea typeface="ＭＳ Ｐゴシック"/>
              </a:rPr>
              <a:t>=false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AC_MSG_ERROR(bad value ${enableval} for --enable-debug)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esac],</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r>
              <a:rPr b="1" lang="fr-FR" sz="1000">
                <a:solidFill>
                  <a:srgbClr val="009973"/>
                </a:solidFill>
                <a:latin typeface="Courier New"/>
                <a:ea typeface="ＭＳ Ｐゴシック"/>
              </a:rPr>
              <a:t>have_debug</a:t>
            </a:r>
            <a:r>
              <a:rPr lang="fr-FR" sz="1000">
                <a:solidFill>
                  <a:srgbClr val="000000"/>
                </a:solidFill>
                <a:latin typeface="Courier New"/>
                <a:ea typeface="ＭＳ Ｐゴシック"/>
              </a:rPr>
              <a:t>=false])</a:t>
            </a:r>
            <a:endParaRPr/>
          </a:p>
          <a:p>
            <a:r>
              <a:rPr lang="fr-FR" sz="1000">
                <a:solidFill>
                  <a:srgbClr val="000000"/>
                </a:solidFill>
                <a:latin typeface="Times New Roman"/>
                <a:ea typeface="ＭＳ Ｐゴシック"/>
              </a:rPr>
              <a:t>AM_CONDITIONAL(HAVE_DEBUG, $have_debug)</a:t>
            </a:r>
            <a:endParaRPr/>
          </a:p>
          <a:p>
            <a:r>
              <a:rPr lang="fr-FR" sz="1000">
                <a:solidFill>
                  <a:srgbClr val="000000"/>
                </a:solidFill>
                <a:latin typeface="Times New Roman"/>
                <a:ea typeface="ＭＳ Ｐゴシック"/>
              </a:rPr>
              <a:t>AC_MSG_CHECKING([Checking the debug support])</a:t>
            </a:r>
            <a:endParaRPr/>
          </a:p>
          <a:p>
            <a:r>
              <a:rPr lang="fr-FR" sz="1000">
                <a:solidFill>
                  <a:srgbClr val="000000"/>
                </a:solidFill>
                <a:latin typeface="Times New Roman"/>
                <a:ea typeface="ＭＳ Ｐゴシック"/>
              </a:rPr>
              <a:t>if test "</a:t>
            </a:r>
            <a:r>
              <a:rPr b="1" lang="fr-FR" sz="1000">
                <a:solidFill>
                  <a:srgbClr val="009973"/>
                </a:solidFill>
                <a:latin typeface="Times New Roman"/>
                <a:ea typeface="ＭＳ Ｐゴシック"/>
              </a:rPr>
              <a:t>$have_debug</a:t>
            </a:r>
            <a:r>
              <a:rPr lang="fr-FR" sz="1000">
                <a:solidFill>
                  <a:srgbClr val="000000"/>
                </a:solidFill>
                <a:latin typeface="Times New Roman"/>
                <a:ea typeface="ＭＳ Ｐゴシック"/>
              </a:rPr>
              <a:t>" = "true" ; then</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AC_MSG_RESULT([yes])</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AC_DEFINE(DEBUG, 1, [Define to enable debug mode])</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CFLAGS=" $CFLAGS –ggdb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CPPFLAGS=" $CPPFLAGS -ggdb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LDFLAGS= "  $LDFLAGS « </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m4_ifdef([AM_SILENT_RULES],[AM_SILENT_RULES([no])])</a:t>
            </a:r>
            <a:endParaRPr/>
          </a:p>
          <a:p>
            <a:r>
              <a:rPr lang="fr-FR" sz="1000">
                <a:solidFill>
                  <a:srgbClr val="000000"/>
                </a:solidFill>
                <a:latin typeface="Times New Roman"/>
                <a:ea typeface="ＭＳ Ｐゴシック"/>
              </a:rPr>
              <a:t>Else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AC_MSG_RESULT([no])</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m4_ifdef([AM_SILENT_RULES],[AM_SILENT_RULES([yes])])</a:t>
            </a:r>
            <a:endParaRPr/>
          </a:p>
          <a:p>
            <a:r>
              <a:rPr lang="fr-FR" sz="1000">
                <a:solidFill>
                  <a:srgbClr val="000000"/>
                </a:solidFill>
                <a:latin typeface="Times New Roman"/>
                <a:ea typeface="ＭＳ Ｐゴシック"/>
              </a:rPr>
              <a:t>fi</a:t>
            </a:r>
            <a:endParaRPr/>
          </a:p>
          <a:p>
            <a:endParaRPr/>
          </a:p>
          <a:p>
            <a:endParaRPr/>
          </a:p>
        </p:txBody>
      </p:sp>
      <p:sp>
        <p:nvSpPr>
          <p:cNvPr id="1637" name="CustomShape 5"/>
          <p:cNvSpPr/>
          <p:nvPr/>
        </p:nvSpPr>
        <p:spPr>
          <a:xfrm>
            <a:off x="457200" y="4952880"/>
            <a:ext cx="7228440" cy="1581480"/>
          </a:xfrm>
          <a:prstGeom prst="rect">
            <a:avLst/>
          </a:prstGeom>
        </p:spPr>
        <p:txBody>
          <a:bodyPr bIns="45000" lIns="90000" rIns="90000" tIns="45000"/>
          <a:p>
            <a:r>
              <a:rPr lang="fr-FR" sz="1400">
                <a:solidFill>
                  <a:srgbClr val="000000"/>
                </a:solidFill>
                <a:latin typeface="Times New Roman"/>
                <a:ea typeface="ＭＳ Ｐゴシック"/>
              </a:rPr>
              <a:t>  </a:t>
            </a:r>
            <a:r>
              <a:rPr lang="fr-FR" sz="1400">
                <a:solidFill>
                  <a:srgbClr val="000000"/>
                </a:solidFill>
                <a:latin typeface="Times New Roman"/>
                <a:ea typeface="ＭＳ Ｐゴシック"/>
              </a:rPr>
              <a:t>Usage: </a:t>
            </a:r>
            <a:r>
              <a:rPr b="1" lang="fr-FR" sz="1400">
                <a:solidFill>
                  <a:srgbClr val="000000"/>
                </a:solidFill>
                <a:latin typeface="Times New Roman"/>
                <a:ea typeface="ＭＳ Ｐゴシック"/>
              </a:rPr>
              <a:t>./configure –enable-debug</a:t>
            </a:r>
            <a:endParaRPr/>
          </a:p>
          <a:p>
            <a:endParaRPr/>
          </a:p>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If set, it will set all the flags needed in debug mode ; it will disable the silent mode.</a:t>
            </a:r>
            <a:endParaRPr/>
          </a:p>
          <a:p>
            <a:endParaRPr/>
          </a:p>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To control the verbose/silent mode, you can specify it to the makefile using the V parameter:</a:t>
            </a:r>
            <a:endParaRPr/>
          </a:p>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Verbose mode : make V=1</a:t>
            </a:r>
            <a:r>
              <a:rPr lang="fr-FR" sz="1400">
                <a:solidFill>
                  <a:srgbClr val="000000"/>
                </a:solidFill>
                <a:latin typeface="Times New Roman"/>
                <a:ea typeface="ＭＳ Ｐゴシック"/>
              </a:rPr>
              <a:t>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Silent mode     : make V=0</a:t>
            </a:r>
            <a:endParaRPr/>
          </a:p>
        </p:txBody>
      </p:sp>
      <p:sp>
        <p:nvSpPr>
          <p:cNvPr id="1638" name="CustomShape 6"/>
          <p:cNvSpPr/>
          <p:nvPr/>
        </p:nvSpPr>
        <p:spPr>
          <a:xfrm>
            <a:off x="228600" y="762120"/>
            <a:ext cx="4875840" cy="33300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Impact to the configure.ac template : </a:t>
            </a:r>
            <a:endParaRPr/>
          </a:p>
        </p:txBody>
      </p:sp>
      <p:cxnSp>
        <p:nvCxnSpPr>
          <p:cNvPr id="1639" name="Line 7"/>
          <p:cNvCxnSpPr/>
          <p:nvPr/>
        </p:nvCxnSpPr>
        <p:spPr>
          <xfrm>
            <a:off x="0" y="0"/>
            <a:ext cx="360" cy="360"/>
          </xfrm>
          <a:prstGeom prst="line">
            <a:avLst/>
          </a:prstGeom>
          <a:ln w="9360">
            <a:solidFill>
              <a:srgbClr val="000000"/>
            </a:solidFill>
            <a:round/>
            <a:tailEnd len="med" type="triangle" w="med"/>
          </a:ln>
        </p:spPr>
      </p:cxnSp>
      <p:cxnSp>
        <p:nvCxnSpPr>
          <p:cNvPr id="1640" name="Line 8"/>
          <p:cNvCxnSpPr/>
          <p:nvPr/>
        </p:nvCxnSpPr>
        <p:spPr>
          <xfrm>
            <a:off x="0" y="0"/>
            <a:ext cx="360" cy="360"/>
          </xfrm>
          <a:prstGeom prst="line">
            <a:avLst/>
          </a:prstGeom>
          <a:ln w="9360">
            <a:solidFill>
              <a:srgbClr val="000000"/>
            </a:solidFill>
            <a:round/>
            <a:tailEnd len="med" type="triangle" w="med"/>
          </a:ln>
        </p:spPr>
      </p:cxnSp>
      <p:sp>
        <p:nvSpPr>
          <p:cNvPr id="1641" name="CustomShape 9"/>
          <p:cNvSpPr/>
          <p:nvPr/>
        </p:nvSpPr>
        <p:spPr>
          <a:xfrm>
            <a:off x="6477120" y="3852360"/>
            <a:ext cx="2361240" cy="333000"/>
          </a:xfrm>
          <a:prstGeom prst="rect">
            <a:avLst/>
          </a:prstGeom>
        </p:spPr>
        <p:txBody>
          <a:bodyPr bIns="45000" lIns="90000" rIns="90000" tIns="45000"/>
          <a:p>
            <a:r>
              <a:rPr lang="fr-FR" sz="1600">
                <a:solidFill>
                  <a:srgbClr val="000000"/>
                </a:solidFill>
                <a:latin typeface="Times New Roman"/>
                <a:ea typeface="ＭＳ Ｐゴシック"/>
              </a:rPr>
              <a:t>Enable the verbose mode </a:t>
            </a:r>
            <a:endParaRPr/>
          </a:p>
        </p:txBody>
      </p:sp>
      <p:sp>
        <p:nvSpPr>
          <p:cNvPr id="1642" name="CustomShape 10"/>
          <p:cNvSpPr/>
          <p:nvPr/>
        </p:nvSpPr>
        <p:spPr>
          <a:xfrm>
            <a:off x="6477120" y="4462200"/>
            <a:ext cx="2361240" cy="333000"/>
          </a:xfrm>
          <a:prstGeom prst="rect">
            <a:avLst/>
          </a:prstGeom>
        </p:spPr>
        <p:txBody>
          <a:bodyPr bIns="45000" lIns="90000" rIns="90000" tIns="45000"/>
          <a:p>
            <a:r>
              <a:rPr lang="fr-FR" sz="1600">
                <a:solidFill>
                  <a:srgbClr val="000000"/>
                </a:solidFill>
                <a:latin typeface="Times New Roman"/>
                <a:ea typeface="ＭＳ Ｐゴシック"/>
              </a:rPr>
              <a:t>Disable the verbose mode </a:t>
            </a:r>
            <a:endParaRPr/>
          </a:p>
        </p:txBody>
      </p:sp>
      <p:cxnSp>
        <p:nvCxnSpPr>
          <p:cNvPr id="1643" name="Line 11"/>
          <p:cNvCxnSpPr/>
          <p:nvPr/>
        </p:nvCxnSpPr>
        <p:spPr>
          <xfrm>
            <a:off x="0" y="0"/>
            <a:ext cx="360" cy="360"/>
          </xfrm>
          <a:prstGeom prst="line">
            <a:avLst/>
          </a:prstGeom>
          <a:ln w="9360">
            <a:solidFill>
              <a:srgbClr val="000000"/>
            </a:solidFill>
            <a:round/>
            <a:tailEnd len="med" type="triangle" w="med"/>
          </a:ln>
        </p:spPr>
      </p:cxnSp>
      <p:sp>
        <p:nvSpPr>
          <p:cNvPr id="1644" name="CustomShape 12"/>
          <p:cNvSpPr/>
          <p:nvPr/>
        </p:nvSpPr>
        <p:spPr>
          <a:xfrm>
            <a:off x="6629400" y="3276720"/>
            <a:ext cx="2361240" cy="333000"/>
          </a:xfrm>
          <a:prstGeom prst="rect">
            <a:avLst/>
          </a:prstGeom>
        </p:spPr>
        <p:txBody>
          <a:bodyPr bIns="45000" lIns="90000" rIns="90000" tIns="45000"/>
          <a:p>
            <a:r>
              <a:rPr lang="fr-FR" sz="1600">
                <a:solidFill>
                  <a:srgbClr val="000000"/>
                </a:solidFill>
                <a:latin typeface="Times New Roman"/>
                <a:ea typeface="ＭＳ Ｐゴシック"/>
              </a:rPr>
              <a:t>Update of the flags</a:t>
            </a:r>
            <a:endParaRPr/>
          </a:p>
        </p:txBody>
      </p:sp>
    </p:spTree>
  </p:cSld>
  <p:timing>
    <p:tnLst>
      <p:par>
        <p:cTn dur="indefinite" id="73" nodeType="tmRoot" restart="never">
          <p:childTnLst>
            <p:seq>
              <p:cTn dur="indefinite" id="74" nodeType="mainSeq">
                <p:childTnLst/>
              </p:cTn>
              <p:prevCondLst>
                <p:cond delay="0" evt="onPrev">
                  <p:tgtEl>
                    <p:sldTgt/>
                  </p:tgtEl>
                </p:cond>
              </p:prevCondLst>
              <p:nextCondLst>
                <p:cond delay="0" evt="onNext">
                  <p:tgtEl>
                    <p:sldTgt/>
                  </p:tgtEl>
                </p:cond>
              </p:nextCondLst>
            </p:seq>
          </p:childTnLst>
        </p:cTn>
      </p:par>
    </p:tnLst>
  </p:timing>
</p:sld>
</file>

<file path=ppt/slides/slide2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45" name="Picture 2"/>
          <p:cNvPicPr/>
          <p:nvPr/>
        </p:nvPicPr>
        <p:blipFill>
          <a:blip r:embed="rId1"/>
          <a:stretch>
            <a:fillRect/>
          </a:stretch>
        </p:blipFill>
        <p:spPr>
          <a:xfrm>
            <a:off x="1523880" y="1600200"/>
            <a:ext cx="3094560" cy="3094560"/>
          </a:xfrm>
          <a:prstGeom prst="rect">
            <a:avLst/>
          </a:prstGeom>
        </p:spPr>
      </p:pic>
      <p:sp>
        <p:nvSpPr>
          <p:cNvPr id="1646" name="CustomShape 1"/>
          <p:cNvSpPr/>
          <p:nvPr/>
        </p:nvSpPr>
        <p:spPr>
          <a:xfrm>
            <a:off x="5011560" y="3124080"/>
            <a:ext cx="3520440" cy="455400"/>
          </a:xfrm>
          <a:prstGeom prst="rect">
            <a:avLst/>
          </a:prstGeom>
        </p:spPr>
        <p:txBody>
          <a:bodyPr bIns="45000" lIns="90000" rIns="90000" tIns="45000" wrap="none"/>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DEBUG MODE  LAB</a:t>
            </a:r>
            <a:endParaRPr/>
          </a:p>
        </p:txBody>
      </p:sp>
      <p:sp>
        <p:nvSpPr>
          <p:cNvPr id="1647" name="CustomShape 2"/>
          <p:cNvSpPr/>
          <p:nvPr/>
        </p:nvSpPr>
        <p:spPr>
          <a:xfrm>
            <a:off x="914400" y="77760"/>
            <a:ext cx="8228520" cy="606960"/>
          </a:xfrm>
          <a:prstGeom prst="rect">
            <a:avLst/>
          </a:prstGeom>
        </p:spPr>
        <p:txBody>
          <a:bodyPr anchor="ctr" bIns="0" lIns="0" rIns="0" tIns="0"/>
          <a:p>
            <a:r>
              <a:rPr lang="fr-FR" sz="3200">
                <a:solidFill>
                  <a:srgbClr val="000000"/>
                </a:solidFill>
                <a:latin typeface="Times New Roman"/>
                <a:ea typeface="ＭＳ Ｐゴシック"/>
              </a:rPr>
              <a:t>Managing the debug mode</a:t>
            </a:r>
            <a:endParaRPr/>
          </a:p>
        </p:txBody>
      </p:sp>
      <p:pic>
        <p:nvPicPr>
          <p:cNvPr descr="" id="1648" name="Picture 11"/>
          <p:cNvPicPr/>
          <p:nvPr/>
        </p:nvPicPr>
        <p:blipFill>
          <a:blip r:embed="rId2"/>
          <a:stretch>
            <a:fillRect/>
          </a:stretch>
        </p:blipFill>
        <p:spPr>
          <a:xfrm>
            <a:off x="271440" y="22320"/>
            <a:ext cx="649800" cy="656280"/>
          </a:xfrm>
          <a:prstGeom prst="rect">
            <a:avLst/>
          </a:prstGeom>
        </p:spPr>
      </p:pic>
    </p:spTree>
  </p:cSld>
</p:sld>
</file>

<file path=ppt/slides/slide2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9" name="CustomShape 1"/>
          <p:cNvSpPr/>
          <p:nvPr/>
        </p:nvSpPr>
        <p:spPr>
          <a:xfrm>
            <a:off x="914400" y="77760"/>
            <a:ext cx="8228520" cy="606960"/>
          </a:xfrm>
          <a:prstGeom prst="rect">
            <a:avLst/>
          </a:prstGeom>
        </p:spPr>
        <p:txBody>
          <a:bodyPr anchor="ctr" bIns="0" lIns="0" rIns="0" tIns="0"/>
          <a:p>
            <a:r>
              <a:rPr lang="fr-FR" sz="3200">
                <a:solidFill>
                  <a:srgbClr val="000000"/>
                </a:solidFill>
                <a:latin typeface="Times New Roman"/>
                <a:ea typeface="ＭＳ Ｐゴシック"/>
              </a:rPr>
              <a:t>Managing the debug mode</a:t>
            </a:r>
            <a:endParaRPr/>
          </a:p>
        </p:txBody>
      </p:sp>
      <p:pic>
        <p:nvPicPr>
          <p:cNvPr descr="" id="1650" name="Picture 11"/>
          <p:cNvPicPr/>
          <p:nvPr/>
        </p:nvPicPr>
        <p:blipFill>
          <a:blip r:embed="rId1"/>
          <a:stretch>
            <a:fillRect/>
          </a:stretch>
        </p:blipFill>
        <p:spPr>
          <a:xfrm>
            <a:off x="271440" y="22320"/>
            <a:ext cx="649800" cy="656280"/>
          </a:xfrm>
          <a:prstGeom prst="rect">
            <a:avLst/>
          </a:prstGeom>
        </p:spPr>
      </p:pic>
      <p:sp>
        <p:nvSpPr>
          <p:cNvPr id="1651" name="CustomShape 2"/>
          <p:cNvSpPr/>
          <p:nvPr/>
        </p:nvSpPr>
        <p:spPr>
          <a:xfrm>
            <a:off x="304920" y="762120"/>
            <a:ext cx="8609400" cy="630756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The goal of this lab is to add a debug support to your </a:t>
            </a:r>
            <a:endParaRPr/>
          </a:p>
          <a:p>
            <a:r>
              <a:rPr lang="fr-FR" sz="2400">
                <a:solidFill>
                  <a:srgbClr val="000000"/>
                </a:solidFill>
                <a:latin typeface="Times New Roman"/>
                <a:ea typeface="ＭＳ Ｐゴシック"/>
              </a:rPr>
              <a:t>Autotools projet.</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Test a build using this one and another build without and check the debug flags are well provided to gcc through the CFLAGS.</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Check the final ELF library have well the debug symbols :</a:t>
            </a:r>
            <a:endParaRPr/>
          </a:p>
          <a:p>
            <a:endParaRPr/>
          </a:p>
          <a:p>
            <a:pPr lvl="1">
              <a:buSzPct val="45000"/>
              <a:buFont charset="2" typeface="Wingdings"/>
              <a:buChar char=""/>
            </a:pPr>
            <a:r>
              <a:rPr lang="fr-FR" sz="2400">
                <a:solidFill>
                  <a:srgbClr val="000000"/>
                </a:solidFill>
                <a:latin typeface="Times New Roman"/>
                <a:ea typeface="ＭＳ Ｐゴシック"/>
              </a:rPr>
              <a:t>file ELFfile</a:t>
            </a:r>
            <a:endParaRPr/>
          </a:p>
          <a:p>
            <a:pPr lvl="1">
              <a:buSzPct val="45000"/>
              <a:buFont charset="2" typeface="Wingdings"/>
              <a:buChar char=""/>
            </a:pPr>
            <a:r>
              <a:rPr lang="fr-FR" sz="2400">
                <a:solidFill>
                  <a:srgbClr val="000000"/>
                </a:solidFill>
                <a:latin typeface="Times New Roman"/>
                <a:ea typeface="ＭＳ Ｐゴシック"/>
              </a:rPr>
              <a:t>nm -gC ELFLib.so</a:t>
            </a:r>
            <a:endParaRPr/>
          </a:p>
          <a:p>
            <a:pPr lvl="1">
              <a:buSzPct val="45000"/>
              <a:buFont charset="2" typeface="Wingdings"/>
              <a:buChar char=""/>
            </a:pPr>
            <a:r>
              <a:rPr lang="fr-FR" sz="2400">
                <a:solidFill>
                  <a:srgbClr val="000000"/>
                </a:solidFill>
                <a:latin typeface="Times New Roman"/>
                <a:ea typeface="ＭＳ Ｐゴシック"/>
              </a:rPr>
              <a:t>objdump -h ELFfile</a:t>
            </a:r>
            <a:endParaRPr/>
          </a:p>
          <a:p>
            <a:pPr lvl="1">
              <a:buSzPct val="45000"/>
              <a:buFont charset="2" typeface="Wingdings"/>
              <a:buChar char=""/>
            </a:pPr>
            <a:r>
              <a:rPr lang="fr-FR" sz="2400">
                <a:solidFill>
                  <a:srgbClr val="000000"/>
                </a:solidFill>
                <a:latin typeface="Times New Roman"/>
                <a:ea typeface="ＭＳ Ｐゴシック"/>
              </a:rPr>
              <a:t>objdump -TC ELFLib</a:t>
            </a:r>
            <a:endParaRPr/>
          </a:p>
          <a:p>
            <a:pPr lvl="1">
              <a:buSzPct val="45000"/>
              <a:buFont charset="2" typeface="Wingdings"/>
              <a:buChar char=""/>
            </a:pPr>
            <a:r>
              <a:rPr lang="fr-FR" sz="2400">
                <a:solidFill>
                  <a:srgbClr val="000000"/>
                </a:solidFill>
                <a:latin typeface="Times New Roman"/>
                <a:ea typeface="ＭＳ Ｐゴシック"/>
              </a:rPr>
              <a:t>readelf -Ws /usr/lib/libexample.so</a:t>
            </a:r>
            <a:endParaRPr/>
          </a:p>
          <a:p>
            <a:pPr lvl="1">
              <a:buSzPct val="45000"/>
              <a:buFont charset="2" typeface="Wingdings"/>
              <a:buChar char=""/>
            </a:pPr>
            <a:r>
              <a:rPr lang="fr-FR" sz="2400">
                <a:solidFill>
                  <a:srgbClr val="000000"/>
                </a:solidFill>
                <a:latin typeface="Times New Roman"/>
                <a:ea typeface="ＭＳ Ｐゴシック"/>
              </a:rPr>
              <a:t>readelf -Ws /usr/lib/libstdc++.so.6 | </a:t>
            </a:r>
            <a:endParaRPr/>
          </a:p>
          <a:p>
            <a:r>
              <a:rPr lang="fr-FR" sz="2400">
                <a:solidFill>
                  <a:srgbClr val="000000"/>
                </a:solidFill>
                <a:latin typeface="Times New Roman"/>
                <a:ea typeface="ＭＳ Ｐゴシック"/>
              </a:rPr>
              <a:t>grep '^\([[:space:]]\+[^[:space:]]\+\)\{6\}[[:space:]]\+[[:digit:]]\+’</a:t>
            </a:r>
            <a:endParaRPr/>
          </a:p>
          <a:p>
            <a:pPr lvl="1">
              <a:buSzPct val="45000"/>
              <a:buFont charset="2" typeface="Wingdings"/>
              <a:buChar char=""/>
            </a:pPr>
            <a:r>
              <a:rPr lang="fr-FR" sz="2400">
                <a:solidFill>
                  <a:srgbClr val="000000"/>
                </a:solidFill>
                <a:latin typeface="Times New Roman"/>
                <a:ea typeface="ＭＳ Ｐゴシック"/>
              </a:rPr>
              <a:t>readelf -Ws /usr/lib/libstdc++.so.6 | awk '{print $8}';</a:t>
            </a:r>
            <a:endParaRPr/>
          </a:p>
        </p:txBody>
      </p:sp>
    </p:spTree>
  </p:cSld>
</p:sld>
</file>

<file path=ppt/slides/slide2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2" name="CustomShape 1"/>
          <p:cNvSpPr/>
          <p:nvPr/>
        </p:nvSpPr>
        <p:spPr>
          <a:xfrm>
            <a:off x="990720" y="76320"/>
            <a:ext cx="7987320" cy="637200"/>
          </a:xfrm>
          <a:prstGeom prst="rect">
            <a:avLst/>
          </a:prstGeom>
        </p:spPr>
      </p:sp>
      <p:pic>
        <p:nvPicPr>
          <p:cNvPr descr="" id="1653" name="Picture 29"/>
          <p:cNvPicPr/>
          <p:nvPr/>
        </p:nvPicPr>
        <p:blipFill>
          <a:blip r:embed="rId1"/>
          <a:stretch>
            <a:fillRect/>
          </a:stretch>
        </p:blipFill>
        <p:spPr>
          <a:xfrm>
            <a:off x="271440" y="22320"/>
            <a:ext cx="649800" cy="656280"/>
          </a:xfrm>
          <a:prstGeom prst="rect">
            <a:avLst/>
          </a:prstGeom>
        </p:spPr>
      </p:pic>
      <p:pic>
        <p:nvPicPr>
          <p:cNvPr descr="" id="1654" name="Picture 2"/>
          <p:cNvPicPr/>
          <p:nvPr/>
        </p:nvPicPr>
        <p:blipFill>
          <a:blip r:embed="rId2"/>
          <a:stretch>
            <a:fillRect/>
          </a:stretch>
        </p:blipFill>
        <p:spPr>
          <a:xfrm>
            <a:off x="1905120" y="685800"/>
            <a:ext cx="4570920" cy="4570920"/>
          </a:xfrm>
          <a:prstGeom prst="rect">
            <a:avLst/>
          </a:prstGeom>
        </p:spPr>
      </p:pic>
      <p:sp>
        <p:nvSpPr>
          <p:cNvPr id="1655"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Manage the optimization level</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select an optimization level relative to a build</a:t>
            </a:r>
            <a:endParaRPr/>
          </a:p>
        </p:txBody>
      </p:sp>
    </p:spTree>
  </p:cSld>
</p:sld>
</file>

<file path=ppt/slides/slide2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6" name="CustomShape 1"/>
          <p:cNvSpPr/>
          <p:nvPr/>
        </p:nvSpPr>
        <p:spPr>
          <a:xfrm>
            <a:off x="990720" y="77760"/>
            <a:ext cx="8296920" cy="606960"/>
          </a:xfrm>
          <a:prstGeom prst="rect">
            <a:avLst/>
          </a:prstGeom>
        </p:spPr>
        <p:txBody>
          <a:bodyPr anchor="ctr" bIns="0" lIns="0" rIns="0" tIns="0"/>
          <a:p>
            <a:r>
              <a:rPr lang="fr-FR" sz="3200">
                <a:solidFill>
                  <a:srgbClr val="000000"/>
                </a:solidFill>
                <a:latin typeface="Times New Roman"/>
                <a:ea typeface="ＭＳ Ｐゴシック"/>
              </a:rPr>
              <a:t>Manage the optimization level</a:t>
            </a:r>
            <a:endParaRPr/>
          </a:p>
        </p:txBody>
      </p:sp>
      <p:sp>
        <p:nvSpPr>
          <p:cNvPr id="1657" name="CustomShape 2"/>
          <p:cNvSpPr/>
          <p:nvPr/>
        </p:nvSpPr>
        <p:spPr>
          <a:xfrm>
            <a:off x="347760" y="725400"/>
            <a:ext cx="8642880" cy="63828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As well as for the debug support,  this is possible to provide to gcc parameters that can be used for specify an optimization level :</a:t>
            </a:r>
            <a:endParaRPr/>
          </a:p>
        </p:txBody>
      </p:sp>
      <p:sp>
        <p:nvSpPr>
          <p:cNvPr id="1658" name="CustomShape 3"/>
          <p:cNvSpPr/>
          <p:nvPr/>
        </p:nvSpPr>
        <p:spPr>
          <a:xfrm>
            <a:off x="477360" y="5339880"/>
            <a:ext cx="8141400" cy="1186920"/>
          </a:xfrm>
          <a:prstGeom prst="rect">
            <a:avLst/>
          </a:prstGeom>
        </p:spPr>
        <p:txBody>
          <a:bodyPr anchor="ct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If multiple -O options, with or without level numbers, the last of them is the one that </a:t>
            </a:r>
            <a:endParaRPr/>
          </a:p>
          <a:p>
            <a:r>
              <a:rPr lang="fr-FR">
                <a:solidFill>
                  <a:srgbClr val="000000"/>
                </a:solidFill>
                <a:latin typeface="Times New Roman"/>
                <a:ea typeface="ＭＳ Ｐゴシック"/>
              </a:rPr>
              <a:t>is effective. </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By definition, no optimization should be set (-O0) if the debug mode is used.</a:t>
            </a:r>
            <a:endParaRPr/>
          </a:p>
        </p:txBody>
      </p:sp>
      <p:pic>
        <p:nvPicPr>
          <p:cNvPr descr="" id="1659" name="Picture 60"/>
          <p:cNvPicPr/>
          <p:nvPr/>
        </p:nvPicPr>
        <p:blipFill>
          <a:blip r:embed="rId1"/>
          <a:stretch>
            <a:fillRect/>
          </a:stretch>
        </p:blipFill>
        <p:spPr>
          <a:xfrm>
            <a:off x="271440" y="22320"/>
            <a:ext cx="649800" cy="656280"/>
          </a:xfrm>
          <a:prstGeom prst="rect">
            <a:avLst/>
          </a:prstGeom>
        </p:spPr>
      </p:pic>
    </p:spTree>
  </p:cSld>
  <p:timing>
    <p:tnLst>
      <p:par>
        <p:cTn dur="indefinite" id="75" nodeType="tmRoot" restart="never">
          <p:childTnLst>
            <p:seq>
              <p:cTn id="76" nodeType="mainSeq">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47" name="Picture 7"/>
          <p:cNvPicPr/>
          <p:nvPr/>
        </p:nvPicPr>
        <p:blipFill>
          <a:blip r:embed="rId1"/>
          <a:stretch>
            <a:fillRect/>
          </a:stretch>
        </p:blipFill>
        <p:spPr>
          <a:xfrm>
            <a:off x="271440" y="22320"/>
            <a:ext cx="649800" cy="656280"/>
          </a:xfrm>
          <a:prstGeom prst="rect">
            <a:avLst/>
          </a:prstGeom>
        </p:spPr>
      </p:pic>
      <p:sp>
        <p:nvSpPr>
          <p:cNvPr id="348" name="CustomShape 2"/>
          <p:cNvSpPr/>
          <p:nvPr/>
        </p:nvSpPr>
        <p:spPr>
          <a:xfrm>
            <a:off x="304920" y="947520"/>
            <a:ext cx="8304840" cy="19191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The final files generated are gnu/make based.</a:t>
            </a:r>
            <a:endParaRPr/>
          </a:p>
          <a:p>
            <a:endParaRPr/>
          </a:p>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Most Makefile.am can be extend with gnu/make features that’s why this is</a:t>
            </a:r>
            <a:endParaRPr/>
          </a:p>
          <a:p>
            <a:r>
              <a:rPr lang="fr-FR" sz="2000">
                <a:solidFill>
                  <a:srgbClr val="000000"/>
                </a:solidFill>
                <a:latin typeface="Times New Roman"/>
                <a:ea typeface="ＭＳ Ｐゴシック"/>
              </a:rPr>
              <a:t>important to know how makefiles are made.</a:t>
            </a:r>
            <a:endParaRPr/>
          </a:p>
          <a:p>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We will remain some basic makefile usage.</a:t>
            </a:r>
            <a:endParaRPr/>
          </a:p>
        </p:txBody>
      </p:sp>
    </p:spTree>
  </p:cSld>
</p:sld>
</file>

<file path=ppt/slides/slide2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0" name="CustomShape 1"/>
          <p:cNvSpPr/>
          <p:nvPr/>
        </p:nvSpPr>
        <p:spPr>
          <a:xfrm>
            <a:off x="380880" y="6553080"/>
            <a:ext cx="294120" cy="151200"/>
          </a:xfrm>
          <a:prstGeom prst="rect">
            <a:avLst/>
          </a:prstGeom>
        </p:spPr>
        <p:txBody>
          <a:bodyPr anchor="b" bIns="0" lIns="0" rIns="0" tIns="0"/>
          <a:p>
            <a:fld id="{B101E141-71B1-4151-9131-31F171A151B1}" type="slidenum">
              <a:rPr lang="fr-FR" sz="800">
                <a:solidFill>
                  <a:srgbClr val="333333"/>
                </a:solidFill>
                <a:latin typeface="Trebuchet MS"/>
                <a:ea typeface="ＭＳ Ｐゴシック"/>
              </a:rPr>
              <a:t>&lt;numéro&gt;</a:t>
            </a:fld>
            <a:endParaRPr/>
          </a:p>
        </p:txBody>
      </p:sp>
      <p:sp>
        <p:nvSpPr>
          <p:cNvPr id="1661" name="CustomShape 2"/>
          <p:cNvSpPr/>
          <p:nvPr/>
        </p:nvSpPr>
        <p:spPr>
          <a:xfrm>
            <a:off x="928800" y="6492960"/>
            <a:ext cx="2132640" cy="363960"/>
          </a:xfrm>
          <a:prstGeom prst="rect">
            <a:avLst/>
          </a:prstGeom>
        </p:spPr>
        <p:txBody>
          <a:bodyPr anchor="ctr" bIns="46800" lIns="90000" rIns="90000" tIns="46800"/>
          <a:p>
            <a:r>
              <a:rPr lang="fr-FR" sz="800">
                <a:solidFill>
                  <a:srgbClr val="8f8f8f"/>
                </a:solidFill>
                <a:latin typeface="Trebuchet MS"/>
                <a:ea typeface="ＭＳ Ｐゴシック"/>
              </a:rPr>
              <a:t>06/17/10</a:t>
            </a:r>
            <a:endParaRPr/>
          </a:p>
        </p:txBody>
      </p:sp>
      <p:sp>
        <p:nvSpPr>
          <p:cNvPr id="1662" name="CustomShape 3"/>
          <p:cNvSpPr/>
          <p:nvPr/>
        </p:nvSpPr>
        <p:spPr>
          <a:xfrm>
            <a:off x="838080" y="1295280"/>
            <a:ext cx="7999920" cy="3744360"/>
          </a:xfrm>
          <a:prstGeom prst="rect">
            <a:avLst/>
          </a:prstGeom>
        </p:spPr>
        <p:txBody>
          <a:bodyPr bIns="45000" lIns="90000" rIns="90000" tIns="45000"/>
          <a:p>
            <a:r>
              <a:rPr lang="fr-FR" sz="1000">
                <a:solidFill>
                  <a:srgbClr val="000000"/>
                </a:solidFill>
                <a:latin typeface="Courier New"/>
                <a:ea typeface="ＭＳ Ｐゴシック"/>
              </a:rPr>
              <a:t>AC_MSG_CHECKING([Optimization level])</a:t>
            </a:r>
            <a:endParaRPr/>
          </a:p>
          <a:p>
            <a:r>
              <a:rPr lang="fr-FR" sz="1000">
                <a:solidFill>
                  <a:srgbClr val="000000"/>
                </a:solidFill>
                <a:latin typeface="Courier New"/>
                <a:ea typeface="ＭＳ Ｐゴシック"/>
              </a:rPr>
              <a:t>AC_ARG_WITH(</a:t>
            </a:r>
            <a:r>
              <a:rPr b="1" lang="fr-FR" sz="1000">
                <a:solidFill>
                  <a:srgbClr val="0070c0"/>
                </a:solidFill>
                <a:latin typeface="Courier New"/>
                <a:ea typeface="ＭＳ Ｐゴシック"/>
              </a:rPr>
              <a:t>optim-level</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AS_HELP_STRING([--with-optim-level=&lt;0,1,2,3&gt;],[Provide the optim level to give to gcc as -O&lt;level&gt;]),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r>
              <a:rPr b="1" lang="fr-FR" sz="1000">
                <a:solidFill>
                  <a:srgbClr val="009973"/>
                </a:solidFill>
                <a:latin typeface="Courier New"/>
                <a:ea typeface="ＭＳ Ｐゴシック"/>
              </a:rPr>
              <a:t>current_optim_level</a:t>
            </a:r>
            <a:r>
              <a:rPr lang="fr-FR" sz="1000">
                <a:solidFill>
                  <a:srgbClr val="000000"/>
                </a:solidFill>
                <a:latin typeface="Courier New"/>
                <a:ea typeface="ＭＳ Ｐゴシック"/>
              </a:rPr>
              <a:t>=$withval],</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r>
              <a:rPr b="1" lang="fr-FR" sz="1000">
                <a:solidFill>
                  <a:srgbClr val="009973"/>
                </a:solidFill>
                <a:latin typeface="Courier New"/>
                <a:ea typeface="ＭＳ Ｐゴシック"/>
              </a:rPr>
              <a:t>current_optim_level</a:t>
            </a:r>
            <a:r>
              <a:rPr lang="fr-FR" sz="1000">
                <a:solidFill>
                  <a:srgbClr val="000000"/>
                </a:solidFill>
                <a:latin typeface="Courier New"/>
                <a:ea typeface="ＭＳ Ｐゴシック"/>
              </a:rPr>
              <a:t>=0])</a:t>
            </a:r>
            <a:endParaRPr/>
          </a:p>
          <a:p>
            <a:endParaRPr/>
          </a:p>
          <a:p>
            <a:r>
              <a:rPr lang="fr-FR" sz="1000">
                <a:solidFill>
                  <a:srgbClr val="000000"/>
                </a:solidFill>
                <a:latin typeface="Courier New"/>
                <a:ea typeface="ＭＳ Ｐゴシック"/>
              </a:rPr>
              <a:t>if test "</a:t>
            </a:r>
            <a:r>
              <a:rPr b="1" lang="fr-FR" sz="1000">
                <a:solidFill>
                  <a:srgbClr val="009973"/>
                </a:solidFill>
                <a:latin typeface="Courier New"/>
                <a:ea typeface="ＭＳ Ｐゴシック"/>
              </a:rPr>
              <a:t>$current_optim_level</a:t>
            </a:r>
            <a:r>
              <a:rPr lang="fr-FR" sz="1000">
                <a:solidFill>
                  <a:srgbClr val="000000"/>
                </a:solidFill>
                <a:latin typeface="Courier New"/>
                <a:ea typeface="ＭＳ Ｐゴシック"/>
              </a:rPr>
              <a:t>" != "0" ; then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override the default optim level</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case "$current_optim_level" in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"1" | "2" | "3" )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AC_MSG_ERROR(bad value ${withval} for the optim-level parameter. It must be a number between 1 and 3.)</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esac</a:t>
            </a:r>
            <a:endParaRPr/>
          </a:p>
          <a:p>
            <a:r>
              <a:rPr lang="fr-FR" sz="1000">
                <a:solidFill>
                  <a:srgbClr val="000000"/>
                </a:solidFill>
                <a:latin typeface="Courier New"/>
                <a:ea typeface="ＭＳ Ｐゴシック"/>
              </a:rPr>
              <a:t>Fi</a:t>
            </a:r>
            <a:endParaRPr/>
          </a:p>
          <a:p>
            <a:endParaRPr/>
          </a:p>
          <a:p>
            <a:r>
              <a:rPr lang="fr-FR" sz="1000">
                <a:solidFill>
                  <a:srgbClr val="000000"/>
                </a:solidFill>
                <a:latin typeface="Courier New"/>
                <a:ea typeface="ＭＳ Ｐゴシック"/>
              </a:rPr>
              <a:t>if test </a:t>
            </a:r>
            <a:r>
              <a:rPr b="1" lang="fr-FR" sz="1000">
                <a:solidFill>
                  <a:srgbClr val="009973"/>
                </a:solidFill>
                <a:latin typeface="Courier New"/>
                <a:ea typeface="ＭＳ Ｐゴシック"/>
              </a:rPr>
              <a:t>"$have_debug</a:t>
            </a:r>
            <a:r>
              <a:rPr lang="fr-FR" sz="1000">
                <a:solidFill>
                  <a:srgbClr val="000000"/>
                </a:solidFill>
                <a:latin typeface="Courier New"/>
                <a:ea typeface="ＭＳ Ｐゴシック"/>
              </a:rPr>
              <a:t>" = "true" ; then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current_optim_level="0"</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AC_MSG_RESULT([-O$current_optim_level!! Remove all optimization in debug mode.])</a:t>
            </a:r>
            <a:endParaRPr/>
          </a:p>
          <a:p>
            <a:r>
              <a:rPr lang="fr-FR" sz="1000">
                <a:solidFill>
                  <a:srgbClr val="000000"/>
                </a:solidFill>
                <a:latin typeface="Courier New"/>
                <a:ea typeface="ＭＳ Ｐゴシック"/>
              </a:rPr>
              <a:t>else</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AC_MSG_RESULT([-O$current_optim_level])</a:t>
            </a:r>
            <a:endParaRPr/>
          </a:p>
          <a:p>
            <a:r>
              <a:rPr lang="fr-FR" sz="1000">
                <a:solidFill>
                  <a:srgbClr val="000000"/>
                </a:solidFill>
                <a:latin typeface="Courier New"/>
                <a:ea typeface="ＭＳ Ｐゴシック"/>
              </a:rPr>
              <a:t>fi</a:t>
            </a:r>
            <a:endParaRPr/>
          </a:p>
          <a:p>
            <a:r>
              <a:rPr lang="fr-FR" sz="1000">
                <a:solidFill>
                  <a:srgbClr val="000000"/>
                </a:solidFill>
                <a:latin typeface="Courier New"/>
                <a:ea typeface="ＭＳ Ｐゴシック"/>
              </a:rPr>
              <a:t>CFLAGS=" $CFLAGS –O$current_optim_level "</a:t>
            </a:r>
            <a:endParaRPr/>
          </a:p>
        </p:txBody>
      </p:sp>
      <p:sp>
        <p:nvSpPr>
          <p:cNvPr id="1663" name="CustomShape 4"/>
          <p:cNvSpPr/>
          <p:nvPr/>
        </p:nvSpPr>
        <p:spPr>
          <a:xfrm>
            <a:off x="394200" y="773640"/>
            <a:ext cx="3770280" cy="363960"/>
          </a:xfrm>
          <a:prstGeom prst="rect">
            <a:avLst/>
          </a:prstGeom>
        </p:spPr>
        <p:txBody>
          <a:bodyPr bIns="45000" lIns="90000" rIns="90000" tIns="45000" wrap="none"/>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Impact on the configure.ac template :</a:t>
            </a:r>
            <a:endParaRPr/>
          </a:p>
        </p:txBody>
      </p:sp>
      <p:sp>
        <p:nvSpPr>
          <p:cNvPr id="1664" name="CustomShape 5"/>
          <p:cNvSpPr/>
          <p:nvPr/>
        </p:nvSpPr>
        <p:spPr>
          <a:xfrm>
            <a:off x="472680" y="5181480"/>
            <a:ext cx="6503040" cy="91260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Usage : </a:t>
            </a:r>
            <a:r>
              <a:rPr b="1" lang="fr-FR" sz="1400">
                <a:solidFill>
                  <a:srgbClr val="000000"/>
                </a:solidFill>
                <a:latin typeface="Courier New"/>
                <a:ea typeface="ＭＳ Ｐゴシック"/>
              </a:rPr>
              <a:t>./configure –with-optim-level=3</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By default, no optimization is set; in debug mode, none is required.</a:t>
            </a:r>
            <a:endParaRPr/>
          </a:p>
        </p:txBody>
      </p:sp>
      <p:sp>
        <p:nvSpPr>
          <p:cNvPr id="1665" name="CustomShape 6"/>
          <p:cNvSpPr/>
          <p:nvPr/>
        </p:nvSpPr>
        <p:spPr>
          <a:xfrm>
            <a:off x="990720" y="77760"/>
            <a:ext cx="8296920" cy="606960"/>
          </a:xfrm>
          <a:prstGeom prst="rect">
            <a:avLst/>
          </a:prstGeom>
        </p:spPr>
        <p:txBody>
          <a:bodyPr anchor="ctr" bIns="0" lIns="0" rIns="0" tIns="0"/>
          <a:p>
            <a:r>
              <a:rPr lang="fr-FR" sz="3200">
                <a:solidFill>
                  <a:srgbClr val="000000"/>
                </a:solidFill>
                <a:latin typeface="Times New Roman"/>
                <a:ea typeface="ＭＳ Ｐゴシック"/>
              </a:rPr>
              <a:t>Manage the optimization level</a:t>
            </a:r>
            <a:endParaRPr/>
          </a:p>
        </p:txBody>
      </p:sp>
      <p:pic>
        <p:nvPicPr>
          <p:cNvPr descr="" id="1666" name="Picture 60"/>
          <p:cNvPicPr/>
          <p:nvPr/>
        </p:nvPicPr>
        <p:blipFill>
          <a:blip r:embed="rId1"/>
          <a:stretch>
            <a:fillRect/>
          </a:stretch>
        </p:blipFill>
        <p:spPr>
          <a:xfrm>
            <a:off x="271440" y="22320"/>
            <a:ext cx="649800" cy="656280"/>
          </a:xfrm>
          <a:prstGeom prst="rect">
            <a:avLst/>
          </a:prstGeom>
        </p:spPr>
      </p:pic>
      <p:cxnSp>
        <p:nvCxnSpPr>
          <p:cNvPr id="1667" name="Line 7"/>
          <p:cNvCxnSpPr/>
          <p:nvPr/>
        </p:nvCxnSpPr>
        <p:spPr>
          <xfrm>
            <a:off x="0" y="0"/>
            <a:ext cx="360" cy="360"/>
          </xfrm>
          <a:prstGeom prst="line">
            <a:avLst/>
          </a:prstGeom>
          <a:ln w="9360">
            <a:solidFill>
              <a:srgbClr val="000000"/>
            </a:solidFill>
            <a:round/>
            <a:tailEnd len="med" type="triangle" w="med"/>
          </a:ln>
        </p:spPr>
      </p:cxnSp>
      <p:sp>
        <p:nvSpPr>
          <p:cNvPr id="1668" name="CustomShape 8"/>
          <p:cNvSpPr/>
          <p:nvPr/>
        </p:nvSpPr>
        <p:spPr>
          <a:xfrm>
            <a:off x="5501520" y="2057400"/>
            <a:ext cx="1874520" cy="333000"/>
          </a:xfrm>
          <a:prstGeom prst="rect">
            <a:avLst/>
          </a:prstGeom>
        </p:spPr>
        <p:txBody>
          <a:bodyPr bIns="45000" lIns="90000" rIns="90000" tIns="45000" wrap="none"/>
          <a:p>
            <a:r>
              <a:rPr lang="fr-FR" sz="1600">
                <a:solidFill>
                  <a:srgbClr val="000000"/>
                </a:solidFill>
                <a:latin typeface="Times New Roman"/>
                <a:ea typeface="ＭＳ Ｐゴシック"/>
              </a:rPr>
              <a:t>Default optim level !</a:t>
            </a:r>
            <a:endParaRPr/>
          </a:p>
        </p:txBody>
      </p:sp>
    </p:spTree>
  </p:cSld>
  <p:timing>
    <p:tnLst>
      <p:par>
        <p:cTn dur="indefinite" id="77" nodeType="tmRoot" restart="never">
          <p:childTnLst>
            <p:seq>
              <p:cTn dur="indefinite" id="78" nodeType="mainSeq">
                <p:childTnLst/>
              </p:cTn>
              <p:prevCondLst>
                <p:cond delay="0" evt="onPrev">
                  <p:tgtEl>
                    <p:sldTgt/>
                  </p:tgtEl>
                </p:cond>
              </p:prevCondLst>
              <p:nextCondLst>
                <p:cond delay="0" evt="onNext">
                  <p:tgtEl>
                    <p:sldTgt/>
                  </p:tgtEl>
                </p:cond>
              </p:nextCondLst>
            </p:seq>
          </p:childTnLst>
        </p:cTn>
      </p:par>
    </p:tnLst>
  </p:timing>
</p:sld>
</file>

<file path=ppt/slides/slide2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669" name="Picture 2"/>
          <p:cNvPicPr/>
          <p:nvPr/>
        </p:nvPicPr>
        <p:blipFill>
          <a:blip r:embed="rId1"/>
          <a:stretch>
            <a:fillRect/>
          </a:stretch>
        </p:blipFill>
        <p:spPr>
          <a:xfrm>
            <a:off x="1523880" y="1600200"/>
            <a:ext cx="3094560" cy="3094560"/>
          </a:xfrm>
          <a:prstGeom prst="rect">
            <a:avLst/>
          </a:prstGeom>
        </p:spPr>
      </p:pic>
      <p:sp>
        <p:nvSpPr>
          <p:cNvPr id="1670" name="CustomShape 1"/>
          <p:cNvSpPr/>
          <p:nvPr/>
        </p:nvSpPr>
        <p:spPr>
          <a:xfrm>
            <a:off x="5010480" y="3124080"/>
            <a:ext cx="3363480" cy="455400"/>
          </a:xfrm>
          <a:prstGeom prst="rect">
            <a:avLst/>
          </a:prstGeom>
        </p:spPr>
        <p:txBody>
          <a:bodyPr bIns="45000" lIns="90000" rIns="90000" tIns="45000" wrap="none"/>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OPTIMIZATION LAB</a:t>
            </a:r>
            <a:endParaRPr/>
          </a:p>
        </p:txBody>
      </p:sp>
      <p:sp>
        <p:nvSpPr>
          <p:cNvPr id="1671" name="CustomShape 2"/>
          <p:cNvSpPr/>
          <p:nvPr/>
        </p:nvSpPr>
        <p:spPr>
          <a:xfrm>
            <a:off x="990720" y="77760"/>
            <a:ext cx="8296920" cy="606960"/>
          </a:xfrm>
          <a:prstGeom prst="rect">
            <a:avLst/>
          </a:prstGeom>
        </p:spPr>
        <p:txBody>
          <a:bodyPr anchor="ctr" bIns="0" lIns="0" rIns="0" tIns="0"/>
          <a:p>
            <a:r>
              <a:rPr lang="fr-FR" sz="3200">
                <a:solidFill>
                  <a:srgbClr val="000000"/>
                </a:solidFill>
                <a:latin typeface="Times New Roman"/>
                <a:ea typeface="ＭＳ Ｐゴシック"/>
              </a:rPr>
              <a:t>Manage the optimization level</a:t>
            </a:r>
            <a:endParaRPr/>
          </a:p>
        </p:txBody>
      </p:sp>
      <p:pic>
        <p:nvPicPr>
          <p:cNvPr descr="" id="1672" name="Picture 60"/>
          <p:cNvPicPr/>
          <p:nvPr/>
        </p:nvPicPr>
        <p:blipFill>
          <a:blip r:embed="rId2"/>
          <a:stretch>
            <a:fillRect/>
          </a:stretch>
        </p:blipFill>
        <p:spPr>
          <a:xfrm>
            <a:off x="271440" y="22320"/>
            <a:ext cx="649800" cy="656280"/>
          </a:xfrm>
          <a:prstGeom prst="rect">
            <a:avLst/>
          </a:prstGeom>
        </p:spPr>
      </p:pic>
    </p:spTree>
  </p:cSld>
</p:sld>
</file>

<file path=ppt/slides/slide2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3" name="CustomShape 1"/>
          <p:cNvSpPr/>
          <p:nvPr/>
        </p:nvSpPr>
        <p:spPr>
          <a:xfrm>
            <a:off x="990720" y="77760"/>
            <a:ext cx="8296920" cy="606960"/>
          </a:xfrm>
          <a:prstGeom prst="rect">
            <a:avLst/>
          </a:prstGeom>
        </p:spPr>
        <p:txBody>
          <a:bodyPr anchor="ctr" bIns="0" lIns="0" rIns="0" tIns="0"/>
          <a:p>
            <a:r>
              <a:rPr lang="fr-FR" sz="3200">
                <a:solidFill>
                  <a:srgbClr val="000000"/>
                </a:solidFill>
                <a:latin typeface="Times New Roman"/>
                <a:ea typeface="ＭＳ Ｐゴシック"/>
              </a:rPr>
              <a:t>Manage the optimization level</a:t>
            </a:r>
            <a:endParaRPr/>
          </a:p>
        </p:txBody>
      </p:sp>
      <p:pic>
        <p:nvPicPr>
          <p:cNvPr descr="" id="1674" name="Picture 60"/>
          <p:cNvPicPr/>
          <p:nvPr/>
        </p:nvPicPr>
        <p:blipFill>
          <a:blip r:embed="rId1"/>
          <a:stretch>
            <a:fillRect/>
          </a:stretch>
        </p:blipFill>
        <p:spPr>
          <a:xfrm>
            <a:off x="271440" y="22320"/>
            <a:ext cx="649800" cy="656280"/>
          </a:xfrm>
          <a:prstGeom prst="rect">
            <a:avLst/>
          </a:prstGeom>
        </p:spPr>
      </p:pic>
      <p:sp>
        <p:nvSpPr>
          <p:cNvPr id="1675" name="CustomShape 2"/>
          <p:cNvSpPr/>
          <p:nvPr/>
        </p:nvSpPr>
        <p:spPr>
          <a:xfrm>
            <a:off x="789120" y="1371600"/>
            <a:ext cx="7463160" cy="264996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goal of this lab is to update an autotools component </a:t>
            </a:r>
            <a:endParaRPr/>
          </a:p>
          <a:p>
            <a:r>
              <a:rPr lang="fr-FR" sz="2400">
                <a:solidFill>
                  <a:srgbClr val="000000"/>
                </a:solidFill>
                <a:latin typeface="Times New Roman"/>
                <a:ea typeface="ＭＳ Ｐゴシック"/>
              </a:rPr>
              <a:t>with an optimization level support by adding a </a:t>
            </a:r>
            <a:endParaRPr/>
          </a:p>
          <a:p>
            <a:r>
              <a:rPr lang="fr-FR" sz="2400">
                <a:solidFill>
                  <a:srgbClr val="000000"/>
                </a:solidFill>
                <a:latin typeface="Times New Roman"/>
                <a:ea typeface="ＭＳ Ｐゴシック"/>
              </a:rPr>
              <a:t>--</a:t>
            </a:r>
            <a:r>
              <a:rPr b="1" lang="fr-FR" sz="2400">
                <a:solidFill>
                  <a:srgbClr val="000000"/>
                </a:solidFill>
                <a:latin typeface="Courier New"/>
                <a:ea typeface="ＭＳ Ｐゴシック"/>
              </a:rPr>
              <a:t>with-optim-level=3 </a:t>
            </a:r>
            <a:r>
              <a:rPr lang="fr-FR" sz="2400">
                <a:solidFill>
                  <a:srgbClr val="000000"/>
                </a:solidFill>
                <a:latin typeface="Times New Roman"/>
                <a:ea typeface="ＭＳ Ｐゴシック"/>
              </a:rPr>
              <a:t>parameter.</a:t>
            </a:r>
            <a:endParaRPr/>
          </a:p>
          <a:p>
            <a:endParaRPr/>
          </a:p>
          <a:p>
            <a:pPr>
              <a:buSzPct val="45000"/>
              <a:buFont charset="2" typeface="Wingdings"/>
              <a:buChar char=""/>
            </a:pPr>
            <a:r>
              <a:rPr lang="fr-FR" sz="2400">
                <a:solidFill>
                  <a:srgbClr val="000000"/>
                </a:solidFill>
                <a:latin typeface="Times New Roman"/>
                <a:ea typeface="ＭＳ Ｐゴシック"/>
              </a:rPr>
              <a:t>Test a build using this one and another build without and</a:t>
            </a:r>
            <a:endParaRPr/>
          </a:p>
          <a:p>
            <a:r>
              <a:rPr lang="fr-FR" sz="2400">
                <a:solidFill>
                  <a:srgbClr val="000000"/>
                </a:solidFill>
                <a:latin typeface="Times New Roman"/>
                <a:ea typeface="ＭＳ Ｐゴシック"/>
              </a:rPr>
              <a:t>check the flags -Ox is well provided to gcc according to the</a:t>
            </a:r>
            <a:endParaRPr/>
          </a:p>
          <a:p>
            <a:r>
              <a:rPr lang="fr-FR" sz="2400">
                <a:solidFill>
                  <a:srgbClr val="000000"/>
                </a:solidFill>
                <a:latin typeface="Times New Roman"/>
                <a:ea typeface="ＭＳ Ｐゴシック"/>
              </a:rPr>
              <a:t>level expected.</a:t>
            </a:r>
            <a:endParaRPr/>
          </a:p>
        </p:txBody>
      </p:sp>
    </p:spTree>
  </p:cSld>
</p:sld>
</file>

<file path=ppt/slides/slide2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6" name="CustomShape 1"/>
          <p:cNvSpPr/>
          <p:nvPr/>
        </p:nvSpPr>
        <p:spPr>
          <a:xfrm>
            <a:off x="990720" y="76320"/>
            <a:ext cx="7987320" cy="637200"/>
          </a:xfrm>
          <a:prstGeom prst="rect">
            <a:avLst/>
          </a:prstGeom>
        </p:spPr>
      </p:sp>
      <p:pic>
        <p:nvPicPr>
          <p:cNvPr descr="" id="1677" name="Picture 29"/>
          <p:cNvPicPr/>
          <p:nvPr/>
        </p:nvPicPr>
        <p:blipFill>
          <a:blip r:embed="rId1"/>
          <a:stretch>
            <a:fillRect/>
          </a:stretch>
        </p:blipFill>
        <p:spPr>
          <a:xfrm>
            <a:off x="271440" y="22320"/>
            <a:ext cx="649800" cy="656280"/>
          </a:xfrm>
          <a:prstGeom prst="rect">
            <a:avLst/>
          </a:prstGeom>
        </p:spPr>
      </p:pic>
      <p:pic>
        <p:nvPicPr>
          <p:cNvPr descr="" id="1678" name="Picture 2"/>
          <p:cNvPicPr/>
          <p:nvPr/>
        </p:nvPicPr>
        <p:blipFill>
          <a:blip r:embed="rId2"/>
          <a:stretch>
            <a:fillRect/>
          </a:stretch>
        </p:blipFill>
        <p:spPr>
          <a:xfrm>
            <a:off x="1905120" y="685800"/>
            <a:ext cx="4570920" cy="4570920"/>
          </a:xfrm>
          <a:prstGeom prst="rect">
            <a:avLst/>
          </a:prstGeom>
        </p:spPr>
      </p:pic>
      <p:sp>
        <p:nvSpPr>
          <p:cNvPr id="1679"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Manage the profiling mode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select a debug/release mode relative to a build</a:t>
            </a:r>
            <a:endParaRPr/>
          </a:p>
        </p:txBody>
      </p:sp>
    </p:spTree>
  </p:cSld>
</p:sld>
</file>

<file path=ppt/slides/slide2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0" name="CustomShape 1"/>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sp>
        <p:nvSpPr>
          <p:cNvPr id="1681" name="CustomShape 2"/>
          <p:cNvSpPr/>
          <p:nvPr/>
        </p:nvSpPr>
        <p:spPr>
          <a:xfrm>
            <a:off x="144360" y="746280"/>
            <a:ext cx="8711280" cy="5814000"/>
          </a:xfrm>
          <a:prstGeom prst="rect">
            <a:avLst/>
          </a:prstGeom>
        </p:spPr>
        <p:txBody>
          <a:bodyPr bIns="45000" lIns="90000" rIns="90000" tIns="45000"/>
          <a:p>
            <a:pPr algn="just"/>
            <a:r>
              <a:rPr lang="fr-FR" sz="1200">
                <a:solidFill>
                  <a:srgbClr val="000000"/>
                </a:solidFill>
                <a:latin typeface="Times New Roman"/>
                <a:ea typeface="ＭＳ Ｐゴシック"/>
              </a:rPr>
              <a:t>The first step in generating profile information for your program is to compile and link it with profiling enabled. To compile a source file for profiling, specify the `-pg' option when you run the compiler. (This is in addition to the options you normally use.) </a:t>
            </a:r>
            <a:endParaRPr/>
          </a:p>
          <a:p>
            <a:pPr algn="just"/>
            <a:r>
              <a:rPr lang="fr-FR" sz="1200">
                <a:solidFill>
                  <a:srgbClr val="000000"/>
                </a:solidFill>
                <a:latin typeface="Times New Roman"/>
                <a:ea typeface="ＭＳ Ｐゴシック"/>
              </a:rPr>
              <a:t>To link the program for profiling, if you use a compiler such as cc to do the linking, simply specify `-pg' in addition to your usual options. The same option, `-pg', alters either compilation or linking to do what is necessary for profiling. Here are examples: </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 gcc -g -c myprog.c utils.c     </a:t>
            </a:r>
            <a:r>
              <a:rPr b="1" lang="fr-FR" sz="1200">
                <a:solidFill>
                  <a:srgbClr val="000000"/>
                </a:solidFill>
                <a:latin typeface="Courier New"/>
                <a:ea typeface="ＭＳ Ｐゴシック"/>
              </a:rPr>
              <a:t>-pg</a:t>
            </a:r>
            <a:r>
              <a:rPr b="1" lang="fr-FR" sz="1200">
                <a:solidFill>
                  <a:srgbClr val="000000"/>
                </a:solidFill>
                <a:latin typeface="Courier New"/>
                <a:ea typeface="ＭＳ Ｐゴシック"/>
              </a:rPr>
              <a:t>	</a:t>
            </a:r>
            <a:r>
              <a:rPr b="1" lang="fr-FR" sz="1200">
                <a:solidFill>
                  <a:srgbClr val="000000"/>
                </a:solidFill>
                <a:latin typeface="Wingdings"/>
                <a:ea typeface="ＭＳ Ｐゴシック"/>
              </a:rPr>
              <a:t> </a:t>
            </a:r>
            <a:r>
              <a:rPr lang="fr-FR" sz="1200">
                <a:solidFill>
                  <a:srgbClr val="000000"/>
                </a:solidFill>
                <a:latin typeface="Times New Roman"/>
                <a:ea typeface="ＭＳ Ｐゴシック"/>
              </a:rPr>
              <a:t>compilation</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 gcc -o myprog myprog.o utils.o </a:t>
            </a:r>
            <a:r>
              <a:rPr b="1" lang="fr-FR" sz="1200">
                <a:solidFill>
                  <a:srgbClr val="000000"/>
                </a:solidFill>
                <a:latin typeface="Courier New"/>
                <a:ea typeface="ＭＳ Ｐゴシック"/>
              </a:rPr>
              <a:t>–pg</a:t>
            </a:r>
            <a:r>
              <a:rPr b="1" lang="fr-FR" sz="1200">
                <a:solidFill>
                  <a:srgbClr val="000000"/>
                </a:solidFill>
                <a:latin typeface="Courier New"/>
                <a:ea typeface="ＭＳ Ｐゴシック"/>
              </a:rPr>
              <a:t>	</a:t>
            </a:r>
            <a:r>
              <a:rPr b="1" lang="fr-FR" sz="1200">
                <a:solidFill>
                  <a:srgbClr val="000000"/>
                </a:solidFill>
                <a:latin typeface="Wingdings"/>
                <a:ea typeface="ＭＳ Ｐゴシック"/>
              </a:rPr>
              <a:t> </a:t>
            </a:r>
            <a:r>
              <a:rPr lang="fr-FR" sz="1200">
                <a:solidFill>
                  <a:srgbClr val="000000"/>
                </a:solidFill>
                <a:latin typeface="Times New Roman"/>
                <a:ea typeface="ＭＳ Ｐゴシック"/>
              </a:rPr>
              <a:t>link</a:t>
            </a:r>
            <a:endParaRPr/>
          </a:p>
          <a:p>
            <a:pPr algn="just"/>
            <a:endParaRPr/>
          </a:p>
          <a:p>
            <a:pPr algn="just"/>
            <a:r>
              <a:rPr lang="fr-FR" sz="1200">
                <a:solidFill>
                  <a:srgbClr val="000000"/>
                </a:solidFill>
                <a:latin typeface="Courier New"/>
                <a:ea typeface="ＭＳ Ｐゴシック"/>
              </a:rPr>
              <a:t>The `-pg' option also works with a command that both compiles and links: </a:t>
            </a:r>
            <a:endParaRPr/>
          </a:p>
          <a:p>
            <a:pPr algn="just"/>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 gcc -o myprog myprog.c utils.c -g </a:t>
            </a:r>
            <a:r>
              <a:rPr b="1" lang="fr-FR" sz="1200">
                <a:solidFill>
                  <a:srgbClr val="000000"/>
                </a:solidFill>
                <a:latin typeface="Courier New"/>
                <a:ea typeface="ＭＳ Ｐゴシック"/>
              </a:rPr>
              <a:t>-pg</a:t>
            </a:r>
            <a:endParaRPr/>
          </a:p>
          <a:p>
            <a:pPr algn="just"/>
            <a:endParaRPr/>
          </a:p>
          <a:p>
            <a:pPr algn="just"/>
            <a:r>
              <a:rPr lang="fr-FR" sz="1200">
                <a:solidFill>
                  <a:srgbClr val="000000"/>
                </a:solidFill>
                <a:latin typeface="Courier New"/>
                <a:ea typeface="ＭＳ Ｐゴシック"/>
              </a:rPr>
              <a:t>Note: The `-pg' option must be part of your compilation options as well as your link options. If it is not then no call-graph data will be gathered and when you run gprof you will get an error message like this:</a:t>
            </a:r>
            <a:endParaRPr/>
          </a:p>
          <a:p>
            <a:pPr algn="just"/>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gprof: gmon.out file is missing call-graph data</a:t>
            </a:r>
            <a:endParaRPr/>
          </a:p>
          <a:p>
            <a:pPr algn="just"/>
            <a:endParaRPr/>
          </a:p>
          <a:p>
            <a:pPr algn="just"/>
            <a:r>
              <a:rPr lang="fr-FR" sz="1200">
                <a:solidFill>
                  <a:srgbClr val="000000"/>
                </a:solidFill>
                <a:latin typeface="Courier New"/>
                <a:ea typeface="ＭＳ Ｐゴシック"/>
              </a:rPr>
              <a:t>If you add the `-Q' switch to suppress the printing of the call graph data you will still be able to see the time samples:</a:t>
            </a:r>
            <a:endParaRPr/>
          </a:p>
          <a:p>
            <a:pPr algn="just"/>
            <a:endParaRPr/>
          </a:p>
          <a:p>
            <a:pPr algn="just"/>
            <a:r>
              <a:rPr lang="fr-FR" sz="1200">
                <a:solidFill>
                  <a:srgbClr val="000000"/>
                </a:solidFill>
                <a:latin typeface="Courier New"/>
                <a:ea typeface="ＭＳ Ｐゴシック"/>
              </a:rPr>
              <a:t>Flat profile:</a:t>
            </a:r>
            <a:endParaRPr/>
          </a:p>
          <a:p>
            <a:pPr algn="just"/>
            <a:r>
              <a:rPr lang="fr-FR" sz="1200">
                <a:solidFill>
                  <a:srgbClr val="000000"/>
                </a:solidFill>
                <a:latin typeface="Courier New"/>
                <a:ea typeface="ＭＳ Ｐゴシック"/>
              </a:rPr>
              <a:t>     </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Each sample counts as 0.01 seconds.</a:t>
            </a:r>
            <a:endParaRPr/>
          </a:p>
          <a:p>
            <a:pPr algn="just"/>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   cumulative   self              self     total</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time   seconds   seconds    calls  ms/call  ms/call  name</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33.34      0.02     0.02     7208     0.00     0.00  open</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16.67      0.03     0.01      244     0.04     0.12  offtime</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16.67      0.04     0.01        8     1.25     1.25  memccpy</a:t>
            </a:r>
            <a:endParaRPr/>
          </a:p>
          <a:p>
            <a:pPr algn="just"/>
            <a:r>
              <a:rPr lang="fr-FR" sz="1200">
                <a:solidFill>
                  <a:srgbClr val="000000"/>
                </a:solidFill>
                <a:latin typeface="Courier New"/>
                <a:ea typeface="ＭＳ Ｐゴシック"/>
              </a:rPr>
              <a:t>      </a:t>
            </a:r>
            <a:r>
              <a:rPr lang="fr-FR" sz="1200">
                <a:solidFill>
                  <a:srgbClr val="000000"/>
                </a:solidFill>
                <a:latin typeface="Courier New"/>
                <a:ea typeface="ＭＳ Ｐゴシック"/>
              </a:rPr>
              <a:t>16.67      0.05     0.01        7     1.43     1.43  write</a:t>
            </a:r>
            <a:endParaRPr/>
          </a:p>
        </p:txBody>
      </p:sp>
      <p:pic>
        <p:nvPicPr>
          <p:cNvPr descr="" id="1682" name="Picture 4"/>
          <p:cNvPicPr/>
          <p:nvPr/>
        </p:nvPicPr>
        <p:blipFill>
          <a:blip r:embed="rId1"/>
          <a:stretch>
            <a:fillRect/>
          </a:stretch>
        </p:blipFill>
        <p:spPr>
          <a:xfrm>
            <a:off x="271440" y="22320"/>
            <a:ext cx="649800" cy="656280"/>
          </a:xfrm>
          <a:prstGeom prst="rect">
            <a:avLst/>
          </a:prstGeom>
        </p:spPr>
      </p:pic>
    </p:spTree>
  </p:cSld>
  <p:timing>
    <p:tnLst>
      <p:par>
        <p:cTn dur="indefinite" id="79" nodeType="tmRoot" restart="never">
          <p:childTnLst>
            <p:seq>
              <p:cTn id="80" nodeType="mainSeq">
                <p:childTnLst/>
              </p:cTn>
              <p:prevCondLst>
                <p:cond delay="0" evt="onPrev">
                  <p:tgtEl>
                    <p:sldTgt/>
                  </p:tgtEl>
                </p:cond>
              </p:prevCondLst>
              <p:nextCondLst>
                <p:cond delay="0" evt="onNext">
                  <p:tgtEl>
                    <p:sldTgt/>
                  </p:tgtEl>
                </p:cond>
              </p:nextCondLst>
            </p:seq>
          </p:childTnLst>
        </p:cTn>
      </p:par>
    </p:tnLst>
  </p:timing>
</p:sld>
</file>

<file path=ppt/slides/slide2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3" name="CustomShape 1"/>
          <p:cNvSpPr/>
          <p:nvPr/>
        </p:nvSpPr>
        <p:spPr>
          <a:xfrm>
            <a:off x="144360" y="746280"/>
            <a:ext cx="8711280" cy="5814000"/>
          </a:xfrm>
          <a:prstGeom prst="rect">
            <a:avLst/>
          </a:prstGeom>
        </p:spPr>
        <p:txBody>
          <a:bodyPr bIns="45000" lIns="90000" rIns="90000" tIns="45000"/>
          <a:p>
            <a:pPr algn="just"/>
            <a:r>
              <a:rPr lang="fr-FR" sz="1200">
                <a:solidFill>
                  <a:srgbClr val="000000"/>
                </a:solidFill>
                <a:latin typeface="Times New Roman"/>
                <a:ea typeface="ＭＳ Ｐゴシック"/>
              </a:rPr>
              <a:t>Gprof profiling is similar in some ways to prof profiling. Instead of  prof's option  -p, the usual option to enable  gprof profiling is  -pg. The linker links against a different  mcount() function which maintains exact counts of entries into each function by individual call sites, probably by walking the stack at run-time to find the address the called function will return to. </a:t>
            </a:r>
            <a:endParaRPr/>
          </a:p>
          <a:p>
            <a:pPr algn="just"/>
            <a:r>
              <a:rPr lang="fr-FR" sz="1200">
                <a:solidFill>
                  <a:srgbClr val="000000"/>
                </a:solidFill>
                <a:latin typeface="Times New Roman"/>
                <a:ea typeface="ＭＳ Ｐゴシック"/>
              </a:rPr>
              <a:t>The  gprof post-processor then constructs the call graph for the program, and propagates function execution time (obtained from the PC sampling) through the call graph, proportionally to the number of calls from each call site for the function. The resulting weighted call graph gives a more thorough picture of inefficiencies in the program; however the call graph may be substantially inaccurate when:</a:t>
            </a:r>
            <a:endParaRPr/>
          </a:p>
          <a:p>
            <a:pPr algn="just">
              <a:buSzPct val="45000"/>
              <a:buFont typeface="Arial"/>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Propagating execution time meaningfully is difficult when there is recursion (i.e., the call graph is not a tree).</a:t>
            </a:r>
            <a:endParaRPr/>
          </a:p>
          <a:p>
            <a:pPr algn="just">
              <a:buSzPct val="45000"/>
              <a:buFont typeface="Arial"/>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The heuristic of allocating execution time of a function to its call sites proportionally to the number of calls from each call site fails because different call sites made substantially different demands on the function. E.g., a function might be called equal number of times from location A and B, but the average latency for calls from A might be 100 times longer than the average latency for calls from B; nevertheless, gprof would assign equal amounts of time to be propagated up the call graph to locations A and B. </a:t>
            </a:r>
            <a:endParaRPr/>
          </a:p>
          <a:p>
            <a:pPr algn="just"/>
            <a:endParaRPr/>
          </a:p>
          <a:p>
            <a:pPr algn="just">
              <a:buSzPct val="45000"/>
              <a:buFont typeface="Arial"/>
              <a:buChar char="•"/>
            </a:pPr>
            <a:r>
              <a:rPr lang="fr-FR" sz="1200">
                <a:solidFill>
                  <a:srgbClr val="000000"/>
                </a:solidFill>
                <a:latin typeface="Times New Roman"/>
                <a:ea typeface="ＭＳ Ｐゴシック"/>
              </a:rPr>
              <a:t>Sample of results :</a:t>
            </a:r>
            <a:endParaRPr/>
          </a:p>
          <a:p>
            <a:pPr algn="just"/>
            <a:endParaRPr/>
          </a:p>
        </p:txBody>
      </p:sp>
      <p:pic>
        <p:nvPicPr>
          <p:cNvPr descr="" id="1684" name="Picture 3"/>
          <p:cNvPicPr/>
          <p:nvPr/>
        </p:nvPicPr>
        <p:blipFill>
          <a:blip r:embed="rId1"/>
          <a:stretch>
            <a:fillRect/>
          </a:stretch>
        </p:blipFill>
        <p:spPr>
          <a:xfrm>
            <a:off x="1558800" y="3733920"/>
            <a:ext cx="5933160" cy="2742120"/>
          </a:xfrm>
          <a:prstGeom prst="rect">
            <a:avLst/>
          </a:prstGeom>
        </p:spPr>
      </p:pic>
      <p:sp>
        <p:nvSpPr>
          <p:cNvPr id="1685" name="CustomShape 2"/>
          <p:cNvSpPr/>
          <p:nvPr/>
        </p:nvSpPr>
        <p:spPr>
          <a:xfrm>
            <a:off x="339120" y="6488280"/>
            <a:ext cx="4229280" cy="272160"/>
          </a:xfrm>
          <a:prstGeom prst="rect">
            <a:avLst/>
          </a:prstGeom>
        </p:spPr>
        <p:txBody>
          <a:bodyPr bIns="45000" lIns="90000" rIns="90000" tIns="45000" wrap="none"/>
          <a:p>
            <a:r>
              <a:rPr b="1" lang="fr-FR" sz="1200">
                <a:solidFill>
                  <a:srgbClr val="22228b"/>
                </a:solidFill>
                <a:latin typeface="Times New Roman"/>
                <a:ea typeface="ＭＳ Ｐゴシック"/>
              </a:rPr>
              <a:t>nb : gprof with pthread requires some adaptation of the code!!</a:t>
            </a:r>
            <a:endParaRPr/>
          </a:p>
        </p:txBody>
      </p:sp>
      <p:sp>
        <p:nvSpPr>
          <p:cNvPr id="1686" name="CustomShape 3"/>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687" name="Picture 4"/>
          <p:cNvPicPr/>
          <p:nvPr/>
        </p:nvPicPr>
        <p:blipFill>
          <a:blip r:embed="rId2"/>
          <a:stretch>
            <a:fillRect/>
          </a:stretch>
        </p:blipFill>
        <p:spPr>
          <a:xfrm>
            <a:off x="271440" y="22320"/>
            <a:ext cx="649800" cy="656280"/>
          </a:xfrm>
          <a:prstGeom prst="rect">
            <a:avLst/>
          </a:prstGeom>
        </p:spPr>
      </p:pic>
    </p:spTree>
  </p:cSld>
  <p:timing>
    <p:tnLst>
      <p:par>
        <p:cTn dur="indefinite" id="81" nodeType="tmRoot" restart="never">
          <p:childTnLst>
            <p:seq>
              <p:cTn id="82" nodeType="mainSeq">
                <p:childTnLst/>
              </p:cTn>
              <p:prevCondLst>
                <p:cond delay="0" evt="onPrev">
                  <p:tgtEl>
                    <p:sldTgt/>
                  </p:tgtEl>
                </p:cond>
              </p:prevCondLst>
              <p:nextCondLst>
                <p:cond delay="0" evt="onNext">
                  <p:tgtEl>
                    <p:sldTgt/>
                  </p:tgtEl>
                </p:cond>
              </p:nextCondLst>
            </p:seq>
          </p:childTnLst>
        </p:cTn>
      </p:par>
    </p:tnLst>
  </p:timing>
</p:sld>
</file>

<file path=ppt/slides/slide2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8" name="CustomShape 1"/>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689" name="Picture 4"/>
          <p:cNvPicPr/>
          <p:nvPr/>
        </p:nvPicPr>
        <p:blipFill>
          <a:blip r:embed="rId1"/>
          <a:stretch>
            <a:fillRect/>
          </a:stretch>
        </p:blipFill>
        <p:spPr>
          <a:xfrm>
            <a:off x="271440" y="22320"/>
            <a:ext cx="649800" cy="656280"/>
          </a:xfrm>
          <a:prstGeom prst="rect">
            <a:avLst/>
          </a:prstGeom>
        </p:spPr>
      </p:pic>
      <p:sp>
        <p:nvSpPr>
          <p:cNvPr id="1690" name="CustomShape 2"/>
          <p:cNvSpPr/>
          <p:nvPr/>
        </p:nvSpPr>
        <p:spPr>
          <a:xfrm>
            <a:off x="228600" y="814680"/>
            <a:ext cx="8762040" cy="5327640"/>
          </a:xfrm>
          <a:prstGeom prst="rect">
            <a:avLst/>
          </a:prstGeom>
        </p:spPr>
        <p:txBody>
          <a:bodyPr anchor="ctr" bIns="0" lIns="0" rIns="0" tIns="0"/>
          <a:p>
            <a:pPr algn="just">
              <a:lnSpc>
                <a:spcPct val="100000"/>
              </a:lnSpc>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Cohabitation problems between gnu prof (aka gprof) and the pthread :</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gprof is the GNU Profiler, a tool used when tracking which functions are eating CPU in your program. Anyway, you should already be familiar with it if you got interested in this page.</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One problem with gprof under certain kernels (such as Linux) is that it doesn’t behave correctly with multithreaded applications. It actually only profiles the main thread, which is quite useless.</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Workaround</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There is an easy, but surprisingly not very widespread fix for this annoying gprof behaviour. Basically, gprof uses the internalITIMER_PROF timer which makes the kernel deliver a signal to the application whenever it expires. So we just need to pass this timer data to all spawned threads.</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Example</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It wouldn’t be too hard to put a call to setitimer in each function spawned by a thread, but I thought it would be more elegant to implement a wrapper for pthread_create.</a:t>
            </a:r>
            <a:endParaRPr/>
          </a:p>
          <a:p>
            <a:pPr algn="just">
              <a:lnSpc>
                <a:spcPct val="100000"/>
              </a:lnSpc>
            </a:pPr>
            <a:endParaRPr/>
          </a:p>
          <a:p>
            <a:pPr algn="just">
              <a:lnSpc>
                <a:spcPct val="100000"/>
              </a:lnSpc>
            </a:pPr>
            <a:r>
              <a:rPr lang="fr-FR" sz="1400">
                <a:solidFill>
                  <a:srgbClr val="000000"/>
                </a:solidFill>
                <a:latin typeface="Times New Roman"/>
                <a:ea typeface="ＭＳ Ｐゴシック"/>
              </a:rPr>
              <a:t>Daniel Jönsson enhanced my code so that it could be used in a preload library without having to modify the program. It can also be very useful for libraries that spawn threads without warning, such as libSDL. </a:t>
            </a:r>
            <a:endParaRPr/>
          </a:p>
          <a:p>
            <a:pPr algn="just">
              <a:lnSpc>
                <a:spcPct val="100000"/>
              </a:lnSpc>
            </a:pPr>
            <a:endParaRPr/>
          </a:p>
          <a:p>
            <a:pPr algn="just">
              <a:lnSpc>
                <a:spcPct val="100000"/>
              </a:lnSpc>
              <a:buSzPct val="45000"/>
              <a:buFont charset="2" typeface="Wingdings"/>
              <a:buChar char=""/>
            </a:pPr>
            <a:r>
              <a:rPr lang="fr-FR" sz="1400">
                <a:solidFill>
                  <a:srgbClr val="000000"/>
                </a:solidFill>
                <a:latin typeface="Times New Roman"/>
                <a:ea typeface="ＭＳ Ｐゴシック"/>
              </a:rPr>
              <a:t>The result code is shown below and can be downloaded here: </a:t>
            </a:r>
            <a:r>
              <a:rPr lang="fr-FR" sz="1400" u="sng">
                <a:solidFill>
                  <a:srgbClr val="000000"/>
                </a:solidFill>
                <a:latin typeface="Times New Roman"/>
                <a:ea typeface="ＭＳ Ｐゴシック"/>
                <a:hlinkClick r:id="rId2"/>
              </a:rPr>
              <a:t>http://sam.zoy.org/writings/programming/gprof-helper.c</a:t>
            </a:r>
            <a:endParaRPr/>
          </a:p>
          <a:p>
            <a:pPr algn="just">
              <a:lnSpc>
                <a:spcPct val="100000"/>
              </a:lnSpc>
            </a:pPr>
            <a:endParaRPr/>
          </a:p>
          <a:p>
            <a:pPr algn="just">
              <a:lnSpc>
                <a:spcPct val="100000"/>
              </a:lnSpc>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more detail: </a:t>
            </a:r>
            <a:r>
              <a:rPr b="1" lang="fr-FR" sz="1400" u="sng">
                <a:solidFill>
                  <a:srgbClr val="ffffff"/>
                </a:solidFill>
                <a:latin typeface="Times New Roman"/>
                <a:ea typeface="ＭＳ Ｐゴシック"/>
                <a:hlinkClick r:id="rId3"/>
              </a:rPr>
              <a:t>http://sam.zoy.org/writings/programming/gprof.html</a:t>
            </a:r>
            <a:endParaRPr/>
          </a:p>
        </p:txBody>
      </p:sp>
    </p:spTree>
  </p:cSld>
</p:sld>
</file>

<file path=ppt/slides/slide2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1" name="CustomShape 1"/>
          <p:cNvSpPr/>
          <p:nvPr/>
        </p:nvSpPr>
        <p:spPr>
          <a:xfrm>
            <a:off x="144360" y="746280"/>
            <a:ext cx="8711280" cy="5814000"/>
          </a:xfrm>
          <a:prstGeom prst="rect">
            <a:avLst/>
          </a:prstGeom>
        </p:spPr>
        <p:txBody>
          <a:bodyPr bIns="45000" lIns="90000" rIns="90000" tIns="45000"/>
          <a:p>
            <a:pPr algn="just"/>
            <a:r>
              <a:rPr lang="fr-FR" sz="1200">
                <a:solidFill>
                  <a:srgbClr val="000000"/>
                </a:solidFill>
                <a:latin typeface="Times New Roman"/>
                <a:ea typeface="ＭＳ Ｐゴシック"/>
              </a:rPr>
              <a:t>The remaining functions in the listing (those whose self seconds field is 0.00) didn't appear in the histogram samples at all. However, the call graph indicated that they were called, so therefore they are listed, sorted in decreasing order by the calls field. Clearly some time was spent executing these functions, but the paucity of </a:t>
            </a:r>
            <a:r>
              <a:rPr b="1" lang="fr-FR" sz="1200">
                <a:solidFill>
                  <a:srgbClr val="000000"/>
                </a:solidFill>
                <a:latin typeface="Trebuchet MS"/>
                <a:ea typeface="ＭＳ Ｐゴシック"/>
              </a:rPr>
              <a:t>histogram</a:t>
            </a:r>
            <a:r>
              <a:rPr lang="fr-FR" sz="1200">
                <a:solidFill>
                  <a:srgbClr val="000000"/>
                </a:solidFill>
                <a:latin typeface="Times New Roman"/>
                <a:ea typeface="ＭＳ Ｐゴシック"/>
              </a:rPr>
              <a:t> samples prevents any determination of how much time each took.</a:t>
            </a:r>
            <a:endParaRPr/>
          </a:p>
          <a:p>
            <a:pPr algn="just"/>
            <a:r>
              <a:rPr lang="fr-FR" sz="1200">
                <a:solidFill>
                  <a:srgbClr val="000000"/>
                </a:solidFill>
                <a:latin typeface="Times New Roman"/>
                <a:ea typeface="ＭＳ Ｐゴシック"/>
              </a:rPr>
              <a:t>Here is what the fields in each line means:</a:t>
            </a:r>
            <a:endParaRPr/>
          </a:p>
          <a:p>
            <a:pPr algn="just"/>
            <a:endParaRPr/>
          </a:p>
          <a:p>
            <a:pPr algn="just"/>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endParaRPr/>
          </a:p>
          <a:p>
            <a:pPr algn="just"/>
            <a:r>
              <a:rPr lang="fr-FR" sz="1200">
                <a:solidFill>
                  <a:srgbClr val="000000"/>
                </a:solidFill>
                <a:latin typeface="Times New Roman"/>
                <a:ea typeface="ＭＳ Ｐゴシック"/>
              </a:rPr>
              <a:t>	</a:t>
            </a:r>
            <a:endParaRPr/>
          </a:p>
          <a:p>
            <a:pPr algn="just"/>
            <a:r>
              <a:rPr lang="fr-FR" sz="1200">
                <a:solidFill>
                  <a:srgbClr val="000000"/>
                </a:solidFill>
                <a:latin typeface="Times New Roman"/>
                <a:ea typeface="ＭＳ Ｐゴシック"/>
              </a:rPr>
              <a:t>	</a:t>
            </a:r>
            <a:endParaRPr/>
          </a:p>
        </p:txBody>
      </p:sp>
      <p:sp>
        <p:nvSpPr>
          <p:cNvPr id="1692" name="CustomShape 2"/>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693" name="Picture 4"/>
          <p:cNvPicPr/>
          <p:nvPr/>
        </p:nvPicPr>
        <p:blipFill>
          <a:blip r:embed="rId1"/>
          <a:stretch>
            <a:fillRect/>
          </a:stretch>
        </p:blipFill>
        <p:spPr>
          <a:xfrm>
            <a:off x="271440" y="22320"/>
            <a:ext cx="649800" cy="656280"/>
          </a:xfrm>
          <a:prstGeom prst="rect">
            <a:avLst/>
          </a:prstGeom>
        </p:spPr>
      </p:pic>
    </p:spTree>
  </p:cSld>
  <p:timing>
    <p:tnLst>
      <p:par>
        <p:cTn dur="indefinite" id="83" nodeType="tmRoot" restart="never">
          <p:childTnLst>
            <p:seq>
              <p:cTn id="84" nodeType="mainSeq">
                <p:childTnLst/>
              </p:cTn>
              <p:prevCondLst>
                <p:cond delay="0" evt="onPrev">
                  <p:tgtEl>
                    <p:sldTgt/>
                  </p:tgtEl>
                </p:cond>
              </p:prevCondLst>
              <p:nextCondLst>
                <p:cond delay="0" evt="onNext">
                  <p:tgtEl>
                    <p:sldTgt/>
                  </p:tgtEl>
                </p:cond>
              </p:nextCondLst>
            </p:seq>
          </p:childTnLst>
        </p:cTn>
      </p:par>
    </p:tnLst>
  </p:timing>
</p:sld>
</file>

<file path=ppt/slides/slide2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4" name="CustomShape 1"/>
          <p:cNvSpPr/>
          <p:nvPr/>
        </p:nvSpPr>
        <p:spPr>
          <a:xfrm>
            <a:off x="380880" y="6553080"/>
            <a:ext cx="294120" cy="151200"/>
          </a:xfrm>
          <a:prstGeom prst="rect">
            <a:avLst/>
          </a:prstGeom>
        </p:spPr>
        <p:txBody>
          <a:bodyPr anchor="b" bIns="0" lIns="0" rIns="0" tIns="0"/>
          <a:p>
            <a:fld id="{21715171-81A1-4161-91C1-6191819161A1}" type="slidenum">
              <a:rPr lang="fr-FR" sz="800">
                <a:solidFill>
                  <a:srgbClr val="333333"/>
                </a:solidFill>
                <a:latin typeface="Trebuchet MS"/>
                <a:ea typeface="ＭＳ Ｐゴシック"/>
              </a:rPr>
              <a:t>&lt;numéro&gt;</a:t>
            </a:fld>
            <a:endParaRPr/>
          </a:p>
        </p:txBody>
      </p:sp>
      <p:sp>
        <p:nvSpPr>
          <p:cNvPr id="1695" name="CustomShape 2"/>
          <p:cNvSpPr/>
          <p:nvPr/>
        </p:nvSpPr>
        <p:spPr>
          <a:xfrm>
            <a:off x="928800" y="6492960"/>
            <a:ext cx="2132640" cy="363960"/>
          </a:xfrm>
          <a:prstGeom prst="rect">
            <a:avLst/>
          </a:prstGeom>
        </p:spPr>
        <p:txBody>
          <a:bodyPr anchor="ctr" bIns="46800" lIns="90000" rIns="90000" tIns="46800"/>
          <a:p>
            <a:r>
              <a:rPr lang="fr-FR" sz="800">
                <a:solidFill>
                  <a:srgbClr val="8f8f8f"/>
                </a:solidFill>
                <a:latin typeface="Trebuchet MS"/>
                <a:ea typeface="ＭＳ Ｐゴシック"/>
              </a:rPr>
              <a:t>06/17/10</a:t>
            </a:r>
            <a:endParaRPr/>
          </a:p>
        </p:txBody>
      </p:sp>
      <p:sp>
        <p:nvSpPr>
          <p:cNvPr id="1696" name="CustomShape 3"/>
          <p:cNvSpPr/>
          <p:nvPr/>
        </p:nvSpPr>
        <p:spPr>
          <a:xfrm>
            <a:off x="538200" y="5940360"/>
            <a:ext cx="4711680" cy="302760"/>
          </a:xfrm>
          <a:prstGeom prst="rect">
            <a:avLst/>
          </a:prstGeom>
        </p:spPr>
        <p:txBody>
          <a:bodyPr bIns="45000" lIns="90000" rIns="90000" tIns="45000" wrap="none"/>
          <a:p>
            <a:r>
              <a:rPr lang="fr-FR" sz="1400">
                <a:solidFill>
                  <a:srgbClr val="000000"/>
                </a:solidFill>
                <a:latin typeface="Times New Roman"/>
                <a:ea typeface="ＭＳ Ｐゴシック"/>
              </a:rPr>
              <a:t>Usage: </a:t>
            </a: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./configure --enable-profiling/--disable-profiling</a:t>
            </a:r>
            <a:endParaRPr/>
          </a:p>
        </p:txBody>
      </p:sp>
      <p:sp>
        <p:nvSpPr>
          <p:cNvPr id="1697" name="CustomShape 4"/>
          <p:cNvSpPr/>
          <p:nvPr/>
        </p:nvSpPr>
        <p:spPr>
          <a:xfrm>
            <a:off x="990720" y="1143000"/>
            <a:ext cx="7923600" cy="4810320"/>
          </a:xfrm>
          <a:prstGeom prst="rect">
            <a:avLst/>
          </a:prstGeom>
        </p:spPr>
        <p:txBody>
          <a:bodyPr bIns="45000" lIns="90000" rIns="90000" tIns="45000"/>
          <a:p>
            <a:r>
              <a:rPr lang="fr-FR" sz="1000">
                <a:solidFill>
                  <a:srgbClr val="000000"/>
                </a:solidFill>
                <a:latin typeface="Courier New"/>
                <a:ea typeface="ＭＳ Ｐゴシック"/>
              </a:rPr>
              <a:t>AC_ARG_ENABLE(</a:t>
            </a:r>
            <a:r>
              <a:rPr b="1" lang="fr-FR" sz="1000">
                <a:solidFill>
                  <a:srgbClr val="0070c0"/>
                </a:solidFill>
                <a:latin typeface="Courier New"/>
                <a:ea typeface="ＭＳ Ｐゴシック"/>
              </a:rPr>
              <a:t>profiling</a:t>
            </a:r>
            <a:r>
              <a:rPr lang="fr-FR" sz="1000">
                <a:solidFill>
                  <a:srgbClr val="000000"/>
                </a:solidFill>
                <a:latin typeface="Courier New"/>
                <a:ea typeface="ＭＳ Ｐゴシック"/>
              </a:rPr>
              <a:t>,</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AS_HELP_STRING([--enable-profiling], [Enable the buildin profiling (gnu/gprof) support [default=no]]),</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[case "${enableval}" in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yes) have_profiling=true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no)  have_profiling=false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   AC_MSG_ERROR(bad value ${enableval} for --enable-profiling)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esac],</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[have_profiling=false])</a:t>
            </a:r>
            <a:endParaRPr/>
          </a:p>
          <a:p>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dnl Test the have_profiling variable and if equal to true</a:t>
            </a:r>
            <a:endParaRPr/>
          </a:p>
          <a:p>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AC_MSG_CHECKING([Checking the profiling support])</a:t>
            </a:r>
            <a:endParaRPr/>
          </a:p>
          <a:p>
            <a:r>
              <a:rPr lang="fr-FR" sz="1000">
                <a:solidFill>
                  <a:srgbClr val="000000"/>
                </a:solidFill>
                <a:latin typeface="Courier New"/>
                <a:ea typeface="ＭＳ Ｐゴシック"/>
              </a:rPr>
              <a:t>if test "$have_profiling" = "true" ; then</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Display the result of the test ... yes</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AC_MSG_RESULT([yes])</a:t>
            </a:r>
            <a:endParaRPr/>
          </a:p>
          <a:p>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Update the CFLAGS, CPPFLAGS and LDFLAGS with gprof options for gcc</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CFLAGS=" $CFLAGS –pg "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CPPFLAGS=" $CPPFLAGS –pg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LDFLAGS=" $LDFLAGS –pg "</a:t>
            </a:r>
            <a:endParaRPr/>
          </a:p>
          <a:p>
            <a:r>
              <a:rPr lang="fr-FR" sz="1000">
                <a:solidFill>
                  <a:srgbClr val="000000"/>
                </a:solidFill>
                <a:latin typeface="Courier New"/>
                <a:ea typeface="ＭＳ Ｐゴシック"/>
              </a:rPr>
              <a:t>else</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Display the result of the test ... no</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dnl --------------------------------------------</a:t>
            </a:r>
            <a:endParaRPr/>
          </a:p>
          <a:p>
            <a:r>
              <a:rPr lang="fr-FR" sz="1000">
                <a:solidFill>
                  <a:srgbClr val="000000"/>
                </a:solidFill>
                <a:latin typeface="Courier New"/>
                <a:ea typeface="ＭＳ Ｐゴシック"/>
              </a:rPr>
              <a:t>    </a:t>
            </a:r>
            <a:r>
              <a:rPr lang="fr-FR" sz="1000">
                <a:solidFill>
                  <a:srgbClr val="000000"/>
                </a:solidFill>
                <a:latin typeface="Courier New"/>
                <a:ea typeface="ＭＳ Ｐゴシック"/>
              </a:rPr>
              <a:t>AC_MSG_RESULT([no])</a:t>
            </a:r>
            <a:endParaRPr/>
          </a:p>
          <a:p>
            <a:r>
              <a:rPr lang="fr-FR" sz="1000">
                <a:solidFill>
                  <a:srgbClr val="000000"/>
                </a:solidFill>
                <a:latin typeface="Courier New"/>
                <a:ea typeface="ＭＳ Ｐゴシック"/>
              </a:rPr>
              <a:t>fi</a:t>
            </a:r>
            <a:endParaRPr/>
          </a:p>
        </p:txBody>
      </p:sp>
      <p:sp>
        <p:nvSpPr>
          <p:cNvPr id="1698" name="CustomShape 5"/>
          <p:cNvSpPr/>
          <p:nvPr/>
        </p:nvSpPr>
        <p:spPr>
          <a:xfrm>
            <a:off x="511920" y="6245280"/>
            <a:ext cx="4821840" cy="302760"/>
          </a:xfrm>
          <a:prstGeom prst="rect">
            <a:avLst/>
          </a:prstGeom>
        </p:spPr>
        <p:txBody>
          <a:bodyPr bIns="45000" lIns="90000" rIns="90000" tIns="45000" wrap="none"/>
          <a:p>
            <a:pPr>
              <a:buSzPct val="45000"/>
              <a:buFont charset="2" typeface="Wingdings"/>
              <a:buChar char=""/>
            </a:pPr>
            <a:r>
              <a:rPr lang="fr-FR" sz="1400">
                <a:solidFill>
                  <a:srgbClr val="000000"/>
                </a:solidFill>
                <a:latin typeface="Times New Roman"/>
                <a:ea typeface="ＭＳ Ｐゴシック"/>
              </a:rPr>
              <a:t>If set, it will give –pg to both the CFLAGS and the LDFLAGS.</a:t>
            </a:r>
            <a:endParaRPr/>
          </a:p>
        </p:txBody>
      </p:sp>
      <p:sp>
        <p:nvSpPr>
          <p:cNvPr id="1699" name="CustomShape 6"/>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700" name="Picture 4"/>
          <p:cNvPicPr/>
          <p:nvPr/>
        </p:nvPicPr>
        <p:blipFill>
          <a:blip r:embed="rId1"/>
          <a:stretch>
            <a:fillRect/>
          </a:stretch>
        </p:blipFill>
        <p:spPr>
          <a:xfrm>
            <a:off x="271440" y="22320"/>
            <a:ext cx="649800" cy="656280"/>
          </a:xfrm>
          <a:prstGeom prst="rect">
            <a:avLst/>
          </a:prstGeom>
        </p:spPr>
      </p:pic>
      <p:sp>
        <p:nvSpPr>
          <p:cNvPr id="1701" name="CustomShape 7"/>
          <p:cNvSpPr/>
          <p:nvPr/>
        </p:nvSpPr>
        <p:spPr>
          <a:xfrm>
            <a:off x="394200" y="773640"/>
            <a:ext cx="3770280" cy="363960"/>
          </a:xfrm>
          <a:prstGeom prst="rect">
            <a:avLst/>
          </a:prstGeom>
        </p:spPr>
        <p:txBody>
          <a:bodyPr bIns="45000" lIns="90000" rIns="90000" tIns="45000" wrap="none"/>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Impact on the configure.ac template :</a:t>
            </a:r>
            <a:endParaRPr/>
          </a:p>
        </p:txBody>
      </p:sp>
    </p:spTree>
  </p:cSld>
  <p:timing>
    <p:tnLst>
      <p:par>
        <p:cTn dur="indefinite" id="85" nodeType="tmRoot" restart="never">
          <p:childTnLst>
            <p:seq>
              <p:cTn dur="indefinite" id="86" nodeType="mainSeq">
                <p:childTnLst/>
              </p:cTn>
              <p:prevCondLst>
                <p:cond delay="0" evt="onPrev">
                  <p:tgtEl>
                    <p:sldTgt/>
                  </p:tgtEl>
                </p:cond>
              </p:prevCondLst>
              <p:nextCondLst>
                <p:cond delay="0" evt="onNext">
                  <p:tgtEl>
                    <p:sldTgt/>
                  </p:tgtEl>
                </p:cond>
              </p:nextCondLst>
            </p:seq>
          </p:childTnLst>
        </p:cTn>
      </p:par>
    </p:tnLst>
  </p:timing>
</p:sld>
</file>

<file path=ppt/slides/slide2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02" name="Picture 2"/>
          <p:cNvPicPr/>
          <p:nvPr/>
        </p:nvPicPr>
        <p:blipFill>
          <a:blip r:embed="rId1"/>
          <a:stretch>
            <a:fillRect/>
          </a:stretch>
        </p:blipFill>
        <p:spPr>
          <a:xfrm>
            <a:off x="1523880" y="1600200"/>
            <a:ext cx="3094560" cy="3094560"/>
          </a:xfrm>
          <a:prstGeom prst="rect">
            <a:avLst/>
          </a:prstGeom>
        </p:spPr>
      </p:pic>
      <p:sp>
        <p:nvSpPr>
          <p:cNvPr id="1703" name="CustomShape 1"/>
          <p:cNvSpPr/>
          <p:nvPr/>
        </p:nvSpPr>
        <p:spPr>
          <a:xfrm>
            <a:off x="4971240" y="3124080"/>
            <a:ext cx="3293640" cy="455400"/>
          </a:xfrm>
          <a:prstGeom prst="rect">
            <a:avLst/>
          </a:prstGeom>
        </p:spPr>
        <p:txBody>
          <a:bodyPr bIns="45000" lIns="90000" rIns="90000" tIns="45000" wrap="none"/>
          <a:p>
            <a:r>
              <a:rPr b="1" lang="fr-FR" sz="2400">
                <a:solidFill>
                  <a:srgbClr val="000000"/>
                </a:solidFill>
                <a:latin typeface="Times New Roman"/>
                <a:ea typeface="ＭＳ Ｐゴシック"/>
              </a:rPr>
              <a:t>         </a:t>
            </a:r>
            <a:r>
              <a:rPr b="1" lang="fr-FR" sz="2400">
                <a:solidFill>
                  <a:srgbClr val="000000"/>
                </a:solidFill>
                <a:latin typeface="Times New Roman"/>
                <a:ea typeface="ＭＳ Ｐゴシック"/>
              </a:rPr>
              <a:t>PROFILING LAB</a:t>
            </a:r>
            <a:endParaRPr/>
          </a:p>
        </p:txBody>
      </p:sp>
      <p:sp>
        <p:nvSpPr>
          <p:cNvPr id="1704" name="CustomShape 2"/>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705" name="Picture 4"/>
          <p:cNvPicPr/>
          <p:nvPr/>
        </p:nvPicPr>
        <p:blipFill>
          <a:blip r:embed="rId2"/>
          <a:stretch>
            <a:fillRect/>
          </a:stretch>
        </p:blipFill>
        <p:spPr>
          <a:xfrm>
            <a:off x="271440" y="22320"/>
            <a:ext cx="649800" cy="656280"/>
          </a:xfrm>
          <a:prstGeom prst="rect">
            <a:avLst/>
          </a:prstGeom>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CustomShape 1"/>
          <p:cNvSpPr/>
          <p:nvPr/>
        </p:nvSpPr>
        <p:spPr>
          <a:xfrm>
            <a:off x="380880" y="6553080"/>
            <a:ext cx="294120" cy="151200"/>
          </a:xfrm>
          <a:prstGeom prst="rect">
            <a:avLst/>
          </a:prstGeom>
        </p:spPr>
        <p:txBody>
          <a:bodyPr anchor="b" bIns="0" lIns="0" rIns="0" tIns="0"/>
          <a:p>
            <a:fld id="{B19111B1-3161-41D1-9171-01A1E1011191}" type="slidenum">
              <a:rPr lang="fr-FR" sz="800">
                <a:solidFill>
                  <a:srgbClr val="333333"/>
                </a:solidFill>
                <a:latin typeface="Trebuchet MS"/>
                <a:ea typeface="ＭＳ Ｐゴシック"/>
              </a:rPr>
              <a:t>&lt;numéro&gt;</a:t>
            </a:fld>
            <a:endParaRPr/>
          </a:p>
        </p:txBody>
      </p:sp>
      <p:sp>
        <p:nvSpPr>
          <p:cNvPr id="350" name="CustomShape 2"/>
          <p:cNvSpPr/>
          <p:nvPr/>
        </p:nvSpPr>
        <p:spPr>
          <a:xfrm>
            <a:off x="228600" y="914400"/>
            <a:ext cx="8685720" cy="4796280"/>
          </a:xfrm>
          <a:prstGeom prst="rect">
            <a:avLst/>
          </a:prstGeom>
        </p:spPr>
        <p:txBody>
          <a:bodyPr bIns="0" lIns="0" rIns="0" tIns="0"/>
          <a:p>
            <a:endParaRPr/>
          </a:p>
          <a:p>
            <a:endParaRPr/>
          </a:p>
          <a:p>
            <a:endParaRPr/>
          </a:p>
        </p:txBody>
      </p:sp>
      <p:sp>
        <p:nvSpPr>
          <p:cNvPr id="351" name="CustomShape 3"/>
          <p:cNvSpPr/>
          <p:nvPr/>
        </p:nvSpPr>
        <p:spPr>
          <a:xfrm>
            <a:off x="380880" y="838080"/>
            <a:ext cx="8380800" cy="5561640"/>
          </a:xfrm>
          <a:prstGeom prst="rect">
            <a:avLst/>
          </a:prstGeom>
        </p:spPr>
        <p:txBody>
          <a:bodyPr bIns="0" lIns="0" rIns="0" tIns="0"/>
          <a:p>
            <a:pPr algn="just"/>
            <a:r>
              <a:rPr lang="fr-FR">
                <a:solidFill>
                  <a:srgbClr val="000000"/>
                </a:solidFill>
                <a:latin typeface="Times New Roman"/>
                <a:ea typeface="ＭＳ Ｐゴシック"/>
              </a:rPr>
              <a:t> </a:t>
            </a:r>
            <a:r>
              <a:rPr lang="fr-FR">
                <a:solidFill>
                  <a:srgbClr val="000000"/>
                </a:solidFill>
                <a:latin typeface="Times New Roman"/>
                <a:ea typeface="ＭＳ Ｐゴシック"/>
              </a:rPr>
              <a:t>The make program gets its dependency "graph" from a text file called makefile or Makefile which resides in the same directory as the source files. Make checks the modification times of the files, and whenever a file becomes "newer" than something that depends on it, (in other words, modified) it runs the compiler accordingly.</a:t>
            </a:r>
            <a:endParaRPr/>
          </a:p>
          <a:p>
            <a:pPr algn="just"/>
            <a:endParaRPr/>
          </a:p>
          <a:p>
            <a:pPr algn="just"/>
            <a:endParaRPr/>
          </a:p>
          <a:p>
            <a:pPr algn="just"/>
            <a:endParaRPr/>
          </a:p>
          <a:p>
            <a:pPr algn="just"/>
            <a:endParaRPr/>
          </a:p>
          <a:p>
            <a:pPr algn="just"/>
            <a:endParaRPr/>
          </a:p>
          <a:p>
            <a:pPr algn="just"/>
            <a:endParaRPr/>
          </a:p>
          <a:p>
            <a:pPr algn="just"/>
            <a:endParaRPr/>
          </a:p>
          <a:p>
            <a:pPr algn="just"/>
            <a:r>
              <a:rPr lang="fr-FR">
                <a:solidFill>
                  <a:srgbClr val="000000"/>
                </a:solidFill>
                <a:latin typeface="Times New Roman"/>
                <a:ea typeface="ＭＳ Ｐゴシック"/>
              </a:rPr>
              <a:t> </a:t>
            </a:r>
            <a:r>
              <a:rPr b="1" lang="fr-FR">
                <a:solidFill>
                  <a:srgbClr val="000000"/>
                </a:solidFill>
                <a:latin typeface="Times New Roman"/>
                <a:ea typeface="ＭＳ Ｐゴシック"/>
              </a:rPr>
              <a:t>Project1</a:t>
            </a:r>
            <a:r>
              <a:rPr lang="fr-FR">
                <a:solidFill>
                  <a:srgbClr val="000000"/>
                </a:solidFill>
                <a:latin typeface="Times New Roman"/>
                <a:ea typeface="ＭＳ Ｐゴシック"/>
              </a:rPr>
              <a:t> is a target and the name of the final binary. Its dependencies are the three objects </a:t>
            </a:r>
            <a:r>
              <a:rPr b="1" lang="fr-FR">
                <a:solidFill>
                  <a:srgbClr val="c00000"/>
                </a:solidFill>
                <a:latin typeface="Times New Roman"/>
                <a:ea typeface="ＭＳ Ｐゴシック"/>
              </a:rPr>
              <a:t>data.o</a:t>
            </a:r>
            <a:r>
              <a:rPr lang="fr-FR">
                <a:solidFill>
                  <a:srgbClr val="000000"/>
                </a:solidFill>
                <a:latin typeface="Times New Roman"/>
                <a:ea typeface="ＭＳ Ｐゴシック"/>
              </a:rPr>
              <a:t>, </a:t>
            </a:r>
            <a:r>
              <a:rPr b="1" lang="fr-FR">
                <a:solidFill>
                  <a:srgbClr val="c00000"/>
                </a:solidFill>
                <a:latin typeface="Times New Roman"/>
                <a:ea typeface="ＭＳ Ｐゴシック"/>
              </a:rPr>
              <a:t>main.o</a:t>
            </a:r>
            <a:r>
              <a:rPr lang="fr-FR">
                <a:solidFill>
                  <a:srgbClr val="000000"/>
                </a:solidFill>
                <a:latin typeface="Times New Roman"/>
                <a:ea typeface="ＭＳ Ｐゴシック"/>
              </a:rPr>
              <a:t> and </a:t>
            </a:r>
            <a:r>
              <a:rPr b="1" lang="fr-FR">
                <a:solidFill>
                  <a:srgbClr val="c00000"/>
                </a:solidFill>
                <a:latin typeface="Times New Roman"/>
                <a:ea typeface="ＭＳ Ｐゴシック"/>
              </a:rPr>
              <a:t>io.o</a:t>
            </a:r>
            <a:r>
              <a:rPr lang="fr-FR">
                <a:solidFill>
                  <a:srgbClr val="000000"/>
                </a:solidFill>
                <a:latin typeface="Times New Roman"/>
                <a:ea typeface="ＭＳ Ｐゴシック"/>
              </a:rPr>
              <a:t>. Each one have in teir turn their own dependencies that make will resolve one by one.</a:t>
            </a:r>
            <a:endParaRPr/>
          </a:p>
          <a:p>
            <a:pPr algn="just"/>
            <a:endParaRPr/>
          </a:p>
          <a:p>
            <a:pPr algn="just"/>
            <a:r>
              <a:rPr lang="fr-FR">
                <a:solidFill>
                  <a:srgbClr val="000000"/>
                </a:solidFill>
                <a:latin typeface="Times New Roman"/>
                <a:ea typeface="ＭＳ Ｐゴシック"/>
              </a:rPr>
              <a:t> </a:t>
            </a:r>
            <a:r>
              <a:rPr lang="fr-FR">
                <a:solidFill>
                  <a:srgbClr val="000000"/>
                </a:solidFill>
                <a:latin typeface="Times New Roman"/>
                <a:ea typeface="ＭＳ Ｐゴシック"/>
              </a:rPr>
              <a:t>If you edit </a:t>
            </a:r>
            <a:r>
              <a:rPr b="1" lang="fr-FR">
                <a:solidFill>
                  <a:srgbClr val="000000"/>
                </a:solidFill>
                <a:latin typeface="Times New Roman"/>
                <a:ea typeface="ＭＳ Ｐゴシック"/>
              </a:rPr>
              <a:t>io.c</a:t>
            </a:r>
            <a:r>
              <a:rPr lang="fr-FR">
                <a:solidFill>
                  <a:srgbClr val="000000"/>
                </a:solidFill>
                <a:latin typeface="Times New Roman"/>
                <a:ea typeface="ＭＳ Ｐゴシック"/>
              </a:rPr>
              <a:t>, it becomes "</a:t>
            </a:r>
            <a:r>
              <a:rPr i="1" lang="fr-FR">
                <a:solidFill>
                  <a:srgbClr val="000000"/>
                </a:solidFill>
                <a:latin typeface="Times New Roman"/>
                <a:ea typeface="ＭＳ Ｐゴシック"/>
              </a:rPr>
              <a:t>newer</a:t>
            </a:r>
            <a:r>
              <a:rPr lang="fr-FR">
                <a:solidFill>
                  <a:srgbClr val="000000"/>
                </a:solidFill>
                <a:latin typeface="Times New Roman"/>
                <a:ea typeface="ＭＳ Ｐゴシック"/>
              </a:rPr>
              <a:t>" than </a:t>
            </a:r>
            <a:r>
              <a:rPr b="1" lang="fr-FR">
                <a:solidFill>
                  <a:srgbClr val="c00000"/>
                </a:solidFill>
                <a:latin typeface="Times New Roman"/>
                <a:ea typeface="ＭＳ Ｐゴシック"/>
              </a:rPr>
              <a:t>io.o</a:t>
            </a:r>
            <a:r>
              <a:rPr lang="fr-FR">
                <a:solidFill>
                  <a:srgbClr val="000000"/>
                </a:solidFill>
                <a:latin typeface="Times New Roman"/>
                <a:ea typeface="ＭＳ Ｐゴシック"/>
              </a:rPr>
              <a:t>, meaning that make must run </a:t>
            </a:r>
            <a:r>
              <a:rPr b="1" lang="fr-FR">
                <a:solidFill>
                  <a:srgbClr val="7030a0"/>
                </a:solidFill>
                <a:latin typeface="Times New Roman"/>
                <a:ea typeface="ＭＳ Ｐゴシック"/>
              </a:rPr>
              <a:t>gcc</a:t>
            </a:r>
            <a:r>
              <a:rPr lang="fr-FR">
                <a:solidFill>
                  <a:srgbClr val="000000"/>
                </a:solidFill>
                <a:latin typeface="Times New Roman"/>
                <a:ea typeface="ＭＳ Ｐゴシック"/>
              </a:rPr>
              <a:t> -c </a:t>
            </a:r>
            <a:r>
              <a:rPr b="1" lang="fr-FR">
                <a:solidFill>
                  <a:srgbClr val="000000"/>
                </a:solidFill>
                <a:latin typeface="Times New Roman"/>
                <a:ea typeface="ＭＳ Ｐゴシック"/>
              </a:rPr>
              <a:t>io.c</a:t>
            </a:r>
            <a:r>
              <a:rPr lang="fr-FR">
                <a:solidFill>
                  <a:srgbClr val="000000"/>
                </a:solidFill>
                <a:latin typeface="Times New Roman"/>
                <a:ea typeface="ＭＳ Ｐゴシック"/>
              </a:rPr>
              <a:t> to create a new </a:t>
            </a:r>
            <a:r>
              <a:rPr b="1" lang="fr-FR">
                <a:solidFill>
                  <a:srgbClr val="c00000"/>
                </a:solidFill>
                <a:latin typeface="Times New Roman"/>
                <a:ea typeface="ＭＳ Ｐゴシック"/>
              </a:rPr>
              <a:t>io.o</a:t>
            </a:r>
            <a:r>
              <a:rPr lang="fr-FR">
                <a:solidFill>
                  <a:srgbClr val="000000"/>
                </a:solidFill>
                <a:latin typeface="Times New Roman"/>
                <a:ea typeface="ＭＳ Ｐゴシック"/>
              </a:rPr>
              <a:t>, then run </a:t>
            </a:r>
            <a:r>
              <a:rPr b="1" lang="fr-FR">
                <a:solidFill>
                  <a:srgbClr val="7030a0"/>
                </a:solidFill>
                <a:latin typeface="Times New Roman"/>
                <a:ea typeface="ＭＳ Ｐゴシック"/>
              </a:rPr>
              <a:t>gcc</a:t>
            </a:r>
            <a:r>
              <a:rPr lang="fr-FR">
                <a:solidFill>
                  <a:srgbClr val="000000"/>
                </a:solidFill>
                <a:latin typeface="Times New Roman"/>
                <a:ea typeface="ＭＳ Ｐゴシック"/>
              </a:rPr>
              <a:t> </a:t>
            </a:r>
            <a:r>
              <a:rPr b="1" lang="fr-FR">
                <a:solidFill>
                  <a:srgbClr val="c00000"/>
                </a:solidFill>
                <a:latin typeface="Times New Roman"/>
                <a:ea typeface="ＭＳ Ｐゴシック"/>
              </a:rPr>
              <a:t>data.o main.o io.o </a:t>
            </a:r>
            <a:r>
              <a:rPr lang="fr-FR">
                <a:solidFill>
                  <a:srgbClr val="000000"/>
                </a:solidFill>
                <a:latin typeface="Times New Roman"/>
                <a:ea typeface="ＭＳ Ｐゴシック"/>
              </a:rPr>
              <a:t>-o </a:t>
            </a:r>
            <a:r>
              <a:rPr b="1" lang="fr-FR">
                <a:solidFill>
                  <a:srgbClr val="000000"/>
                </a:solidFill>
                <a:latin typeface="Times New Roman"/>
                <a:ea typeface="ＭＳ Ｐゴシック"/>
              </a:rPr>
              <a:t>project1</a:t>
            </a:r>
            <a:r>
              <a:rPr lang="fr-FR">
                <a:solidFill>
                  <a:srgbClr val="000000"/>
                </a:solidFill>
                <a:latin typeface="Times New Roman"/>
                <a:ea typeface="ＭＳ Ｐゴシック"/>
              </a:rPr>
              <a:t> for </a:t>
            </a:r>
            <a:r>
              <a:rPr b="1" lang="fr-FR">
                <a:solidFill>
                  <a:srgbClr val="000000"/>
                </a:solidFill>
                <a:latin typeface="Times New Roman"/>
                <a:ea typeface="ＭＳ Ｐゴシック"/>
              </a:rPr>
              <a:t>project1</a:t>
            </a:r>
            <a:r>
              <a:rPr lang="fr-FR">
                <a:solidFill>
                  <a:srgbClr val="000000"/>
                </a:solidFill>
                <a:latin typeface="Times New Roman"/>
                <a:ea typeface="ＭＳ Ｐゴシック"/>
              </a:rPr>
              <a:t>.</a:t>
            </a:r>
            <a:endParaRPr/>
          </a:p>
        </p:txBody>
      </p:sp>
      <p:pic>
        <p:nvPicPr>
          <p:cNvPr descr="" id="352" name="Image 13"/>
          <p:cNvPicPr/>
          <p:nvPr/>
        </p:nvPicPr>
        <p:blipFill>
          <a:blip r:embed="rId1"/>
          <a:stretch>
            <a:fillRect/>
          </a:stretch>
        </p:blipFill>
        <p:spPr>
          <a:xfrm>
            <a:off x="914400" y="2042280"/>
            <a:ext cx="3496320" cy="2208600"/>
          </a:xfrm>
          <a:prstGeom prst="rect">
            <a:avLst/>
          </a:prstGeom>
        </p:spPr>
      </p:pic>
      <p:pic>
        <p:nvPicPr>
          <p:cNvPr descr="" id="353" name="Image 14"/>
          <p:cNvPicPr/>
          <p:nvPr/>
        </p:nvPicPr>
        <p:blipFill>
          <a:blip r:embed="rId2"/>
          <a:stretch>
            <a:fillRect/>
          </a:stretch>
        </p:blipFill>
        <p:spPr>
          <a:xfrm>
            <a:off x="5638680" y="2081880"/>
            <a:ext cx="2818440" cy="2264400"/>
          </a:xfrm>
          <a:prstGeom prst="rect">
            <a:avLst/>
          </a:prstGeom>
        </p:spPr>
      </p:pic>
      <p:pic>
        <p:nvPicPr>
          <p:cNvPr descr="" id="354" name="Image 13"/>
          <p:cNvPicPr/>
          <p:nvPr/>
        </p:nvPicPr>
        <p:blipFill>
          <a:blip r:embed="rId3"/>
          <a:stretch>
            <a:fillRect/>
          </a:stretch>
        </p:blipFill>
        <p:spPr>
          <a:xfrm>
            <a:off x="914400" y="2057400"/>
            <a:ext cx="3496320" cy="2208600"/>
          </a:xfrm>
          <a:prstGeom prst="rect">
            <a:avLst/>
          </a:prstGeom>
        </p:spPr>
      </p:pic>
      <p:sp>
        <p:nvSpPr>
          <p:cNvPr id="355" name="CustomShape 4"/>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56" name="Picture 7"/>
          <p:cNvPicPr/>
          <p:nvPr/>
        </p:nvPicPr>
        <p:blipFill>
          <a:blip r:embed="rId4"/>
          <a:stretch>
            <a:fillRect/>
          </a:stretch>
        </p:blipFill>
        <p:spPr>
          <a:xfrm>
            <a:off x="271440" y="22320"/>
            <a:ext cx="649800" cy="656280"/>
          </a:xfrm>
          <a:prstGeom prst="rect">
            <a:avLst/>
          </a:prstGeom>
        </p:spPr>
      </p:pic>
    </p:spTree>
  </p:cSld>
  <p:timing>
    <p:tnLst>
      <p:par>
        <p:cTn dur="indefinite" id="19" nodeType="tmRoot" restart="never">
          <p:childTnLst>
            <p:seq>
              <p:cTn dur="indefinite" id="20" nodeType="mainSeq">
                <p:childTnLst/>
              </p:cTn>
              <p:prevCondLst>
                <p:cond delay="0" evt="onPrev">
                  <p:tgtEl>
                    <p:sldTgt/>
                  </p:tgtEl>
                </p:cond>
              </p:prevCondLst>
              <p:nextCondLst>
                <p:cond delay="0" evt="onNext">
                  <p:tgtEl>
                    <p:sldTgt/>
                  </p:tgtEl>
                </p:cond>
              </p:nextCondLst>
            </p:seq>
          </p:childTnLst>
        </p:cTn>
      </p:par>
    </p:tnLst>
  </p:timing>
</p:sld>
</file>

<file path=ppt/slides/slide2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6" name="CustomShape 1"/>
          <p:cNvSpPr/>
          <p:nvPr/>
        </p:nvSpPr>
        <p:spPr>
          <a:xfrm>
            <a:off x="914400" y="77760"/>
            <a:ext cx="8372880" cy="606960"/>
          </a:xfrm>
          <a:prstGeom prst="rect">
            <a:avLst/>
          </a:prstGeom>
        </p:spPr>
        <p:txBody>
          <a:bodyPr anchor="ctr" bIns="0" lIns="0" rIns="0" tIns="0"/>
          <a:p>
            <a:r>
              <a:rPr lang="fr-FR" sz="3200">
                <a:solidFill>
                  <a:srgbClr val="000000"/>
                </a:solidFill>
                <a:latin typeface="Times New Roman"/>
                <a:ea typeface="ＭＳ Ｐゴシック"/>
              </a:rPr>
              <a:t>Manage the profiling mode</a:t>
            </a:r>
            <a:endParaRPr/>
          </a:p>
        </p:txBody>
      </p:sp>
      <p:pic>
        <p:nvPicPr>
          <p:cNvPr descr="" id="1707" name="Picture 4"/>
          <p:cNvPicPr/>
          <p:nvPr/>
        </p:nvPicPr>
        <p:blipFill>
          <a:blip r:embed="rId1"/>
          <a:stretch>
            <a:fillRect/>
          </a:stretch>
        </p:blipFill>
        <p:spPr>
          <a:xfrm>
            <a:off x="271440" y="22320"/>
            <a:ext cx="649800" cy="656280"/>
          </a:xfrm>
          <a:prstGeom prst="rect">
            <a:avLst/>
          </a:prstGeom>
        </p:spPr>
      </p:pic>
      <p:sp>
        <p:nvSpPr>
          <p:cNvPr id="1708" name="CustomShape 2"/>
          <p:cNvSpPr/>
          <p:nvPr/>
        </p:nvSpPr>
        <p:spPr>
          <a:xfrm>
            <a:off x="853920" y="1371600"/>
            <a:ext cx="7275600" cy="118692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goal of this lab is to update an autotools component </a:t>
            </a:r>
            <a:endParaRPr/>
          </a:p>
          <a:p>
            <a:r>
              <a:rPr lang="fr-FR" sz="2400">
                <a:solidFill>
                  <a:srgbClr val="000000"/>
                </a:solidFill>
                <a:latin typeface="Times New Roman"/>
                <a:ea typeface="ＭＳ Ｐゴシック"/>
              </a:rPr>
              <a:t>with the profiling support by adding a </a:t>
            </a:r>
            <a:r>
              <a:rPr b="1" lang="fr-FR" sz="2400">
                <a:solidFill>
                  <a:srgbClr val="000000"/>
                </a:solidFill>
                <a:latin typeface="Times New Roman"/>
                <a:ea typeface="ＭＳ Ｐゴシック"/>
              </a:rPr>
              <a:t>–enable-profiling</a:t>
            </a:r>
            <a:endParaRPr/>
          </a:p>
          <a:p>
            <a:r>
              <a:rPr lang="fr-FR" sz="2400">
                <a:solidFill>
                  <a:srgbClr val="000000"/>
                </a:solidFill>
                <a:latin typeface="Times New Roman"/>
                <a:ea typeface="ＭＳ Ｐゴシック"/>
              </a:rPr>
              <a:t>parameter.</a:t>
            </a:r>
            <a:endParaRPr/>
          </a:p>
        </p:txBody>
      </p:sp>
      <p:sp>
        <p:nvSpPr>
          <p:cNvPr id="1709" name="CustomShape 3"/>
          <p:cNvSpPr/>
          <p:nvPr/>
        </p:nvSpPr>
        <p:spPr>
          <a:xfrm>
            <a:off x="762120" y="2743200"/>
            <a:ext cx="7390440" cy="82116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Test a build using this one and another build without and check the flags -pg is well provided to gcc.</a:t>
            </a:r>
            <a:endParaRPr/>
          </a:p>
        </p:txBody>
      </p:sp>
    </p:spTree>
  </p:cSld>
</p:sld>
</file>

<file path=ppt/slides/slide2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0" name="CustomShape 1"/>
          <p:cNvSpPr/>
          <p:nvPr/>
        </p:nvSpPr>
        <p:spPr>
          <a:xfrm>
            <a:off x="990720" y="76320"/>
            <a:ext cx="7987320" cy="637200"/>
          </a:xfrm>
          <a:prstGeom prst="rect">
            <a:avLst/>
          </a:prstGeom>
        </p:spPr>
      </p:sp>
      <p:pic>
        <p:nvPicPr>
          <p:cNvPr descr="" id="1711" name="Picture 29"/>
          <p:cNvPicPr/>
          <p:nvPr/>
        </p:nvPicPr>
        <p:blipFill>
          <a:blip r:embed="rId1"/>
          <a:stretch>
            <a:fillRect/>
          </a:stretch>
        </p:blipFill>
        <p:spPr>
          <a:xfrm>
            <a:off x="271440" y="22320"/>
            <a:ext cx="649800" cy="656280"/>
          </a:xfrm>
          <a:prstGeom prst="rect">
            <a:avLst/>
          </a:prstGeom>
        </p:spPr>
      </p:pic>
      <p:pic>
        <p:nvPicPr>
          <p:cNvPr descr="" id="1712" name="Picture 2"/>
          <p:cNvPicPr/>
          <p:nvPr/>
        </p:nvPicPr>
        <p:blipFill>
          <a:blip r:embed="rId2"/>
          <a:stretch>
            <a:fillRect/>
          </a:stretch>
        </p:blipFill>
        <p:spPr>
          <a:xfrm>
            <a:off x="1905120" y="685800"/>
            <a:ext cx="4570920" cy="4570920"/>
          </a:xfrm>
          <a:prstGeom prst="rect">
            <a:avLst/>
          </a:prstGeom>
        </p:spPr>
      </p:pic>
      <p:sp>
        <p:nvSpPr>
          <p:cNvPr id="1713"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cross-compilation</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cross-compile.</a:t>
            </a:r>
            <a:endParaRPr/>
          </a:p>
        </p:txBody>
      </p:sp>
    </p:spTree>
  </p:cSld>
</p:sld>
</file>

<file path=ppt/slides/slide2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4" name="CustomShape 1"/>
          <p:cNvSpPr/>
          <p:nvPr/>
        </p:nvSpPr>
        <p:spPr>
          <a:xfrm>
            <a:off x="380880" y="1600200"/>
            <a:ext cx="8533440" cy="4753080"/>
          </a:xfrm>
          <a:prstGeom prst="rect">
            <a:avLst/>
          </a:prstGeom>
        </p:spPr>
        <p:txBody>
          <a:bodyPr bIns="45000" lIns="90000" rIns="90000" tIns="45000"/>
          <a:p>
            <a:r>
              <a:rPr lang="fr-FR">
                <a:solidFill>
                  <a:srgbClr val="000000"/>
                </a:solidFill>
                <a:latin typeface="Times New Roman"/>
                <a:ea typeface="ＭＳ Ｐゴシック"/>
              </a:rPr>
              <a:t>./configure --build i686-pc-linux-gnu --host i586-mingw32msvc</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a BSD-compatible install... /usr/bin/install -c</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build environment is sane...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gawk... gawk</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make sets $(MAKE)...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i586-mingw32msvc-strip... i586-mingw32msvc-strip</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i586-mingw32msvc-gcc... i586-mingw32msvc-gcc</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C compiler default output file name... a.exe</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the C compiler works...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we are cross compiling...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suffix of executables... .exe</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suffix of object files... o</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we are using the GNU C compiler...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whether i586-mingw32msvc-gcc accepts -g... yes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checking for i586-mingw32msvc-gcc option to accept ANSI C</a:t>
            </a:r>
            <a:endParaRPr/>
          </a:p>
          <a:p>
            <a:r>
              <a:rPr lang="fr-FR">
                <a:solidFill>
                  <a:srgbClr val="000000"/>
                </a:solidFill>
                <a:latin typeface="Times New Roman"/>
                <a:ea typeface="ＭＳ Ｐゴシック"/>
              </a:rPr>
              <a:t>	</a:t>
            </a:r>
            <a:r>
              <a:rPr i="1" lang="fr-FR">
                <a:solidFill>
                  <a:srgbClr val="000000"/>
                </a:solidFill>
                <a:latin typeface="Times New Roman"/>
                <a:ea typeface="ＭＳ Ｐゴシック"/>
              </a:rPr>
              <a:t>etc ...</a:t>
            </a:r>
            <a:endParaRPr/>
          </a:p>
        </p:txBody>
      </p:sp>
      <p:sp>
        <p:nvSpPr>
          <p:cNvPr id="1715" name="CustomShape 2"/>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16" name="Picture 7"/>
          <p:cNvPicPr/>
          <p:nvPr/>
        </p:nvPicPr>
        <p:blipFill>
          <a:blip r:embed="rId1"/>
          <a:stretch>
            <a:fillRect/>
          </a:stretch>
        </p:blipFill>
        <p:spPr>
          <a:xfrm>
            <a:off x="271440" y="22320"/>
            <a:ext cx="649800" cy="656280"/>
          </a:xfrm>
          <a:prstGeom prst="rect">
            <a:avLst/>
          </a:prstGeom>
        </p:spPr>
      </p:pic>
      <p:sp>
        <p:nvSpPr>
          <p:cNvPr id="1717" name="CustomShape 3"/>
          <p:cNvSpPr/>
          <p:nvPr/>
        </p:nvSpPr>
        <p:spPr>
          <a:xfrm>
            <a:off x="340200" y="838080"/>
            <a:ext cx="534816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Example of cross-compilation in action :</a:t>
            </a:r>
            <a:endParaRPr/>
          </a:p>
        </p:txBody>
      </p:sp>
    </p:spTree>
  </p:cSld>
</p:sld>
</file>

<file path=ppt/slides/slide2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8"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19" name="Picture 7"/>
          <p:cNvPicPr/>
          <p:nvPr/>
        </p:nvPicPr>
        <p:blipFill>
          <a:blip r:embed="rId1"/>
          <a:stretch>
            <a:fillRect/>
          </a:stretch>
        </p:blipFill>
        <p:spPr>
          <a:xfrm>
            <a:off x="271440" y="22320"/>
            <a:ext cx="649800" cy="656280"/>
          </a:xfrm>
          <a:prstGeom prst="rect">
            <a:avLst/>
          </a:prstGeom>
        </p:spPr>
      </p:pic>
      <p:sp>
        <p:nvSpPr>
          <p:cNvPr id="1720" name="CustomShape 2"/>
          <p:cNvSpPr/>
          <p:nvPr/>
        </p:nvSpPr>
        <p:spPr>
          <a:xfrm>
            <a:off x="299880" y="640080"/>
            <a:ext cx="7283520" cy="515880"/>
          </a:xfrm>
          <a:prstGeom prst="rect">
            <a:avLst/>
          </a:prstGeom>
        </p:spPr>
        <p:txBody>
          <a:bodyPr bIns="45000" lIns="90000" rIns="90000" tIns="45000" wrap="none"/>
          <a:p>
            <a:pPr>
              <a:buSzPct val="45000"/>
              <a:buFont charset="2" typeface="Wingdings"/>
              <a:buChar char=""/>
            </a:pPr>
            <a:r>
              <a:rPr lang="fr-FR" sz="1400">
                <a:solidFill>
                  <a:srgbClr val="000000"/>
                </a:solidFill>
                <a:latin typeface="Times New Roman"/>
                <a:ea typeface="ＭＳ Ｐゴシック"/>
              </a:rPr>
              <a:t>One of the main advantage of the autotools is to be portable to an architecture to another one.</a:t>
            </a:r>
            <a:endParaRPr/>
          </a:p>
          <a:p>
            <a:r>
              <a:rPr lang="fr-FR" sz="1400">
                <a:solidFill>
                  <a:srgbClr val="000000"/>
                </a:solidFill>
                <a:latin typeface="Times New Roman"/>
                <a:ea typeface="ＭＳ Ｐゴシック"/>
              </a:rPr>
              <a:t></a:t>
            </a:r>
            <a:r>
              <a:rPr lang="fr-FR" sz="1400">
                <a:solidFill>
                  <a:srgbClr val="000000"/>
                </a:solidFill>
                <a:latin typeface="Times New Roman"/>
                <a:ea typeface="ＭＳ Ｐゴシック"/>
              </a:rPr>
              <a:t>The configure script have some parameters where we can specify the local and final architecture : </a:t>
            </a:r>
            <a:endParaRPr/>
          </a:p>
        </p:txBody>
      </p:sp>
      <p:sp>
        <p:nvSpPr>
          <p:cNvPr id="1721" name="CustomShape 3"/>
          <p:cNvSpPr/>
          <p:nvPr/>
        </p:nvSpPr>
        <p:spPr>
          <a:xfrm>
            <a:off x="304920" y="3733920"/>
            <a:ext cx="8533440" cy="2647080"/>
          </a:xfrm>
          <a:prstGeom prst="rect">
            <a:avLst/>
          </a:prstGeom>
        </p:spPr>
        <p:txBody>
          <a:bodyPr bIns="45000" lIns="90000" rIns="90000" tIns="45000"/>
          <a:p>
            <a:r>
              <a:rPr lang="fr-FR" sz="1400">
                <a:solidFill>
                  <a:srgbClr val="000000"/>
                </a:solidFill>
                <a:latin typeface="Times New Roman"/>
                <a:ea typeface="ＭＳ Ｐゴシック"/>
              </a:rPr>
              <a:t>By default, the `configure' script will assume that the target is the same as the host. This is the more common case ; for example, it leads to a native compiler rather than a cross compiler.</a:t>
            </a:r>
            <a:endParaRPr/>
          </a:p>
          <a:p>
            <a:endParaRPr/>
          </a:p>
          <a:p>
            <a:pPr algn="just">
              <a:buSzPct val="45000"/>
              <a:buFont charset="2" typeface="Wingdings"/>
              <a:buChar char=""/>
            </a:pPr>
            <a:r>
              <a:rPr lang="fr-FR" sz="1400">
                <a:solidFill>
                  <a:srgbClr val="000000"/>
                </a:solidFill>
                <a:latin typeface="Times New Roman"/>
                <a:ea typeface="ＭＳ Ｐゴシック"/>
              </a:rPr>
              <a:t>The --host and --build options are usually all we need for cross-compiling. The only exception is if the package being built is itself a cross-compiler: we need a third option to specify its target architecture.</a:t>
            </a:r>
            <a:endParaRPr/>
          </a:p>
          <a:p>
            <a:pPr algn="just"/>
            <a:endParaRPr/>
          </a:p>
          <a:p>
            <a:pPr algn="just">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Native compiling (for the host):</a:t>
            </a:r>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./configure –prefix=/usr --host=i386-linux-gnu</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t>
            </a:r>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configure –prefix=/usr</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t>
            </a:r>
            <a:endParaRPr/>
          </a:p>
          <a:p>
            <a:pPr algn="just"/>
            <a:endParaRPr/>
          </a:p>
          <a:p>
            <a:pPr algn="just">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Cross-compiling :</a:t>
            </a:r>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./configure –prefix=/usr –host=i386-linux-gnu –build=mips-elf …</a:t>
            </a:r>
            <a:endParaRPr/>
          </a:p>
        </p:txBody>
      </p:sp>
    </p:spTree>
  </p:cSld>
</p:sld>
</file>

<file path=ppt/slides/slide2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2"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23" name="Picture 7"/>
          <p:cNvPicPr/>
          <p:nvPr/>
        </p:nvPicPr>
        <p:blipFill>
          <a:blip r:embed="rId1"/>
          <a:stretch>
            <a:fillRect/>
          </a:stretch>
        </p:blipFill>
        <p:spPr>
          <a:xfrm>
            <a:off x="271440" y="22320"/>
            <a:ext cx="649800" cy="656280"/>
          </a:xfrm>
          <a:prstGeom prst="rect">
            <a:avLst/>
          </a:prstGeom>
        </p:spPr>
      </p:pic>
      <p:sp>
        <p:nvSpPr>
          <p:cNvPr id="1724" name="CustomShape 2"/>
          <p:cNvSpPr/>
          <p:nvPr/>
        </p:nvSpPr>
        <p:spPr>
          <a:xfrm>
            <a:off x="152280" y="762120"/>
            <a:ext cx="8762040" cy="544356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Using the Host type :</a:t>
            </a:r>
            <a:endParaRPr/>
          </a:p>
          <a:p>
            <a:endParaRPr/>
          </a:p>
          <a:p>
            <a:pPr algn="just"/>
            <a:r>
              <a:rPr lang="fr-FR" sz="1600">
                <a:solidFill>
                  <a:srgbClr val="000000"/>
                </a:solidFill>
                <a:latin typeface="Times New Roman"/>
                <a:ea typeface="ＭＳ Ｐゴシック"/>
              </a:rPr>
              <a:t>In almost all cases the host system is the system on which you run the `configure' script, and on which you build the tools (for the case when they differ, see section Canadian Cross).</a:t>
            </a:r>
            <a:endParaRPr/>
          </a:p>
          <a:p>
            <a:pPr algn="just"/>
            <a:endParaRPr/>
          </a:p>
          <a:p>
            <a:pPr algn="just"/>
            <a:r>
              <a:rPr lang="fr-FR" sz="1600">
                <a:solidFill>
                  <a:srgbClr val="000000"/>
                </a:solidFill>
                <a:latin typeface="Times New Roman"/>
                <a:ea typeface="ＭＳ Ｐゴシック"/>
              </a:rPr>
              <a:t>If your configure script needs to know the configuration name of the host system, and the package is not a cross compilation tool and therefore does not have a target, put `AC_CANONICAL_HOST' in `configure.in'. This macro will arrange to define a few shell variables when the `configure' script is run.</a:t>
            </a:r>
            <a:endParaRPr/>
          </a:p>
          <a:p>
            <a:pPr algn="just"/>
            <a:endParaRPr/>
          </a:p>
          <a:p>
            <a:pPr algn="just" lvl="1">
              <a:buSzPct val="45000"/>
              <a:buFont charset="2" typeface="Wingdings"/>
              <a:buChar char=""/>
            </a:pPr>
            <a:r>
              <a:rPr b="1" lang="fr-FR" sz="1600">
                <a:solidFill>
                  <a:srgbClr val="000000"/>
                </a:solidFill>
                <a:latin typeface="Times New Roman"/>
                <a:ea typeface="ＭＳ Ｐゴシック"/>
              </a:rPr>
              <a:t>host</a:t>
            </a:r>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canonical configuration name of the host. This will normally be determined by running the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`config.guess' shell script, although the user is permitted to override this by using an explicit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host' option.</a:t>
            </a:r>
            <a:endParaRPr/>
          </a:p>
          <a:p>
            <a:pPr algn="just"/>
            <a:endParaRPr/>
          </a:p>
          <a:p>
            <a:pPr algn="just" lvl="1">
              <a:buSzPct val="45000"/>
              <a:buFont charset="2" typeface="Wingdings"/>
              <a:buChar char=""/>
            </a:pPr>
            <a:r>
              <a:rPr b="1" lang="fr-FR" sz="1600">
                <a:solidFill>
                  <a:srgbClr val="000000"/>
                </a:solidFill>
                <a:latin typeface="Times New Roman"/>
                <a:ea typeface="ＭＳ Ｐゴシック"/>
              </a:rPr>
              <a:t>host_alias</a:t>
            </a:r>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In the unusual case that the user used an explicit `--host' option, this will be the argument to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host'. In the normal case, this will be the same as the `host' variable.</a:t>
            </a:r>
            <a:endParaRPr/>
          </a:p>
          <a:p>
            <a:pPr algn="just"/>
            <a:endParaRPr/>
          </a:p>
          <a:p>
            <a:pPr algn="just" lvl="1">
              <a:buSzPct val="45000"/>
              <a:buFont charset="2" typeface="Wingdings"/>
              <a:buChar char=""/>
            </a:pPr>
            <a:r>
              <a:rPr b="1" lang="fr-FR" sz="1600">
                <a:solidFill>
                  <a:srgbClr val="000000"/>
                </a:solidFill>
                <a:latin typeface="Times New Roman"/>
                <a:ea typeface="ＭＳ Ｐゴシック"/>
              </a:rPr>
              <a:t>host_cpu</a:t>
            </a:r>
            <a:endParaRPr/>
          </a:p>
          <a:p>
            <a:pPr algn="just" lvl="1">
              <a:buSzPct val="45000"/>
              <a:buFont charset="2" typeface="Wingdings"/>
              <a:buChar char=""/>
            </a:pPr>
            <a:r>
              <a:rPr b="1" lang="fr-FR" sz="1600">
                <a:solidFill>
                  <a:srgbClr val="000000"/>
                </a:solidFill>
                <a:latin typeface="Times New Roman"/>
                <a:ea typeface="ＭＳ Ｐゴシック"/>
              </a:rPr>
              <a:t>host_vendor</a:t>
            </a:r>
            <a:endParaRPr/>
          </a:p>
          <a:p>
            <a:pPr algn="just" lvl="1">
              <a:buSzPct val="45000"/>
              <a:buFont charset="2" typeface="Wingdings"/>
              <a:buChar char=""/>
            </a:pPr>
            <a:r>
              <a:rPr b="1" lang="fr-FR" sz="1600">
                <a:solidFill>
                  <a:srgbClr val="000000"/>
                </a:solidFill>
                <a:latin typeface="Times New Roman"/>
                <a:ea typeface="ＭＳ Ｐゴシック"/>
              </a:rPr>
              <a:t>host_os</a:t>
            </a:r>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first three parts of the canonical configuration name.</a:t>
            </a:r>
            <a:endParaRPr/>
          </a:p>
        </p:txBody>
      </p:sp>
    </p:spTree>
  </p:cSld>
</p:sld>
</file>

<file path=ppt/slides/slide2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5"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26" name="Picture 7"/>
          <p:cNvPicPr/>
          <p:nvPr/>
        </p:nvPicPr>
        <p:blipFill>
          <a:blip r:embed="rId1"/>
          <a:stretch>
            <a:fillRect/>
          </a:stretch>
        </p:blipFill>
        <p:spPr>
          <a:xfrm>
            <a:off x="271440" y="22320"/>
            <a:ext cx="649800" cy="656280"/>
          </a:xfrm>
          <a:prstGeom prst="rect">
            <a:avLst/>
          </a:prstGeom>
        </p:spPr>
      </p:pic>
      <p:sp>
        <p:nvSpPr>
          <p:cNvPr id="1727" name="CustomShape 2"/>
          <p:cNvSpPr/>
          <p:nvPr/>
        </p:nvSpPr>
        <p:spPr>
          <a:xfrm>
            <a:off x="304920" y="797400"/>
            <a:ext cx="8533440" cy="5846760"/>
          </a:xfrm>
          <a:prstGeom prst="rect">
            <a:avLst/>
          </a:prstGeom>
        </p:spPr>
        <p:txBody>
          <a:bodyPr bIns="45000" lIns="90000" rIns="90000" tIns="45000"/>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Using the Target type :</a:t>
            </a:r>
            <a:endParaRPr/>
          </a:p>
          <a:p>
            <a:pPr algn="just"/>
            <a:endParaRPr/>
          </a:p>
          <a:p>
            <a:pPr algn="just"/>
            <a:r>
              <a:rPr lang="fr-FR" sz="1300">
                <a:solidFill>
                  <a:srgbClr val="000000"/>
                </a:solidFill>
                <a:latin typeface="Times New Roman"/>
                <a:ea typeface="ＭＳ Ｐゴシック"/>
              </a:rPr>
              <a:t>If you want to build a cross compilation tool, you must specify the target explicitly by using the `--target' option when you run `configure'. The argument to `--target' is the configuration name of the system for which you wish to generate code. See section Configuration Names.</a:t>
            </a:r>
            <a:endParaRPr/>
          </a:p>
          <a:p>
            <a:pPr algn="just"/>
            <a:endParaRPr/>
          </a:p>
          <a:p>
            <a:pPr algn="just"/>
            <a:r>
              <a:rPr lang="fr-FR" sz="1300">
                <a:solidFill>
                  <a:srgbClr val="000000"/>
                </a:solidFill>
                <a:latin typeface="Times New Roman"/>
                <a:ea typeface="ＭＳ Ｐゴシック"/>
              </a:rPr>
              <a:t>For example, to build tools which generate code for a MIPS ELF embedded system, you would use `--target mips-elf'.</a:t>
            </a:r>
            <a:endParaRPr/>
          </a:p>
          <a:p>
            <a:pPr algn="just"/>
            <a:endParaRPr/>
          </a:p>
          <a:p>
            <a:pPr algn="just"/>
            <a:r>
              <a:rPr lang="fr-FR" sz="1300">
                <a:solidFill>
                  <a:srgbClr val="000000"/>
                </a:solidFill>
                <a:latin typeface="Times New Roman"/>
                <a:ea typeface="ＭＳ Ｐゴシック"/>
              </a:rPr>
              <a:t>When writing `configure.in' for a cross compilation tool, you will need to use information about the target. To do this, put `AC_CANONICAL_SYSTEM' in `configure.in'.</a:t>
            </a:r>
            <a:endParaRPr/>
          </a:p>
          <a:p>
            <a:pPr algn="just"/>
            <a:endParaRPr/>
          </a:p>
          <a:p>
            <a:pPr algn="just"/>
            <a:r>
              <a:rPr lang="fr-FR" sz="1300">
                <a:solidFill>
                  <a:srgbClr val="000000"/>
                </a:solidFill>
                <a:latin typeface="Times New Roman"/>
                <a:ea typeface="ＭＳ Ｐゴシック"/>
              </a:rPr>
              <a:t>`AC_CANONICAL_SYSTEM' will look for a `--target' option and canonicalize it using the `config.sub' shell script. It will also run `AC_CANONICAL_HOST' (see section Using the Host Type).</a:t>
            </a:r>
            <a:endParaRPr/>
          </a:p>
          <a:p>
            <a:pPr algn="just"/>
            <a:endParaRPr/>
          </a:p>
          <a:p>
            <a:pPr algn="just"/>
            <a:r>
              <a:rPr lang="fr-FR" sz="1300">
                <a:solidFill>
                  <a:srgbClr val="000000"/>
                </a:solidFill>
                <a:latin typeface="Times New Roman"/>
                <a:ea typeface="ＭＳ Ｐゴシック"/>
              </a:rPr>
              <a:t>The target type will be recorded in the following shell variables. Note that the host versions of these variables will also be defined by `AC_CANONICAL_HOST'.</a:t>
            </a:r>
            <a:endParaRPr/>
          </a:p>
          <a:p>
            <a:pPr algn="just"/>
            <a:endParaRPr/>
          </a:p>
          <a:p>
            <a:pPr algn="just" lvl="1">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target</a:t>
            </a:r>
            <a:endParaRPr/>
          </a:p>
          <a:p>
            <a:pPr algn="just"/>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The canonical configuration name of the target.</a:t>
            </a:r>
            <a:endParaRPr/>
          </a:p>
          <a:p>
            <a:pPr algn="just"/>
            <a:endParaRPr/>
          </a:p>
          <a:p>
            <a:pPr algn="just" lvl="1">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target_alias</a:t>
            </a:r>
            <a:endParaRPr/>
          </a:p>
          <a:p>
            <a:pPr algn="just"/>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The argument to the `--target' option. If the user did not specify a `--target' option, this will be the same as host_alias</a:t>
            </a:r>
            <a:endParaRPr/>
          </a:p>
          <a:p>
            <a:pPr algn="just"/>
            <a:endParaRPr/>
          </a:p>
          <a:p>
            <a:pPr algn="just" lvl="1">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target_cpu</a:t>
            </a:r>
            <a:endParaRPr/>
          </a:p>
          <a:p>
            <a:pPr algn="just" lvl="1">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target_vendor</a:t>
            </a:r>
            <a:endParaRPr/>
          </a:p>
          <a:p>
            <a:pPr algn="just" lvl="1">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target_os</a:t>
            </a:r>
            <a:endParaRPr/>
          </a:p>
          <a:p>
            <a:pPr algn="just"/>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The first three parts of the canonical target configuration name.</a:t>
            </a:r>
            <a:endParaRPr/>
          </a:p>
          <a:p>
            <a:pPr algn="just"/>
            <a:endParaRPr/>
          </a:p>
        </p:txBody>
      </p:sp>
    </p:spTree>
  </p:cSld>
</p:sld>
</file>

<file path=ppt/slides/slide2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8"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29" name="Picture 7"/>
          <p:cNvPicPr/>
          <p:nvPr/>
        </p:nvPicPr>
        <p:blipFill>
          <a:blip r:embed="rId1"/>
          <a:stretch>
            <a:fillRect/>
          </a:stretch>
        </p:blipFill>
        <p:spPr>
          <a:xfrm>
            <a:off x="271440" y="22320"/>
            <a:ext cx="649800" cy="656280"/>
          </a:xfrm>
          <a:prstGeom prst="rect">
            <a:avLst/>
          </a:prstGeom>
        </p:spPr>
      </p:pic>
      <p:sp>
        <p:nvSpPr>
          <p:cNvPr id="1730" name="CustomShape 2"/>
          <p:cNvSpPr/>
          <p:nvPr/>
        </p:nvSpPr>
        <p:spPr>
          <a:xfrm>
            <a:off x="228600" y="685800"/>
            <a:ext cx="8533440" cy="2068200"/>
          </a:xfrm>
          <a:prstGeom prst="rect">
            <a:avLst/>
          </a:prstGeom>
        </p:spPr>
        <p:txBody>
          <a:bodyPr bIns="45000" lIns="90000" rIns="90000" tIns="45000"/>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is a string of the form cpu-manufacturer-operating_system. In some cases, this is extended to a four part form: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	</a:t>
            </a:r>
            <a:r>
              <a:rPr b="1" lang="fr-FR" sz="1600">
                <a:solidFill>
                  <a:srgbClr val="3333cc"/>
                </a:solidFill>
                <a:latin typeface="Times New Roman"/>
                <a:ea typeface="ＭＳ Ｐゴシック"/>
              </a:rPr>
              <a:t>cpu-manufacturer-kernel-operating_system</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(eg: i686-cm-linux)</a:t>
            </a:r>
            <a:endParaRPr/>
          </a:p>
          <a:p>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When using a configuration name in a configure option, it is normally not necessary to specify an entire name. In particular, the manufacturer field is often omitted, leading to strings such as `i386-linux' or `sparc-sunos'. The shell script `config.sub' will translate these shortened strings into the canonical form. autoconf will arrange for `config.sub' to be run automatically when it is needed.</a:t>
            </a:r>
            <a:endParaRPr/>
          </a:p>
        </p:txBody>
      </p:sp>
      <p:sp>
        <p:nvSpPr>
          <p:cNvPr id="1731" name="CustomShape 3"/>
          <p:cNvSpPr/>
          <p:nvPr/>
        </p:nvSpPr>
        <p:spPr>
          <a:xfrm>
            <a:off x="228600" y="5486400"/>
            <a:ext cx="8609400" cy="1368360"/>
          </a:xfrm>
          <a:prstGeom prst="rect">
            <a:avLst/>
          </a:prstGeom>
        </p:spPr>
        <p:txBody>
          <a:bodyPr bIns="45000" lIns="90000" rIns="90000" tIns="45000"/>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shell script `config.guess' will normally print the correct configuration name for the system on which it is run. It does by running `uname' and by examining other characteristics of the system. Because `config.guess' can normally determine the configuration name for a machine, it is normally only necessary to specify a configuration name when building a cross-compiler or when building using a cross-compiler.</a:t>
            </a:r>
            <a:endParaRPr/>
          </a:p>
          <a:p>
            <a:pPr algn="just"/>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This should be synchronize with the toolchain’s prefix.</a:t>
            </a:r>
            <a:endParaRPr/>
          </a:p>
        </p:txBody>
      </p:sp>
    </p:spTree>
  </p:cSld>
</p:sld>
</file>

<file path=ppt/slides/slide2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2"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33" name="Picture 7"/>
          <p:cNvPicPr/>
          <p:nvPr/>
        </p:nvPicPr>
        <p:blipFill>
          <a:blip r:embed="rId1"/>
          <a:stretch>
            <a:fillRect/>
          </a:stretch>
        </p:blipFill>
        <p:spPr>
          <a:xfrm>
            <a:off x="271440" y="22320"/>
            <a:ext cx="649800" cy="656280"/>
          </a:xfrm>
          <a:prstGeom prst="rect">
            <a:avLst/>
          </a:prstGeom>
        </p:spPr>
      </p:pic>
      <p:sp>
        <p:nvSpPr>
          <p:cNvPr id="1734" name="CustomShape 2"/>
          <p:cNvSpPr/>
          <p:nvPr/>
        </p:nvSpPr>
        <p:spPr>
          <a:xfrm>
            <a:off x="762120" y="1828800"/>
            <a:ext cx="4494600" cy="2036520"/>
          </a:xfrm>
          <a:prstGeom prst="rect">
            <a:avLst/>
          </a:prstGeom>
        </p:spPr>
        <p:txBody>
          <a:bodyPr bIns="45000" lIns="90000" rIns="90000" tIns="45000"/>
          <a:p>
            <a:r>
              <a:rPr lang="fr-FR" sz="1600">
                <a:solidFill>
                  <a:srgbClr val="262699"/>
                </a:solidFill>
                <a:latin typeface="Times New Roman"/>
                <a:ea typeface="ＭＳ Ｐゴシック"/>
              </a:rPr>
              <a:t>AC_CANONICAL_HOST</a:t>
            </a:r>
            <a:endParaRPr/>
          </a:p>
          <a:p>
            <a:endParaRPr/>
          </a:p>
          <a:p>
            <a:r>
              <a:rPr lang="fr-FR" sz="1600">
                <a:solidFill>
                  <a:srgbClr val="262699"/>
                </a:solidFill>
                <a:latin typeface="Times New Roman"/>
                <a:ea typeface="ＭＳ Ｐゴシック"/>
              </a:rPr>
              <a:t>case "${host}" in</a:t>
            </a:r>
            <a:endParaRPr/>
          </a:p>
          <a:p>
            <a:r>
              <a:rPr lang="fr-FR" sz="1600">
                <a:solidFill>
                  <a:srgbClr val="262699"/>
                </a:solidFill>
                <a:latin typeface="Times New Roman"/>
                <a:ea typeface="ＭＳ Ｐゴシック"/>
              </a:rPr>
              <a:t>i[3456]86-*-linux-gnu*) do something ;;</a:t>
            </a:r>
            <a:endParaRPr/>
          </a:p>
          <a:p>
            <a:r>
              <a:rPr lang="fr-FR" sz="1600">
                <a:solidFill>
                  <a:srgbClr val="262699"/>
                </a:solidFill>
                <a:latin typeface="Times New Roman"/>
                <a:ea typeface="ＭＳ Ｐゴシック"/>
              </a:rPr>
              <a:t>sparc*-sun-solaris2.[56789]*) do something ;;</a:t>
            </a:r>
            <a:endParaRPr/>
          </a:p>
          <a:p>
            <a:r>
              <a:rPr lang="fr-FR" sz="1600">
                <a:solidFill>
                  <a:srgbClr val="262699"/>
                </a:solidFill>
                <a:latin typeface="Times New Roman"/>
                <a:ea typeface="ＭＳ Ｐゴシック"/>
              </a:rPr>
              <a:t>sparc*-sun-solaris*) do something ;;</a:t>
            </a:r>
            <a:endParaRPr/>
          </a:p>
          <a:p>
            <a:r>
              <a:rPr lang="fr-FR" sz="1600">
                <a:solidFill>
                  <a:srgbClr val="262699"/>
                </a:solidFill>
                <a:latin typeface="Times New Roman"/>
                <a:ea typeface="ＭＳ Ｐゴシック"/>
              </a:rPr>
              <a:t>mips*-*-elf*) do something ;;</a:t>
            </a:r>
            <a:endParaRPr/>
          </a:p>
          <a:p>
            <a:r>
              <a:rPr lang="fr-FR" sz="1600">
                <a:solidFill>
                  <a:srgbClr val="262699"/>
                </a:solidFill>
                <a:latin typeface="Times New Roman"/>
                <a:ea typeface="ＭＳ Ｐゴシック"/>
              </a:rPr>
              <a:t>esac</a:t>
            </a:r>
            <a:endParaRPr/>
          </a:p>
        </p:txBody>
      </p:sp>
      <p:sp>
        <p:nvSpPr>
          <p:cNvPr id="1735" name="CustomShape 3"/>
          <p:cNvSpPr/>
          <p:nvPr/>
        </p:nvSpPr>
        <p:spPr>
          <a:xfrm>
            <a:off x="228600" y="838080"/>
            <a:ext cx="8380800" cy="69948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The configure script can detect the host system thanks to the </a:t>
            </a:r>
            <a:endParaRPr/>
          </a:p>
          <a:p>
            <a:r>
              <a:rPr lang="fr-FR" sz="2000">
                <a:solidFill>
                  <a:srgbClr val="000000"/>
                </a:solidFill>
                <a:latin typeface="Times New Roman"/>
                <a:ea typeface="ＭＳ Ｐゴシック"/>
              </a:rPr>
              <a:t>“</a:t>
            </a:r>
            <a:r>
              <a:rPr lang="fr-FR" sz="2000">
                <a:solidFill>
                  <a:srgbClr val="000000"/>
                </a:solidFill>
                <a:latin typeface="Times New Roman"/>
                <a:ea typeface="ＭＳ Ｐゴシック"/>
              </a:rPr>
              <a:t>AC_CANONICAL_HOST” or ”AC_CANONICAL_SYSTEM” m4 macros:</a:t>
            </a:r>
            <a:endParaRPr/>
          </a:p>
        </p:txBody>
      </p:sp>
      <p:sp>
        <p:nvSpPr>
          <p:cNvPr id="1736" name="CustomShape 4"/>
          <p:cNvSpPr/>
          <p:nvPr/>
        </p:nvSpPr>
        <p:spPr>
          <a:xfrm>
            <a:off x="5677200" y="2590920"/>
            <a:ext cx="2711520" cy="576360"/>
          </a:xfrm>
          <a:prstGeom prst="rect">
            <a:avLst/>
          </a:prstGeom>
          <a:gradFill>
            <a:gsLst>
              <a:gs pos="0">
                <a:srgbClr val="ffffff"/>
              </a:gs>
              <a:gs pos="50000">
                <a:srgbClr val="ffffff"/>
              </a:gs>
              <a:gs pos="100000">
                <a:srgbClr val="ffffff"/>
              </a:gs>
            </a:gsLst>
            <a:lin ang="16200000"/>
          </a:gradFill>
          <a:ln w="9360">
            <a:solidFill>
              <a:srgbClr val="f9f9f9"/>
            </a:solidFill>
            <a:round/>
          </a:ln>
        </p:spPr>
        <p:txBody>
          <a:bodyPr bIns="45000" lIns="90000" rIns="90000" tIns="45000" wrap="none"/>
          <a:p>
            <a:r>
              <a:rPr lang="fr-FR" sz="1600">
                <a:solidFill>
                  <a:srgbClr val="000000"/>
                </a:solidFill>
                <a:latin typeface="Times New Roman"/>
                <a:ea typeface="ＭＳ Ｐゴシック"/>
              </a:rPr>
              <a:t>Example of action that depend </a:t>
            </a:r>
            <a:endParaRPr/>
          </a:p>
          <a:p>
            <a:r>
              <a:rPr lang="fr-FR" sz="1600">
                <a:solidFill>
                  <a:srgbClr val="000000"/>
                </a:solidFill>
                <a:latin typeface="Times New Roman"/>
                <a:ea typeface="ＭＳ Ｐゴシック"/>
              </a:rPr>
              <a:t>on the host type.</a:t>
            </a:r>
            <a:endParaRPr/>
          </a:p>
        </p:txBody>
      </p:sp>
    </p:spTree>
  </p:cSld>
</p:sld>
</file>

<file path=ppt/slides/slide2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7"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38" name="Picture 7"/>
          <p:cNvPicPr/>
          <p:nvPr/>
        </p:nvPicPr>
        <p:blipFill>
          <a:blip r:embed="rId1"/>
          <a:stretch>
            <a:fillRect/>
          </a:stretch>
        </p:blipFill>
        <p:spPr>
          <a:xfrm>
            <a:off x="271440" y="22320"/>
            <a:ext cx="649800" cy="656280"/>
          </a:xfrm>
          <a:prstGeom prst="rect">
            <a:avLst/>
          </a:prstGeom>
        </p:spPr>
      </p:pic>
      <p:sp>
        <p:nvSpPr>
          <p:cNvPr id="1739" name="CustomShape 2"/>
          <p:cNvSpPr/>
          <p:nvPr/>
        </p:nvSpPr>
        <p:spPr>
          <a:xfrm>
            <a:off x="228600" y="838080"/>
            <a:ext cx="8685720" cy="398340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In cross-compilation mode, binaries will be generate with a prefix that will follow the one</a:t>
            </a:r>
            <a:endParaRPr/>
          </a:p>
          <a:p>
            <a:r>
              <a:rPr lang="fr-FR" sz="1600">
                <a:solidFill>
                  <a:srgbClr val="000000"/>
                </a:solidFill>
                <a:latin typeface="Times New Roman"/>
                <a:ea typeface="ＭＳ Ｐゴシック"/>
              </a:rPr>
              <a:t>provide to the target argument.</a:t>
            </a:r>
            <a:endParaRPr/>
          </a:p>
          <a:p>
            <a:endParaRPr/>
          </a:p>
          <a:p>
            <a:pPr lvl="1">
              <a:buSzPct val="45000"/>
              <a:buFont charset="2" typeface="Wingdings"/>
              <a:buChar char=""/>
            </a:pPr>
            <a:r>
              <a:rPr lang="fr-FR" sz="1600">
                <a:solidFill>
                  <a:srgbClr val="000000"/>
                </a:solidFill>
                <a:latin typeface="Times New Roman"/>
                <a:ea typeface="ＭＳ Ｐゴシック"/>
              </a:rPr>
              <a:t>In other word, native build will generate : </a:t>
            </a:r>
            <a:r>
              <a:rPr b="1" lang="fr-FR" sz="1600">
                <a:solidFill>
                  <a:srgbClr val="262699"/>
                </a:solidFill>
                <a:latin typeface="Times New Roman"/>
                <a:ea typeface="ＭＳ Ｐゴシック"/>
              </a:rPr>
              <a:t>mybinary</a:t>
            </a:r>
            <a:endParaRPr/>
          </a:p>
          <a:p>
            <a:endParaRPr/>
          </a:p>
          <a:p>
            <a:pPr lvl="1">
              <a:buSzPct val="45000"/>
              <a:buFont charset="2" typeface="Wingdings"/>
              <a:buChar char=""/>
            </a:pPr>
            <a:r>
              <a:rPr lang="fr-FR" sz="1600">
                <a:solidFill>
                  <a:srgbClr val="000000"/>
                </a:solidFill>
                <a:latin typeface="Times New Roman"/>
                <a:ea typeface="ＭＳ Ｐゴシック"/>
              </a:rPr>
              <a:t>And with a target equal to i686-cm-linux prefix the binary will become </a:t>
            </a:r>
            <a:r>
              <a:rPr lang="fr-FR" sz="1600">
                <a:solidFill>
                  <a:srgbClr val="262699"/>
                </a:solidFill>
                <a:latin typeface="Times New Roman"/>
                <a:ea typeface="ＭＳ Ｐゴシック"/>
              </a:rPr>
              <a:t>: </a:t>
            </a:r>
            <a:r>
              <a:rPr b="1" lang="fr-FR" sz="1600">
                <a:solidFill>
                  <a:srgbClr val="262699"/>
                </a:solidFill>
                <a:latin typeface="Times New Roman"/>
                <a:ea typeface="ＭＳ Ｐゴシック"/>
              </a:rPr>
              <a:t>i686-cm-linux-mybinary</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This is possible to do not add the prefix in cross-compilation mode if the following parameter is set to the configure script:</a:t>
            </a:r>
            <a:endParaRPr/>
          </a:p>
          <a:p>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./configure --prefix=/usr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a:t>
            </a:r>
            <a:endParaRPr/>
          </a:p>
          <a:p>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	</a:t>
            </a:r>
            <a:r>
              <a:rPr lang="fr-FR" sz="1600">
                <a:solidFill>
                  <a:srgbClr val="262699"/>
                </a:solidFill>
                <a:latin typeface="Times New Roman"/>
                <a:ea typeface="ＭＳ Ｐゴシック"/>
              </a:rPr>
              <a:t>--program-transform-name=""</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Thus the final name won’t have any impact and won’t change.</a:t>
            </a:r>
            <a:endParaRPr/>
          </a:p>
          <a:p>
            <a:endParaRPr/>
          </a:p>
        </p:txBody>
      </p:sp>
    </p:spTree>
  </p:cSld>
</p:sld>
</file>

<file path=ppt/slides/slide2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40" name="Picture 2"/>
          <p:cNvPicPr/>
          <p:nvPr/>
        </p:nvPicPr>
        <p:blipFill>
          <a:blip r:embed="rId1"/>
          <a:stretch>
            <a:fillRect/>
          </a:stretch>
        </p:blipFill>
        <p:spPr>
          <a:xfrm>
            <a:off x="1523880" y="1600200"/>
            <a:ext cx="3094560" cy="3094560"/>
          </a:xfrm>
          <a:prstGeom prst="rect">
            <a:avLst/>
          </a:prstGeom>
        </p:spPr>
      </p:pic>
      <p:sp>
        <p:nvSpPr>
          <p:cNvPr id="1741" name="CustomShape 1"/>
          <p:cNvSpPr/>
          <p:nvPr/>
        </p:nvSpPr>
        <p:spPr>
          <a:xfrm>
            <a:off x="4697280" y="3124080"/>
            <a:ext cx="4150080" cy="455400"/>
          </a:xfrm>
          <a:prstGeom prst="rect">
            <a:avLst/>
          </a:prstGeom>
        </p:spPr>
        <p:txBody>
          <a:bodyPr bIns="45000" lIns="90000" rIns="90000" tIns="45000" wrap="none"/>
          <a:p>
            <a:r>
              <a:rPr b="1" lang="fr-FR" sz="2400">
                <a:solidFill>
                  <a:srgbClr val="000000"/>
                </a:solidFill>
                <a:latin typeface="Times New Roman"/>
                <a:ea typeface="ＭＳ Ｐゴシック"/>
              </a:rPr>
              <a:t>CROSS-COMPILATIONLAB</a:t>
            </a:r>
            <a:endParaRPr/>
          </a:p>
        </p:txBody>
      </p:sp>
      <p:sp>
        <p:nvSpPr>
          <p:cNvPr id="1742" name="CustomShape 2"/>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43" name="Picture 7"/>
          <p:cNvPicPr/>
          <p:nvPr/>
        </p:nvPicPr>
        <p:blipFill>
          <a:blip r:embed="rId2"/>
          <a:stretch>
            <a:fillRect/>
          </a:stretch>
        </p:blipFill>
        <p:spPr>
          <a:xfrm>
            <a:off x="271440" y="22320"/>
            <a:ext cx="649800" cy="656280"/>
          </a:xfrm>
          <a:prstGeom prst="rect">
            <a:avLst/>
          </a:prstGeom>
        </p:spPr>
      </p:pic>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CustomShape 1"/>
          <p:cNvSpPr/>
          <p:nvPr/>
        </p:nvSpPr>
        <p:spPr>
          <a:xfrm>
            <a:off x="380880" y="6553080"/>
            <a:ext cx="294120" cy="151200"/>
          </a:xfrm>
          <a:prstGeom prst="rect">
            <a:avLst/>
          </a:prstGeom>
        </p:spPr>
        <p:txBody>
          <a:bodyPr anchor="b" bIns="0" lIns="0" rIns="0" tIns="0"/>
          <a:p>
            <a:fld id="{C121D171-E171-4131-B151-A13151E15141}" type="slidenum">
              <a:rPr lang="fr-FR" sz="800">
                <a:solidFill>
                  <a:srgbClr val="333333"/>
                </a:solidFill>
                <a:latin typeface="Trebuchet MS"/>
                <a:ea typeface="ＭＳ Ｐゴシック"/>
              </a:rPr>
              <a:t>&lt;numéro&gt;</a:t>
            </a:fld>
            <a:endParaRPr/>
          </a:p>
        </p:txBody>
      </p:sp>
      <p:sp>
        <p:nvSpPr>
          <p:cNvPr id="358" name="CustomShape 2"/>
          <p:cNvSpPr/>
          <p:nvPr/>
        </p:nvSpPr>
        <p:spPr>
          <a:xfrm>
            <a:off x="228600" y="914400"/>
            <a:ext cx="8685720" cy="4796280"/>
          </a:xfrm>
          <a:prstGeom prst="rect">
            <a:avLst/>
          </a:prstGeom>
        </p:spPr>
        <p:txBody>
          <a:bodyPr bIns="0" lIns="0" rIns="0" tIns="0"/>
          <a:p>
            <a:endParaRPr/>
          </a:p>
          <a:p>
            <a:endParaRPr/>
          </a:p>
          <a:p>
            <a:endParaRPr/>
          </a:p>
        </p:txBody>
      </p:sp>
      <p:pic>
        <p:nvPicPr>
          <p:cNvPr descr="" id="359" name="Image 11"/>
          <p:cNvPicPr/>
          <p:nvPr/>
        </p:nvPicPr>
        <p:blipFill>
          <a:blip r:embed="rId1"/>
          <a:stretch>
            <a:fillRect/>
          </a:stretch>
        </p:blipFill>
        <p:spPr>
          <a:xfrm>
            <a:off x="1447920" y="3340080"/>
            <a:ext cx="6487200" cy="2834280"/>
          </a:xfrm>
          <a:prstGeom prst="rect">
            <a:avLst/>
          </a:prstGeom>
        </p:spPr>
      </p:pic>
      <p:sp>
        <p:nvSpPr>
          <p:cNvPr id="360" name="CustomShape 3"/>
          <p:cNvSpPr/>
          <p:nvPr/>
        </p:nvSpPr>
        <p:spPr>
          <a:xfrm>
            <a:off x="304920" y="685800"/>
            <a:ext cx="8609400" cy="5561640"/>
          </a:xfrm>
          <a:prstGeom prst="rect">
            <a:avLst/>
          </a:prstGeom>
        </p:spPr>
      </p:sp>
      <p:sp>
        <p:nvSpPr>
          <p:cNvPr id="361" name="CustomShape 4"/>
          <p:cNvSpPr/>
          <p:nvPr/>
        </p:nvSpPr>
        <p:spPr>
          <a:xfrm>
            <a:off x="304920" y="762120"/>
            <a:ext cx="8685720" cy="2436120"/>
          </a:xfrm>
          <a:prstGeom prst="rect">
            <a:avLst/>
          </a:prstGeom>
        </p:spPr>
        <p:txBody>
          <a:bodyPr bIns="45000" lIns="90000" rIns="90000" tIns="45000"/>
          <a:p>
            <a:pPr algn="just"/>
            <a:r>
              <a:rPr lang="fr-FR">
                <a:solidFill>
                  <a:srgbClr val="000000"/>
                </a:solidFill>
                <a:latin typeface="Times New Roman"/>
                <a:ea typeface="ＭＳ Ｐゴシック"/>
              </a:rPr>
              <a:t> </a:t>
            </a:r>
            <a:r>
              <a:rPr lang="fr-FR">
                <a:solidFill>
                  <a:srgbClr val="000000"/>
                </a:solidFill>
                <a:latin typeface="Times New Roman"/>
                <a:ea typeface="ＭＳ Ｐゴシック"/>
              </a:rPr>
              <a:t>Each dependency shown in the graph is circled with a corresponding color in the Makefile, and each uses the following format:</a:t>
            </a:r>
            <a:endParaRPr/>
          </a:p>
          <a:p>
            <a:pPr algn="just"/>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target : source file(s)</a:t>
            </a:r>
            <a:endParaRPr/>
          </a:p>
          <a:p>
            <a:pPr algn="just"/>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command (must be preceded by a tab)</a:t>
            </a:r>
            <a:endParaRPr/>
          </a:p>
          <a:p>
            <a:pPr algn="just"/>
            <a:endParaRPr/>
          </a:p>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 target given in the Makefile is a file which will be created or updated when any of its source files are modified. The command(s) given in the subsequent line(s) (which must be preceded by a tab character) are executed in order to create the target file.</a:t>
            </a:r>
            <a:endParaRPr/>
          </a:p>
        </p:txBody>
      </p:sp>
      <p:sp>
        <p:nvSpPr>
          <p:cNvPr id="362" name="CustomShape 5"/>
          <p:cNvSpPr/>
          <p:nvPr/>
        </p:nvSpPr>
        <p:spPr>
          <a:xfrm>
            <a:off x="2532600" y="6288120"/>
            <a:ext cx="3651840" cy="272160"/>
          </a:xfrm>
          <a:prstGeom prst="rect">
            <a:avLst/>
          </a:prstGeom>
        </p:spPr>
        <p:txBody>
          <a:bodyPr bIns="45000" lIns="90000" rIns="90000" tIns="45000" wrap="none"/>
          <a:p>
            <a:r>
              <a:rPr lang="fr-FR" sz="1200">
                <a:solidFill>
                  <a:srgbClr val="000000"/>
                </a:solidFill>
                <a:latin typeface="Times New Roman"/>
                <a:ea typeface="ＭＳ Ｐゴシック"/>
              </a:rPr>
              <a:t>For more information : http://www.gnu.org/doc/doc.html</a:t>
            </a:r>
            <a:endParaRPr/>
          </a:p>
        </p:txBody>
      </p:sp>
      <p:sp>
        <p:nvSpPr>
          <p:cNvPr id="363" name="CustomShape 6"/>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64" name="Picture 7"/>
          <p:cNvPicPr/>
          <p:nvPr/>
        </p:nvPicPr>
        <p:blipFill>
          <a:blip r:embed="rId2"/>
          <a:stretch>
            <a:fillRect/>
          </a:stretch>
        </p:blipFill>
        <p:spPr>
          <a:xfrm>
            <a:off x="271440" y="22320"/>
            <a:ext cx="649800" cy="656280"/>
          </a:xfrm>
          <a:prstGeom prst="rect">
            <a:avLst/>
          </a:prstGeom>
        </p:spPr>
      </p:pic>
    </p:spTree>
  </p:cSld>
  <p:timing>
    <p:tnLst>
      <p:par>
        <p:cTn dur="indefinite" id="21" nodeType="tmRoot" restart="never">
          <p:childTnLst>
            <p:seq>
              <p:cTn dur="indefinite" id="22" nodeType="mainSeq">
                <p:childTnLst/>
              </p:cTn>
              <p:prevCondLst>
                <p:cond delay="0" evt="onPrev">
                  <p:tgtEl>
                    <p:sldTgt/>
                  </p:tgtEl>
                </p:cond>
              </p:prevCondLst>
              <p:nextCondLst>
                <p:cond delay="0" evt="onNext">
                  <p:tgtEl>
                    <p:sldTgt/>
                  </p:tgtEl>
                </p:cond>
              </p:nextCondLst>
            </p:seq>
          </p:childTnLst>
        </p:cTn>
      </p:par>
    </p:tnLst>
  </p:timing>
</p:sld>
</file>

<file path=ppt/slides/slide2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4"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The cross-compilation</a:t>
            </a:r>
            <a:endParaRPr/>
          </a:p>
        </p:txBody>
      </p:sp>
      <p:pic>
        <p:nvPicPr>
          <p:cNvPr descr="" id="1745" name="Picture 7"/>
          <p:cNvPicPr/>
          <p:nvPr/>
        </p:nvPicPr>
        <p:blipFill>
          <a:blip r:embed="rId1"/>
          <a:stretch>
            <a:fillRect/>
          </a:stretch>
        </p:blipFill>
        <p:spPr>
          <a:xfrm>
            <a:off x="271440" y="22320"/>
            <a:ext cx="649800" cy="656280"/>
          </a:xfrm>
          <a:prstGeom prst="rect">
            <a:avLst/>
          </a:prstGeom>
        </p:spPr>
      </p:pic>
      <p:sp>
        <p:nvSpPr>
          <p:cNvPr id="1746" name="CustomShape 2"/>
          <p:cNvSpPr/>
          <p:nvPr/>
        </p:nvSpPr>
        <p:spPr>
          <a:xfrm>
            <a:off x="533520" y="838080"/>
            <a:ext cx="8152200" cy="813636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The main goal of this lab is to compile a helloworld binary in three times:</a:t>
            </a:r>
            <a:endParaRPr/>
          </a:p>
          <a:p>
            <a:endParaRPr/>
          </a:p>
          <a:p>
            <a:pPr lvl="1">
              <a:buSzPct val="45000"/>
              <a:buFont charset="2" typeface="Wingdings"/>
              <a:buChar char=""/>
            </a:pPr>
            <a:r>
              <a:rPr lang="fr-FR" sz="2400">
                <a:solidFill>
                  <a:srgbClr val="000000"/>
                </a:solidFill>
                <a:latin typeface="Times New Roman"/>
                <a:ea typeface="ＭＳ Ｐゴシック"/>
              </a:rPr>
              <a:t>For the host: ./configure --prefix=/usr</a:t>
            </a:r>
            <a:endParaRPr/>
          </a:p>
          <a:p>
            <a:endParaRPr/>
          </a:p>
          <a:p>
            <a:pPr lvl="1">
              <a:buSzPct val="45000"/>
              <a:buFont charset="2" typeface="Wingdings"/>
              <a:buChar char=""/>
            </a:pPr>
            <a:r>
              <a:rPr lang="fr-FR" sz="2400">
                <a:solidFill>
                  <a:srgbClr val="000000"/>
                </a:solidFill>
                <a:latin typeface="Times New Roman"/>
                <a:ea typeface="ＭＳ Ｐゴシック"/>
              </a:rPr>
              <a:t>For a target: ./configure --prefix=/usr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endParaRPr/>
          </a:p>
          <a:p>
            <a:pPr lvl="2">
              <a:buSzPct val="45000"/>
              <a:buFont typeface="StarSymbol"/>
              <a:buChar char="l"/>
            </a:pP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--host=i386-linux-gnu</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endParaRPr/>
          </a:p>
          <a:p>
            <a:pPr lvl="2">
              <a:buSzPct val="45000"/>
              <a:buFont typeface="StarSymbol"/>
              <a:buChar char="l"/>
            </a:pP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--build=mips-elf</a:t>
            </a:r>
            <a:endParaRPr/>
          </a:p>
          <a:p>
            <a:endParaRPr/>
          </a:p>
          <a:p>
            <a:pPr lvl="1">
              <a:buSzPct val="45000"/>
              <a:buFont charset="2" typeface="Wingdings"/>
              <a:buChar char=""/>
            </a:pPr>
            <a:r>
              <a:rPr lang="fr-FR" sz="2400">
                <a:solidFill>
                  <a:srgbClr val="000000"/>
                </a:solidFill>
                <a:latin typeface="Times New Roman"/>
                <a:ea typeface="ＭＳ Ｐゴシック"/>
              </a:rPr>
              <a:t>For a target: ./configure --prefix=/usr</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endParaRPr/>
          </a:p>
          <a:p>
            <a:pPr lvl="2">
              <a:buSzPct val="45000"/>
              <a:buFont typeface="StarSymbol"/>
              <a:buChar char="l"/>
            </a:pP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--host=i386-linux-gnu</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endParaRPr/>
          </a:p>
          <a:p>
            <a:pPr lvl="2">
              <a:buSzPct val="45000"/>
              <a:buFont typeface="StarSymbol"/>
              <a:buChar char="l"/>
            </a:pP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--build=mips-elf</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t>
            </a:r>
            <a:endParaRPr/>
          </a:p>
          <a:p>
            <a:pPr lvl="5">
              <a:buSzPct val="45000"/>
              <a:buFont typeface="StarSymbol"/>
              <a:buChar char="l"/>
            </a:pP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--program-transform-name=""</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Check for the name of the final binaries.</a:t>
            </a:r>
            <a:endParaRPr/>
          </a:p>
        </p:txBody>
      </p:sp>
    </p:spTree>
  </p:cSld>
</p:sld>
</file>

<file path=ppt/slides/slide2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7" name="CustomShape 1"/>
          <p:cNvSpPr/>
          <p:nvPr/>
        </p:nvSpPr>
        <p:spPr>
          <a:xfrm>
            <a:off x="990720" y="76320"/>
            <a:ext cx="7987320" cy="637200"/>
          </a:xfrm>
          <a:prstGeom prst="rect">
            <a:avLst/>
          </a:prstGeom>
        </p:spPr>
      </p:sp>
      <p:pic>
        <p:nvPicPr>
          <p:cNvPr descr="" id="1748" name="Picture 29"/>
          <p:cNvPicPr/>
          <p:nvPr/>
        </p:nvPicPr>
        <p:blipFill>
          <a:blip r:embed="rId1"/>
          <a:stretch>
            <a:fillRect/>
          </a:stretch>
        </p:blipFill>
        <p:spPr>
          <a:xfrm>
            <a:off x="271440" y="22320"/>
            <a:ext cx="649800" cy="656280"/>
          </a:xfrm>
          <a:prstGeom prst="rect">
            <a:avLst/>
          </a:prstGeom>
        </p:spPr>
      </p:pic>
      <p:pic>
        <p:nvPicPr>
          <p:cNvPr descr="" id="1749" name="Picture 2"/>
          <p:cNvPicPr/>
          <p:nvPr/>
        </p:nvPicPr>
        <p:blipFill>
          <a:blip r:embed="rId2"/>
          <a:stretch>
            <a:fillRect/>
          </a:stretch>
        </p:blipFill>
        <p:spPr>
          <a:xfrm>
            <a:off x="1905120" y="685800"/>
            <a:ext cx="4570920" cy="4570920"/>
          </a:xfrm>
          <a:prstGeom prst="rect">
            <a:avLst/>
          </a:prstGeom>
        </p:spPr>
      </p:pic>
      <p:sp>
        <p:nvSpPr>
          <p:cNvPr id="1750" name="CustomShape 2"/>
          <p:cNvSpPr/>
          <p:nvPr/>
        </p:nvSpPr>
        <p:spPr>
          <a:xfrm>
            <a:off x="685800" y="4572000"/>
            <a:ext cx="7619040" cy="1430280"/>
          </a:xfrm>
          <a:prstGeom prst="rect">
            <a:avLst/>
          </a:prstGeom>
        </p:spPr>
        <p:txBody>
          <a:bodyPr bIns="45000" lIns="90000" rIns="90000" tIns="45000"/>
          <a:p>
            <a:pPr algn="ctr"/>
            <a:r>
              <a:rPr b="1" lang="fr-FR" sz="2400">
                <a:solidFill>
                  <a:srgbClr val="000000"/>
                </a:solidFill>
                <a:latin typeface="Times New Roman"/>
                <a:ea typeface="ＭＳ Ｐゴシック"/>
              </a:rPr>
              <a:t>Check the autotools for hudson</a:t>
            </a:r>
            <a:endParaRPr/>
          </a:p>
          <a:p>
            <a:pPr algn="ctr"/>
            <a:r>
              <a:rPr b="1" i="1" lang="fr-FR" sz="2400">
                <a:solidFill>
                  <a:srgbClr val="c00000"/>
                </a:solidFill>
                <a:latin typeface="Times New Roman"/>
                <a:ea typeface="ＭＳ Ｐゴシック"/>
              </a:rPr>
              <a:t>SPECIFIC TECHNICOLOR</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be sure the autotools will work with hudson.</a:t>
            </a:r>
            <a:endParaRPr/>
          </a:p>
        </p:txBody>
      </p:sp>
    </p:spTree>
  </p:cSld>
</p:sld>
</file>

<file path=ppt/slides/slide2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1"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Check the autotools for hudson</a:t>
            </a:r>
            <a:endParaRPr/>
          </a:p>
        </p:txBody>
      </p:sp>
      <p:pic>
        <p:nvPicPr>
          <p:cNvPr descr="" id="1752" name="Picture 7"/>
          <p:cNvPicPr/>
          <p:nvPr/>
        </p:nvPicPr>
        <p:blipFill>
          <a:blip r:embed="rId1"/>
          <a:stretch>
            <a:fillRect/>
          </a:stretch>
        </p:blipFill>
        <p:spPr>
          <a:xfrm>
            <a:off x="271440" y="22320"/>
            <a:ext cx="649800" cy="656280"/>
          </a:xfrm>
          <a:prstGeom prst="rect">
            <a:avLst/>
          </a:prstGeom>
        </p:spPr>
      </p:pic>
      <p:sp>
        <p:nvSpPr>
          <p:cNvPr id="1753" name="CustomShape 2"/>
          <p:cNvSpPr/>
          <p:nvPr/>
        </p:nvSpPr>
        <p:spPr>
          <a:xfrm>
            <a:off x="380880" y="1066680"/>
            <a:ext cx="8304840" cy="222408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Hudson make the autotools usage more difficult to use.</a:t>
            </a:r>
            <a:endParaRPr/>
          </a:p>
          <a:p>
            <a:endParaRPr/>
          </a:p>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Objets are not generated in the top_srcdir path but in top_builddir </a:t>
            </a:r>
            <a:endParaRPr/>
          </a:p>
          <a:p>
            <a:endParaRPr/>
          </a:p>
          <a:p>
            <a:pPr>
              <a:buSzPct val="45000"/>
              <a:buFont charset="2" typeface="Wingdings"/>
              <a:buChar char=""/>
            </a:pPr>
            <a:r>
              <a:rPr lang="fr-FR" sz="2000">
                <a:solidFill>
                  <a:srgbClr val="000000"/>
                </a:solidFill>
                <a:latin typeface="Times New Roman"/>
                <a:ea typeface="ＭＳ Ｐゴシック"/>
              </a:rPr>
              <a:t>So because top_srcdir != top_builddir, developers should valide their autotools template before to apply a baseline on clearcase.</a:t>
            </a:r>
            <a:endParaRPr/>
          </a:p>
          <a:p>
            <a:endParaRPr/>
          </a:p>
        </p:txBody>
      </p:sp>
    </p:spTree>
  </p:cSld>
</p:sld>
</file>

<file path=ppt/slides/slide2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4" name="CustomShape 1"/>
          <p:cNvSpPr/>
          <p:nvPr/>
        </p:nvSpPr>
        <p:spPr>
          <a:xfrm>
            <a:off x="380880" y="6553080"/>
            <a:ext cx="294120" cy="151200"/>
          </a:xfrm>
          <a:prstGeom prst="rect">
            <a:avLst/>
          </a:prstGeom>
        </p:spPr>
        <p:txBody>
          <a:bodyPr anchor="b" bIns="0" lIns="0" rIns="0" tIns="0"/>
          <a:p>
            <a:fld id="{A1C18151-C1D1-41B1-8191-B1216191E121}" type="slidenum">
              <a:rPr b="1" lang="fr-FR" sz="800">
                <a:solidFill>
                  <a:srgbClr val="333333"/>
                </a:solidFill>
                <a:latin typeface="Trebuchet MS"/>
                <a:ea typeface="ＭＳ Ｐゴシック"/>
              </a:rPr>
              <a:t>&lt;numéro&gt;</a:t>
            </a:fld>
            <a:endParaRPr/>
          </a:p>
        </p:txBody>
      </p:sp>
      <p:sp>
        <p:nvSpPr>
          <p:cNvPr id="1755" name="CustomShape 2"/>
          <p:cNvSpPr/>
          <p:nvPr/>
        </p:nvSpPr>
        <p:spPr>
          <a:xfrm>
            <a:off x="928800" y="6492960"/>
            <a:ext cx="2132640" cy="363960"/>
          </a:xfrm>
          <a:prstGeom prst="rect">
            <a:avLst/>
          </a:prstGeom>
        </p:spPr>
        <p:txBody>
          <a:bodyPr anchor="ctr" bIns="46800" lIns="90000" rIns="90000" tIns="46800"/>
          <a:p>
            <a:r>
              <a:rPr b="1" lang="fr-FR" sz="800">
                <a:solidFill>
                  <a:srgbClr val="8f8f8f"/>
                </a:solidFill>
                <a:latin typeface="Trebuchet MS"/>
                <a:ea typeface="ＭＳ Ｐゴシック"/>
              </a:rPr>
              <a:t>06/17/10</a:t>
            </a:r>
            <a:endParaRPr/>
          </a:p>
        </p:txBody>
      </p:sp>
      <p:sp>
        <p:nvSpPr>
          <p:cNvPr id="1756" name="CustomShape 3"/>
          <p:cNvSpPr/>
          <p:nvPr/>
        </p:nvSpPr>
        <p:spPr>
          <a:xfrm>
            <a:off x="457200" y="2743200"/>
            <a:ext cx="1370520" cy="684720"/>
          </a:xfrm>
          <a:prstGeom prst="rect">
            <a:avLst/>
          </a:prstGeom>
          <a:solidFill>
            <a:srgbClr val="99ccff"/>
          </a:solidFill>
          <a:ln w="9360">
            <a:solidFill>
              <a:srgbClr val="000000"/>
            </a:solidFill>
            <a:round/>
          </a:ln>
        </p:spPr>
        <p:txBody>
          <a:bodyPr anchor="ctr" bIns="45000" lIns="90000" rIns="90000" tIns="45000" wrap="none"/>
          <a:p>
            <a:pPr algn="ctr"/>
            <a:r>
              <a:rPr b="1" lang="fr-FR">
                <a:solidFill>
                  <a:srgbClr val="333333"/>
                </a:solidFill>
                <a:latin typeface="Times New Roman"/>
                <a:ea typeface="ＭＳ Ｐゴシック"/>
              </a:rPr>
              <a:t>Hudson</a:t>
            </a:r>
            <a:endParaRPr/>
          </a:p>
          <a:p>
            <a:pPr algn="ctr"/>
            <a:r>
              <a:rPr b="1" lang="fr-FR">
                <a:solidFill>
                  <a:srgbClr val="333333"/>
                </a:solidFill>
                <a:latin typeface="Times New Roman"/>
                <a:ea typeface="ＭＳ Ｐゴシック"/>
              </a:rPr>
              <a:t>Server</a:t>
            </a:r>
            <a:endParaRPr/>
          </a:p>
        </p:txBody>
      </p:sp>
      <p:sp>
        <p:nvSpPr>
          <p:cNvPr id="1757" name="CustomShape 4"/>
          <p:cNvSpPr/>
          <p:nvPr/>
        </p:nvSpPr>
        <p:spPr>
          <a:xfrm>
            <a:off x="3733920" y="5181480"/>
            <a:ext cx="4799520" cy="456120"/>
          </a:xfrm>
          <a:prstGeom prst="rect">
            <a:avLst/>
          </a:prstGeom>
          <a:solidFill>
            <a:srgbClr val="99ccff"/>
          </a:solidFill>
          <a:ln w="9360">
            <a:solidFill>
              <a:srgbClr val="000000"/>
            </a:solidFill>
            <a:round/>
          </a:ln>
        </p:spPr>
        <p:txBody>
          <a:bodyPr anchor="ctr" bIns="45000" lIns="90000" rIns="90000" tIns="45000" wrap="none"/>
          <a:p>
            <a:pPr algn="ctr"/>
            <a:r>
              <a:rPr b="1" lang="fr-FR" sz="1600">
                <a:solidFill>
                  <a:srgbClr val="333333"/>
                </a:solidFill>
                <a:latin typeface="Times New Roman"/>
                <a:ea typeface="ＭＳ Ｐゴシック"/>
              </a:rPr>
              <a:t>Code covering for KPI project needs using lcov by</a:t>
            </a:r>
            <a:endParaRPr/>
          </a:p>
          <a:p>
            <a:pPr algn="ctr"/>
            <a:r>
              <a:rPr b="1" lang="fr-FR" sz="1600">
                <a:solidFill>
                  <a:srgbClr val="333333"/>
                </a:solidFill>
                <a:latin typeface="Times New Roman"/>
                <a:ea typeface="ＭＳ Ｐゴシック"/>
              </a:rPr>
              <a:t>analyzing the gcov data and generate an html report</a:t>
            </a:r>
            <a:endParaRPr/>
          </a:p>
        </p:txBody>
      </p:sp>
      <p:sp>
        <p:nvSpPr>
          <p:cNvPr id="1758" name="CustomShape 5"/>
          <p:cNvSpPr/>
          <p:nvPr/>
        </p:nvSpPr>
        <p:spPr>
          <a:xfrm>
            <a:off x="3733920" y="6095880"/>
            <a:ext cx="4799520" cy="456120"/>
          </a:xfrm>
          <a:prstGeom prst="rect">
            <a:avLst/>
          </a:prstGeom>
          <a:solidFill>
            <a:srgbClr val="99ccff"/>
          </a:solidFill>
          <a:ln w="9360">
            <a:solidFill>
              <a:srgbClr val="000000"/>
            </a:solidFill>
            <a:round/>
          </a:ln>
        </p:spPr>
        <p:txBody>
          <a:bodyPr anchor="ctr" bIns="45000" lIns="90000" rIns="90000" tIns="45000" wrap="none"/>
          <a:p>
            <a:pPr algn="ctr"/>
            <a:r>
              <a:rPr b="1" lang="fr-FR" sz="1600">
                <a:solidFill>
                  <a:srgbClr val="333333"/>
                </a:solidFill>
                <a:latin typeface="Times New Roman"/>
                <a:ea typeface="ＭＳ Ｐゴシック"/>
              </a:rPr>
              <a:t>Latest doxygen documentation of the</a:t>
            </a:r>
            <a:endParaRPr/>
          </a:p>
          <a:p>
            <a:pPr algn="ctr"/>
            <a:r>
              <a:rPr b="1" lang="fr-FR" sz="1600">
                <a:solidFill>
                  <a:srgbClr val="333333"/>
                </a:solidFill>
                <a:latin typeface="Times New Roman"/>
                <a:ea typeface="ＭＳ Ｐゴシック"/>
              </a:rPr>
              <a:t>public API in html format</a:t>
            </a:r>
            <a:endParaRPr/>
          </a:p>
        </p:txBody>
      </p:sp>
      <p:sp>
        <p:nvSpPr>
          <p:cNvPr id="1759" name="CustomShape 6"/>
          <p:cNvSpPr/>
          <p:nvPr/>
        </p:nvSpPr>
        <p:spPr>
          <a:xfrm>
            <a:off x="3676680" y="4264200"/>
            <a:ext cx="4799520" cy="456120"/>
          </a:xfrm>
          <a:prstGeom prst="rect">
            <a:avLst/>
          </a:prstGeom>
          <a:solidFill>
            <a:srgbClr val="99ccff"/>
          </a:solidFill>
          <a:ln w="9360">
            <a:solidFill>
              <a:srgbClr val="000000"/>
            </a:solidFill>
            <a:round/>
          </a:ln>
        </p:spPr>
        <p:txBody>
          <a:bodyPr anchor="ctr" bIns="45000" lIns="90000" rIns="90000" tIns="45000" wrap="none"/>
          <a:p>
            <a:pPr algn="ctr"/>
            <a:r>
              <a:rPr b="1" lang="fr-FR" sz="1600">
                <a:solidFill>
                  <a:srgbClr val="333333"/>
                </a:solidFill>
                <a:latin typeface="Times New Roman"/>
                <a:ea typeface="ＭＳ Ｐゴシック"/>
              </a:rPr>
              <a:t>Launch the unit tests with Google{test/gmock}</a:t>
            </a:r>
            <a:endParaRPr/>
          </a:p>
          <a:p>
            <a:pPr algn="ctr"/>
            <a:r>
              <a:rPr b="1" lang="fr-FR" sz="1600">
                <a:solidFill>
                  <a:srgbClr val="333333"/>
                </a:solidFill>
                <a:latin typeface="Times New Roman"/>
                <a:ea typeface="ＭＳ Ｐゴシック"/>
              </a:rPr>
              <a:t>(generate junit xml files as a report)</a:t>
            </a:r>
            <a:endParaRPr/>
          </a:p>
        </p:txBody>
      </p:sp>
      <p:sp>
        <p:nvSpPr>
          <p:cNvPr id="1760" name="CustomShape 7"/>
          <p:cNvSpPr/>
          <p:nvPr/>
        </p:nvSpPr>
        <p:spPr>
          <a:xfrm>
            <a:off x="3657600" y="762120"/>
            <a:ext cx="4799520" cy="456120"/>
          </a:xfrm>
          <a:prstGeom prst="rect">
            <a:avLst/>
          </a:prstGeom>
          <a:solidFill>
            <a:srgbClr val="99ccff"/>
          </a:solidFill>
          <a:ln w="9360">
            <a:solidFill>
              <a:srgbClr val="000000"/>
            </a:solidFill>
            <a:round/>
          </a:ln>
        </p:spPr>
        <p:txBody>
          <a:bodyPr anchor="ctr" bIns="45000" lIns="90000" rIns="90000" tIns="45000" wrap="none"/>
          <a:p>
            <a:pPr algn="ctr"/>
            <a:r>
              <a:rPr b="1" lang="fr-FR" sz="1600">
                <a:solidFill>
                  <a:srgbClr val="333333"/>
                </a:solidFill>
                <a:latin typeface="Times New Roman"/>
                <a:ea typeface="ＭＳ Ｐゴシック"/>
              </a:rPr>
              <a:t>Set the environment</a:t>
            </a:r>
            <a:endParaRPr/>
          </a:p>
        </p:txBody>
      </p:sp>
      <p:sp>
        <p:nvSpPr>
          <p:cNvPr id="1761" name="CustomShape 8"/>
          <p:cNvSpPr/>
          <p:nvPr/>
        </p:nvSpPr>
        <p:spPr>
          <a:xfrm>
            <a:off x="228600" y="5867280"/>
            <a:ext cx="2818440" cy="394200"/>
          </a:xfrm>
          <a:prstGeom prst="rect">
            <a:avLst/>
          </a:prstGeom>
        </p:spPr>
        <p:txBody>
          <a:bodyPr bIns="45000" lIns="90000" rIns="90000" tIns="45000"/>
          <a:p>
            <a:r>
              <a:rPr b="1" i="1" lang="fr-FR" sz="2000">
                <a:solidFill>
                  <a:srgbClr val="333333"/>
                </a:solidFill>
                <a:latin typeface="Times New Roman"/>
                <a:ea typeface="ＭＳ Ｐゴシック"/>
              </a:rPr>
              <a:t>Autotools targets available on Hudson </a:t>
            </a:r>
            <a:endParaRPr/>
          </a:p>
        </p:txBody>
      </p:sp>
      <p:sp>
        <p:nvSpPr>
          <p:cNvPr id="1762" name="CustomShape 9"/>
          <p:cNvSpPr/>
          <p:nvPr/>
        </p:nvSpPr>
        <p:spPr>
          <a:xfrm>
            <a:off x="3657600" y="1219320"/>
            <a:ext cx="5256720" cy="502200"/>
          </a:xfrm>
          <a:prstGeom prst="rect">
            <a:avLst/>
          </a:prstGeom>
        </p:spPr>
        <p:txBody>
          <a:bodyPr bIns="45000" lIns="90000" rIns="90000" tIns="45000"/>
          <a:p>
            <a:r>
              <a:rPr b="1" lang="fr-FR" sz="1400">
                <a:solidFill>
                  <a:srgbClr val="3333cc"/>
                </a:solidFill>
                <a:latin typeface="Times New Roman"/>
                <a:ea typeface="ＭＳ Ｐゴシック"/>
              </a:rPr>
              <a:t>mkdir tmp_srcdir</a:t>
            </a:r>
            <a:endParaRPr/>
          </a:p>
          <a:p>
            <a:r>
              <a:rPr b="1" lang="fr-FR" sz="1400">
                <a:solidFill>
                  <a:srgbClr val="3333cc"/>
                </a:solidFill>
                <a:latin typeface="Times New Roman"/>
                <a:ea typeface="ＭＳ Ｐゴシック"/>
              </a:rPr>
              <a:t>./autogen.sh</a:t>
            </a:r>
            <a:endParaRPr/>
          </a:p>
          <a:p>
            <a:r>
              <a:rPr b="1" lang="fr-FR" sz="1400">
                <a:solidFill>
                  <a:srgbClr val="3333cc"/>
                </a:solidFill>
                <a:latin typeface="Times New Roman"/>
                <a:ea typeface="ＭＳ Ｐゴシック"/>
              </a:rPr>
              <a:t>./configure --prefix=/usr --srcdir=`pwd`/tmp_srcdir …</a:t>
            </a:r>
            <a:endParaRPr/>
          </a:p>
        </p:txBody>
      </p:sp>
      <p:sp>
        <p:nvSpPr>
          <p:cNvPr id="1763" name="CustomShape 10"/>
          <p:cNvSpPr/>
          <p:nvPr/>
        </p:nvSpPr>
        <p:spPr>
          <a:xfrm>
            <a:off x="3736800" y="5638680"/>
            <a:ext cx="1141920" cy="332280"/>
          </a:xfrm>
          <a:prstGeom prst="rect">
            <a:avLst/>
          </a:prstGeom>
        </p:spPr>
        <p:txBody>
          <a:bodyPr bIns="45000" lIns="90000" rIns="90000" tIns="45000" wrap="none"/>
          <a:p>
            <a:r>
              <a:rPr b="1" lang="fr-FR" sz="1400">
                <a:solidFill>
                  <a:srgbClr val="3333cc"/>
                </a:solidFill>
                <a:latin typeface="Times New Roman"/>
                <a:ea typeface="ＭＳ Ｐゴシック"/>
              </a:rPr>
              <a:t>make </a:t>
            </a:r>
            <a:r>
              <a:rPr b="1" lang="fr-FR" sz="1400">
                <a:solidFill>
                  <a:srgbClr val="002060"/>
                </a:solidFill>
                <a:latin typeface="Times New Roman"/>
                <a:ea typeface="ＭＳ Ｐゴシック"/>
              </a:rPr>
              <a:t>covering</a:t>
            </a:r>
            <a:endParaRPr/>
          </a:p>
        </p:txBody>
      </p:sp>
      <p:sp>
        <p:nvSpPr>
          <p:cNvPr id="1764" name="CustomShape 11"/>
          <p:cNvSpPr/>
          <p:nvPr/>
        </p:nvSpPr>
        <p:spPr>
          <a:xfrm>
            <a:off x="3676680" y="4721400"/>
            <a:ext cx="1065600" cy="332280"/>
          </a:xfrm>
          <a:prstGeom prst="rect">
            <a:avLst/>
          </a:prstGeom>
        </p:spPr>
        <p:txBody>
          <a:bodyPr bIns="45000" lIns="90000" rIns="90000" tIns="45000" wrap="none"/>
          <a:p>
            <a:r>
              <a:rPr b="1" lang="fr-FR" sz="1400">
                <a:solidFill>
                  <a:srgbClr val="3333cc"/>
                </a:solidFill>
                <a:latin typeface="Times New Roman"/>
                <a:ea typeface="ＭＳ Ｐゴシック"/>
              </a:rPr>
              <a:t>make </a:t>
            </a:r>
            <a:r>
              <a:rPr b="1" lang="fr-FR" sz="1400">
                <a:solidFill>
                  <a:srgbClr val="c00000"/>
                </a:solidFill>
                <a:latin typeface="Times New Roman"/>
                <a:ea typeface="ＭＳ Ｐゴシック"/>
              </a:rPr>
              <a:t>check</a:t>
            </a:r>
            <a:endParaRPr/>
          </a:p>
        </p:txBody>
      </p:sp>
      <p:sp>
        <p:nvSpPr>
          <p:cNvPr id="1765" name="Line 12"/>
          <p:cNvSpPr/>
          <p:nvPr/>
        </p:nvSpPr>
        <p:spPr>
          <a:xfrm flipV="1">
            <a:off x="1143000" y="3423960"/>
            <a:ext cx="1440" cy="1300320"/>
          </a:xfrm>
          <a:prstGeom prst="line">
            <a:avLst/>
          </a:prstGeom>
          <a:ln w="9360">
            <a:solidFill>
              <a:srgbClr val="000000"/>
            </a:solidFill>
            <a:miter/>
            <a:tailEnd len="med" type="triangle" w="med"/>
          </a:ln>
        </p:spPr>
      </p:sp>
      <p:sp>
        <p:nvSpPr>
          <p:cNvPr id="1766" name="CustomShape 13"/>
          <p:cNvSpPr/>
          <p:nvPr/>
        </p:nvSpPr>
        <p:spPr>
          <a:xfrm>
            <a:off x="3657600" y="2057400"/>
            <a:ext cx="4799520" cy="684720"/>
          </a:xfrm>
          <a:prstGeom prst="rect">
            <a:avLst/>
          </a:prstGeom>
          <a:solidFill>
            <a:srgbClr val="99ccff"/>
          </a:solidFill>
          <a:ln w="9360">
            <a:solidFill>
              <a:srgbClr val="000000"/>
            </a:solidFill>
            <a:round/>
          </a:ln>
        </p:spPr>
        <p:txBody>
          <a:bodyPr anchor="ctr" bIns="45000" lIns="90000" rIns="90000" tIns="45000" wrap="none"/>
          <a:p>
            <a:pPr algn="ctr"/>
            <a:r>
              <a:rPr b="1" lang="fr-FR" sz="1600">
                <a:solidFill>
                  <a:srgbClr val="333333"/>
                </a:solidFill>
                <a:latin typeface="Times New Roman"/>
                <a:ea typeface="ＭＳ Ｐゴシック"/>
              </a:rPr>
              <a:t>Make the latest stable archive, extract it in a specific </a:t>
            </a:r>
            <a:endParaRPr/>
          </a:p>
          <a:p>
            <a:pPr algn="ctr"/>
            <a:r>
              <a:rPr b="1" lang="fr-FR" sz="1600">
                <a:solidFill>
                  <a:srgbClr val="333333"/>
                </a:solidFill>
                <a:latin typeface="Times New Roman"/>
                <a:ea typeface="ＭＳ Ｐゴシック"/>
              </a:rPr>
              <a:t>directory, then launch the configure script before </a:t>
            </a:r>
            <a:endParaRPr/>
          </a:p>
          <a:p>
            <a:pPr algn="ctr"/>
            <a:r>
              <a:rPr b="1" lang="fr-FR" sz="1600">
                <a:solidFill>
                  <a:srgbClr val="333333"/>
                </a:solidFill>
                <a:latin typeface="Times New Roman"/>
                <a:ea typeface="ＭＳ Ｐゴシック"/>
              </a:rPr>
              <a:t>building the component</a:t>
            </a:r>
            <a:endParaRPr/>
          </a:p>
        </p:txBody>
      </p:sp>
      <p:sp>
        <p:nvSpPr>
          <p:cNvPr id="1767" name="CustomShape 14"/>
          <p:cNvSpPr/>
          <p:nvPr/>
        </p:nvSpPr>
        <p:spPr>
          <a:xfrm>
            <a:off x="3657600" y="2687760"/>
            <a:ext cx="1141920" cy="332280"/>
          </a:xfrm>
          <a:prstGeom prst="rect">
            <a:avLst/>
          </a:prstGeom>
        </p:spPr>
        <p:txBody>
          <a:bodyPr bIns="45000" lIns="90000" rIns="90000" tIns="45000" wrap="none"/>
          <a:p>
            <a:r>
              <a:rPr b="1" lang="fr-FR" sz="1400">
                <a:solidFill>
                  <a:srgbClr val="3333cc"/>
                </a:solidFill>
                <a:latin typeface="Times New Roman"/>
                <a:ea typeface="ＭＳ Ｐゴシック"/>
              </a:rPr>
              <a:t>make dist</a:t>
            </a:r>
            <a:endParaRPr/>
          </a:p>
          <a:p>
            <a:r>
              <a:rPr b="1" lang="fr-FR" sz="1400">
                <a:solidFill>
                  <a:srgbClr val="3333cc"/>
                </a:solidFill>
                <a:latin typeface="Times New Roman"/>
                <a:ea typeface="ＭＳ Ｐゴシック"/>
              </a:rPr>
              <a:t>tar zxvf composant-version.tar.gz -C &lt;BUILD_PATH&gt;</a:t>
            </a:r>
            <a:endParaRPr/>
          </a:p>
          <a:p>
            <a:r>
              <a:rPr b="1" lang="fr-FR" sz="1400">
                <a:solidFill>
                  <a:srgbClr val="3333cc"/>
                </a:solidFill>
                <a:latin typeface="Times New Roman"/>
                <a:ea typeface="ＭＳ Ｐゴシック"/>
              </a:rPr>
              <a:t>cd  &lt;BUILD_PATH&gt;/composant-version/</a:t>
            </a:r>
            <a:endParaRPr/>
          </a:p>
          <a:p>
            <a:r>
              <a:rPr b="1" lang="fr-FR" sz="1400">
                <a:solidFill>
                  <a:srgbClr val="3333cc"/>
                </a:solidFill>
                <a:latin typeface="Times New Roman"/>
                <a:ea typeface="ＭＳ Ｐゴシック"/>
              </a:rPr>
              <a:t>./autogen.sh</a:t>
            </a:r>
            <a:endParaRPr/>
          </a:p>
          <a:p>
            <a:r>
              <a:rPr b="1" lang="fr-FR" sz="1400">
                <a:solidFill>
                  <a:srgbClr val="3333cc"/>
                </a:solidFill>
                <a:latin typeface="Times New Roman"/>
                <a:ea typeface="ＭＳ Ｐゴシック"/>
              </a:rPr>
              <a:t>./configure --prefix=/usr –enable-covering –enable-test</a:t>
            </a:r>
            <a:endParaRPr/>
          </a:p>
          <a:p>
            <a:r>
              <a:rPr b="1" lang="fr-FR" sz="1400">
                <a:solidFill>
                  <a:srgbClr val="3333cc"/>
                </a:solidFill>
                <a:latin typeface="Times New Roman"/>
                <a:ea typeface="ＭＳ Ｐゴシック"/>
              </a:rPr>
              <a:t>make –j7</a:t>
            </a:r>
            <a:endParaRPr/>
          </a:p>
          <a:p>
            <a:r>
              <a:rPr b="1" lang="fr-FR" sz="1400">
                <a:solidFill>
                  <a:srgbClr val="3333cc"/>
                </a:solidFill>
                <a:latin typeface="Times New Roman"/>
                <a:ea typeface="ＭＳ Ｐゴシック"/>
              </a:rPr>
              <a:t>make DESTDIR=&lt;STAGINGDIR&gt; install</a:t>
            </a:r>
            <a:endParaRPr/>
          </a:p>
          <a:p>
            <a:endParaRPr/>
          </a:p>
          <a:p>
            <a:endParaRPr/>
          </a:p>
        </p:txBody>
      </p:sp>
      <p:sp>
        <p:nvSpPr>
          <p:cNvPr id="1768" name="CustomShape 15"/>
          <p:cNvSpPr/>
          <p:nvPr/>
        </p:nvSpPr>
        <p:spPr>
          <a:xfrm>
            <a:off x="3733920" y="6524640"/>
            <a:ext cx="1141920" cy="332280"/>
          </a:xfrm>
          <a:prstGeom prst="rect">
            <a:avLst/>
          </a:prstGeom>
        </p:spPr>
        <p:txBody>
          <a:bodyPr bIns="45000" lIns="90000" rIns="90000" tIns="45000" wrap="none"/>
          <a:p>
            <a:r>
              <a:rPr b="1" lang="fr-FR" sz="1400">
                <a:solidFill>
                  <a:srgbClr val="3333cc"/>
                </a:solidFill>
                <a:latin typeface="Times New Roman"/>
                <a:ea typeface="ＭＳ Ｐゴシック"/>
              </a:rPr>
              <a:t>make html</a:t>
            </a:r>
            <a:endParaRPr/>
          </a:p>
        </p:txBody>
      </p:sp>
      <p:cxnSp>
        <p:nvCxnSpPr>
          <p:cNvPr id="1769" name="Line 16"/>
          <p:cNvCxnSpPr/>
          <p:nvPr/>
        </p:nvCxnSpPr>
        <p:spPr>
          <xfrm>
            <a:off x="0" y="0"/>
            <a:ext cx="360" cy="360"/>
          </xfrm>
          <a:prstGeom prst="line">
            <a:avLst/>
          </a:prstGeom>
          <a:ln w="9360">
            <a:solidFill>
              <a:srgbClr val="000000"/>
            </a:solidFill>
            <a:miter/>
            <a:tailEnd len="med" type="triangle" w="med"/>
          </a:ln>
        </p:spPr>
      </p:cxnSp>
      <p:cxnSp>
        <p:nvCxnSpPr>
          <p:cNvPr id="1770" name="Line 17"/>
          <p:cNvCxnSpPr/>
          <p:nvPr/>
        </p:nvCxnSpPr>
        <p:spPr>
          <xfrm>
            <a:off x="0" y="0"/>
            <a:ext cx="360" cy="360"/>
          </xfrm>
          <a:prstGeom prst="line">
            <a:avLst/>
          </a:prstGeom>
          <a:ln w="9360">
            <a:solidFill>
              <a:srgbClr val="000000"/>
            </a:solidFill>
            <a:miter/>
            <a:tailEnd len="med" type="triangle" w="med"/>
          </a:ln>
        </p:spPr>
      </p:cxnSp>
      <p:cxnSp>
        <p:nvCxnSpPr>
          <p:cNvPr id="1771" name="Line 18"/>
          <p:cNvCxnSpPr/>
          <p:nvPr/>
        </p:nvCxnSpPr>
        <p:spPr>
          <xfrm>
            <a:off x="0" y="0"/>
            <a:ext cx="360" cy="360"/>
          </xfrm>
          <a:prstGeom prst="line">
            <a:avLst/>
          </a:prstGeom>
          <a:ln w="9360">
            <a:solidFill>
              <a:srgbClr val="000000"/>
            </a:solidFill>
            <a:miter/>
            <a:tailEnd len="med" type="triangle" w="med"/>
          </a:ln>
        </p:spPr>
      </p:cxnSp>
      <p:cxnSp>
        <p:nvCxnSpPr>
          <p:cNvPr id="1772" name="Line 19"/>
          <p:cNvCxnSpPr/>
          <p:nvPr/>
        </p:nvCxnSpPr>
        <p:spPr>
          <xfrm>
            <a:off x="0" y="0"/>
            <a:ext cx="360" cy="360"/>
          </xfrm>
          <a:prstGeom prst="line">
            <a:avLst/>
          </a:prstGeom>
          <a:ln w="9360">
            <a:solidFill>
              <a:srgbClr val="000000"/>
            </a:solidFill>
            <a:miter/>
            <a:tailEnd len="med" type="triangle" w="med"/>
          </a:ln>
        </p:spPr>
      </p:cxnSp>
      <p:cxnSp>
        <p:nvCxnSpPr>
          <p:cNvPr id="1773" name="Line 20"/>
          <p:cNvCxnSpPr/>
          <p:nvPr/>
        </p:nvCxnSpPr>
        <p:spPr>
          <xfrm>
            <a:off x="0" y="0"/>
            <a:ext cx="360" cy="360"/>
          </xfrm>
          <a:prstGeom prst="line">
            <a:avLst/>
          </a:prstGeom>
          <a:ln w="9360">
            <a:solidFill>
              <a:srgbClr val="000000"/>
            </a:solidFill>
            <a:miter/>
            <a:tailEnd len="med" type="triangle" w="med"/>
          </a:ln>
        </p:spPr>
      </p:cxnSp>
      <p:sp>
        <p:nvSpPr>
          <p:cNvPr id="1774" name="CustomShape 21"/>
          <p:cNvSpPr/>
          <p:nvPr/>
        </p:nvSpPr>
        <p:spPr>
          <a:xfrm>
            <a:off x="304920" y="4724280"/>
            <a:ext cx="1904040" cy="608400"/>
          </a:xfrm>
          <a:prstGeom prst="ellipse">
            <a:avLst/>
          </a:prstGeom>
          <a:gradFill>
            <a:gsLst>
              <a:gs pos="0">
                <a:srgbClr val="9e9eff"/>
              </a:gs>
              <a:gs pos="100000">
                <a:srgbClr val="e4e4ff"/>
              </a:gs>
            </a:gsLst>
            <a:lin ang="16200000"/>
          </a:gradFill>
          <a:ln w="9360">
            <a:solidFill>
              <a:srgbClr val="2929b7"/>
            </a:solidFill>
            <a:round/>
          </a:ln>
        </p:spPr>
        <p:txBody>
          <a:bodyPr bIns="45000" lIns="90000" rIns="90000" tIns="45000"/>
          <a:p>
            <a:pPr algn="ctr"/>
            <a:r>
              <a:rPr b="1" lang="fr-FR">
                <a:solidFill>
                  <a:srgbClr val="ffffff"/>
                </a:solidFill>
                <a:latin typeface="Times New Roman"/>
                <a:ea typeface="ＭＳ Ｐゴシック"/>
              </a:rPr>
              <a:t>CC  UCM</a:t>
            </a:r>
            <a:endParaRPr/>
          </a:p>
        </p:txBody>
      </p:sp>
      <p:sp>
        <p:nvSpPr>
          <p:cNvPr id="1775" name="CustomShape 22"/>
          <p:cNvSpPr/>
          <p:nvPr/>
        </p:nvSpPr>
        <p:spPr>
          <a:xfrm>
            <a:off x="95760" y="3809880"/>
            <a:ext cx="2606040" cy="819720"/>
          </a:xfrm>
          <a:prstGeom prst="rect">
            <a:avLst/>
          </a:prstGeom>
        </p:spPr>
        <p:txBody>
          <a:bodyPr bIns="45000" lIns="90000" rIns="90000" tIns="45000" wrap="none"/>
          <a:p>
            <a:r>
              <a:rPr b="1" lang="fr-FR" sz="1600">
                <a:solidFill>
                  <a:srgbClr val="000000"/>
                </a:solidFill>
                <a:latin typeface="Times New Roman"/>
                <a:ea typeface="ＭＳ Ｐゴシック"/>
              </a:rPr>
              <a:t>Deliver to default CI stream</a:t>
            </a:r>
            <a:endParaRPr/>
          </a:p>
          <a:p>
            <a:r>
              <a:rPr b="1" lang="fr-FR" sz="1600">
                <a:solidFill>
                  <a:srgbClr val="000000"/>
                </a:solidFill>
                <a:latin typeface="Times New Roman"/>
                <a:ea typeface="ＭＳ Ｐゴシック"/>
              </a:rPr>
              <a:t>+ Baseline </a:t>
            </a:r>
            <a:endParaRPr/>
          </a:p>
          <a:p>
            <a:r>
              <a:rPr b="1" lang="fr-FR" sz="1600">
                <a:solidFill>
                  <a:srgbClr val="000000"/>
                </a:solidFill>
                <a:latin typeface="Times New Roman"/>
                <a:ea typeface="ＭＳ Ｐゴシック"/>
              </a:rPr>
              <a:t>+ Recommended baseline</a:t>
            </a:r>
            <a:endParaRPr/>
          </a:p>
        </p:txBody>
      </p:sp>
      <p:sp>
        <p:nvSpPr>
          <p:cNvPr id="1776" name="CustomShape 23"/>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Check the autotools for hudson</a:t>
            </a:r>
            <a:endParaRPr/>
          </a:p>
        </p:txBody>
      </p:sp>
      <p:pic>
        <p:nvPicPr>
          <p:cNvPr descr="" id="1777" name="Picture 7"/>
          <p:cNvPicPr/>
          <p:nvPr/>
        </p:nvPicPr>
        <p:blipFill>
          <a:blip r:embed="rId1"/>
          <a:stretch>
            <a:fillRect/>
          </a:stretch>
        </p:blipFill>
        <p:spPr>
          <a:xfrm>
            <a:off x="271440" y="22320"/>
            <a:ext cx="649800" cy="656280"/>
          </a:xfrm>
          <a:prstGeom prst="rect">
            <a:avLst/>
          </a:prstGeom>
        </p:spPr>
      </p:pic>
    </p:spTree>
  </p:cSld>
  <p:timing>
    <p:tnLst>
      <p:par>
        <p:cTn dur="indefinite" id="87" nodeType="tmRoot" restart="never">
          <p:childTnLst>
            <p:seq>
              <p:cTn dur="indefinite" id="88" nodeType="mainSeq">
                <p:childTnLst/>
              </p:cTn>
              <p:prevCondLst>
                <p:cond delay="0" evt="onPrev">
                  <p:tgtEl>
                    <p:sldTgt/>
                  </p:tgtEl>
                </p:cond>
              </p:prevCondLst>
              <p:nextCondLst>
                <p:cond delay="0" evt="onNext">
                  <p:tgtEl>
                    <p:sldTgt/>
                  </p:tgtEl>
                </p:cond>
              </p:nextCondLst>
            </p:seq>
          </p:childTnLst>
        </p:cTn>
      </p:par>
    </p:tnLst>
  </p:timing>
</p:sld>
</file>

<file path=ppt/slides/slide2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8"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Check the autotools for hudson</a:t>
            </a:r>
            <a:endParaRPr/>
          </a:p>
        </p:txBody>
      </p:sp>
      <p:pic>
        <p:nvPicPr>
          <p:cNvPr descr="" id="1779" name="Picture 7"/>
          <p:cNvPicPr/>
          <p:nvPr/>
        </p:nvPicPr>
        <p:blipFill>
          <a:blip r:embed="rId1"/>
          <a:stretch>
            <a:fillRect/>
          </a:stretch>
        </p:blipFill>
        <p:spPr>
          <a:xfrm>
            <a:off x="271440" y="22320"/>
            <a:ext cx="649800" cy="656280"/>
          </a:xfrm>
          <a:prstGeom prst="rect">
            <a:avLst/>
          </a:prstGeom>
        </p:spPr>
      </p:pic>
      <p:sp>
        <p:nvSpPr>
          <p:cNvPr id="1780" name="CustomShape 2"/>
          <p:cNvSpPr/>
          <p:nvPr/>
        </p:nvSpPr>
        <p:spPr>
          <a:xfrm>
            <a:off x="457200" y="754200"/>
            <a:ext cx="7619040" cy="5626440"/>
          </a:xfrm>
          <a:prstGeom prst="rect">
            <a:avLst/>
          </a:prstGeom>
        </p:spPr>
        <p:txBody>
          <a:bodyPr bIns="45000" lIns="90000" rIns="90000" tIns="45000"/>
          <a:p>
            <a:r>
              <a:rPr b="1" lang="fr-FR" sz="1200">
                <a:solidFill>
                  <a:srgbClr val="000000"/>
                </a:solidFill>
                <a:latin typeface="Times New Roman"/>
                <a:ea typeface="ＭＳ Ｐゴシック"/>
              </a:rPr>
              <a:t># Export some variables</a:t>
            </a:r>
            <a:endParaRPr/>
          </a:p>
          <a:p>
            <a:r>
              <a:rPr b="1" lang="fr-FR" sz="1200">
                <a:solidFill>
                  <a:srgbClr val="000000"/>
                </a:solidFill>
                <a:latin typeface="Times New Roman"/>
                <a:ea typeface="ＭＳ Ｐゴシック"/>
              </a:rPr>
              <a:t>export COMP_NAME=my_comp </a:t>
            </a:r>
            <a:endParaRPr/>
          </a:p>
          <a:p>
            <a:r>
              <a:rPr b="1" lang="fr-FR" sz="1200">
                <a:solidFill>
                  <a:srgbClr val="000000"/>
                </a:solidFill>
                <a:latin typeface="Times New Roman"/>
                <a:ea typeface="ＭＳ Ｐゴシック"/>
              </a:rPr>
              <a:t>export COMP_VERSION=1.0.1</a:t>
            </a:r>
            <a:endParaRPr/>
          </a:p>
          <a:p>
            <a:r>
              <a:rPr b="1" lang="fr-FR" sz="1200">
                <a:solidFill>
                  <a:srgbClr val="000000"/>
                </a:solidFill>
                <a:latin typeface="Times New Roman"/>
                <a:ea typeface="ＭＳ Ｐゴシック"/>
              </a:rPr>
              <a:t>export COMP_FULLNAME=$COMP_NAME-$COMP_VERSION</a:t>
            </a:r>
            <a:endParaRPr/>
          </a:p>
          <a:p>
            <a:r>
              <a:rPr b="1" lang="fr-FR" sz="1200">
                <a:solidFill>
                  <a:srgbClr val="000000"/>
                </a:solidFill>
                <a:latin typeface="Times New Roman"/>
                <a:ea typeface="ＭＳ Ｐゴシック"/>
              </a:rPr>
              <a:t>export BUILD_DIR=/tmp/$COMP_FULLNAME</a:t>
            </a:r>
            <a:endParaRPr/>
          </a:p>
          <a:p>
            <a:r>
              <a:rPr b="1" lang="fr-FR" sz="1200">
                <a:solidFill>
                  <a:srgbClr val="000000"/>
                </a:solidFill>
                <a:latin typeface="Times New Roman"/>
                <a:ea typeface="ＭＳ Ｐゴシック"/>
              </a:rPr>
              <a:t>export STAGING_DIR=/local/work/$USER/staging</a:t>
            </a:r>
            <a:endParaRPr/>
          </a:p>
          <a:p>
            <a:r>
              <a:rPr b="1" lang="fr-FR" sz="1200">
                <a:solidFill>
                  <a:srgbClr val="000000"/>
                </a:solidFill>
                <a:latin typeface="Times New Roman"/>
                <a:ea typeface="ＭＳ Ｐゴシック"/>
              </a:rPr>
              <a:t> </a:t>
            </a:r>
            <a:endParaRPr/>
          </a:p>
          <a:p>
            <a:r>
              <a:rPr b="1" lang="fr-FR" sz="1400">
                <a:solidFill>
                  <a:srgbClr val="000000"/>
                </a:solidFill>
                <a:latin typeface="Times New Roman"/>
                <a:ea typeface="ＭＳ Ｐゴシック"/>
              </a:rPr>
              <a:t># Fist stage need for the archive generation </a:t>
            </a:r>
            <a:endParaRPr/>
          </a:p>
          <a:p>
            <a:r>
              <a:rPr b="1" lang="fr-FR" sz="1200">
                <a:solidFill>
                  <a:srgbClr val="000000"/>
                </a:solidFill>
                <a:latin typeface="Times New Roman"/>
                <a:ea typeface="ＭＳ Ｐゴシック"/>
              </a:rPr>
              <a:t>MY_TMP_DIR=`pwd`/output-dist</a:t>
            </a:r>
            <a:endParaRPr/>
          </a:p>
          <a:p>
            <a:r>
              <a:rPr b="1" lang="fr-FR" sz="1200">
                <a:solidFill>
                  <a:srgbClr val="000000"/>
                </a:solidFill>
                <a:latin typeface="Times New Roman"/>
                <a:ea typeface="ＭＳ Ｐゴシック"/>
              </a:rPr>
              <a:t>mkdir -p ${MY_TMP_DIR}</a:t>
            </a:r>
            <a:endParaRPr/>
          </a:p>
          <a:p>
            <a:r>
              <a:rPr b="1" lang="fr-FR" sz="1200">
                <a:solidFill>
                  <a:srgbClr val="000000"/>
                </a:solidFill>
                <a:latin typeface="Times New Roman"/>
                <a:ea typeface="ＭＳ Ｐゴシック"/>
              </a:rPr>
              <a:t>./autogen.sh </a:t>
            </a:r>
            <a:endParaRPr/>
          </a:p>
          <a:p>
            <a:r>
              <a:rPr b="1" lang="fr-FR" sz="1200">
                <a:solidFill>
                  <a:srgbClr val="000000"/>
                </a:solidFill>
                <a:latin typeface="Times New Roman"/>
                <a:ea typeface="ＭＳ Ｐゴシック"/>
              </a:rPr>
              <a:t>cd ${MY_TMP_DIR}</a:t>
            </a:r>
            <a:endParaRPr/>
          </a:p>
          <a:p>
            <a:r>
              <a:rPr b="1" lang="fr-FR" sz="1200">
                <a:solidFill>
                  <a:srgbClr val="000000"/>
                </a:solidFill>
                <a:latin typeface="Times New Roman"/>
                <a:ea typeface="ＭＳ Ｐゴシック"/>
              </a:rPr>
              <a:t>../configure --prefix=/usr --srcdir=${MY_TMP_DIR} … </a:t>
            </a:r>
            <a:endParaRPr/>
          </a:p>
          <a:p>
            <a:r>
              <a:rPr b="1" lang="fr-FR" sz="1200">
                <a:solidFill>
                  <a:srgbClr val="000000"/>
                </a:solidFill>
                <a:latin typeface="Times New Roman"/>
                <a:ea typeface="ＭＳ Ｐゴシック"/>
              </a:rPr>
              <a:t>make dist</a:t>
            </a:r>
            <a:endParaRPr/>
          </a:p>
          <a:p>
            <a:r>
              <a:rPr b="1" lang="fr-FR" sz="1200">
                <a:solidFill>
                  <a:srgbClr val="000000"/>
                </a:solidFill>
                <a:latin typeface="Times New Roman"/>
                <a:ea typeface="ＭＳ Ｐゴシック"/>
              </a:rPr>
              <a:t>cd ..</a:t>
            </a:r>
            <a:endParaRPr/>
          </a:p>
          <a:p>
            <a:r>
              <a:rPr b="1" lang="fr-FR" sz="1200">
                <a:solidFill>
                  <a:srgbClr val="000000"/>
                </a:solidFill>
                <a:latin typeface="Times New Roman"/>
                <a:ea typeface="ＭＳ Ｐゴシック"/>
              </a:rPr>
              <a:t> </a:t>
            </a:r>
            <a:endParaRPr/>
          </a:p>
          <a:p>
            <a:endParaRPr/>
          </a:p>
          <a:p>
            <a:r>
              <a:rPr b="1" lang="fr-FR" sz="1400">
                <a:solidFill>
                  <a:srgbClr val="000000"/>
                </a:solidFill>
                <a:latin typeface="Times New Roman"/>
                <a:ea typeface="ＭＳ Ｐゴシック"/>
              </a:rPr>
              <a:t># Extract the archive into the /tmp/my_build directory : </a:t>
            </a:r>
            <a:endParaRPr/>
          </a:p>
          <a:p>
            <a:r>
              <a:rPr b="1" lang="fr-FR" sz="1200">
                <a:solidFill>
                  <a:srgbClr val="000000"/>
                </a:solidFill>
                <a:latin typeface="Times New Roman"/>
                <a:ea typeface="ＭＳ Ｐゴシック"/>
              </a:rPr>
              <a:t>tar zxvf ${MY_TMP_DIR}/$COMP_FULLNAME.tar.gz </a:t>
            </a:r>
            <a:endParaRPr/>
          </a:p>
          <a:p>
            <a:r>
              <a:rPr b="1" lang="fr-FR" sz="1200">
                <a:solidFill>
                  <a:srgbClr val="000000"/>
                </a:solidFill>
                <a:latin typeface="Times New Roman"/>
                <a:ea typeface="ＭＳ Ｐゴシック"/>
              </a:rPr>
              <a:t>mv $COMP_FULLNAME dist-source</a:t>
            </a:r>
            <a:endParaRPr/>
          </a:p>
          <a:p>
            <a:r>
              <a:rPr b="1" lang="fr-FR" sz="1200">
                <a:solidFill>
                  <a:srgbClr val="000000"/>
                </a:solidFill>
                <a:latin typeface="Times New Roman"/>
                <a:ea typeface="ＭＳ Ｐゴシック"/>
              </a:rPr>
              <a:t>cd dist-source </a:t>
            </a:r>
            <a:endParaRPr/>
          </a:p>
          <a:p>
            <a:r>
              <a:rPr b="1" lang="fr-FR" sz="1200">
                <a:solidFill>
                  <a:srgbClr val="000000"/>
                </a:solidFill>
                <a:latin typeface="Times New Roman"/>
                <a:ea typeface="ＭＳ Ｐゴシック"/>
              </a:rPr>
              <a:t>./autogen.sh</a:t>
            </a:r>
            <a:endParaRPr/>
          </a:p>
          <a:p>
            <a:r>
              <a:rPr b="1" lang="fr-FR" sz="1200">
                <a:solidFill>
                  <a:srgbClr val="000000"/>
                </a:solidFill>
                <a:latin typeface="Times New Roman"/>
                <a:ea typeface="ＭＳ Ｐゴシック"/>
              </a:rPr>
              <a:t>cd ..</a:t>
            </a:r>
            <a:endParaRPr/>
          </a:p>
          <a:p>
            <a:r>
              <a:rPr b="1" lang="fr-FR" sz="1200">
                <a:solidFill>
                  <a:srgbClr val="000000"/>
                </a:solidFill>
                <a:latin typeface="Times New Roman"/>
                <a:ea typeface="ＭＳ Ｐゴシック"/>
              </a:rPr>
              <a:t>MY_TARGET_DIR= pwd`/output-target</a:t>
            </a:r>
            <a:endParaRPr/>
          </a:p>
          <a:p>
            <a:r>
              <a:rPr b="1" lang="fr-FR" sz="1200">
                <a:solidFill>
                  <a:srgbClr val="000000"/>
                </a:solidFill>
                <a:latin typeface="Times New Roman"/>
                <a:ea typeface="ＭＳ Ｐゴシック"/>
              </a:rPr>
              <a:t>cd ${ MY_TARGET_DIR}</a:t>
            </a:r>
            <a:endParaRPr/>
          </a:p>
          <a:p>
            <a:r>
              <a:rPr b="1" lang="fr-FR" sz="1200">
                <a:solidFill>
                  <a:srgbClr val="000000"/>
                </a:solidFill>
                <a:latin typeface="Times New Roman"/>
                <a:ea typeface="ＭＳ Ｐゴシック"/>
              </a:rPr>
              <a:t>../dist-source/configure --prefix=/usr –enable-covering –enable-test</a:t>
            </a:r>
            <a:r>
              <a:rPr b="1" i="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--srcdir=${MY_TARGET_DIR}</a:t>
            </a:r>
            <a:endParaRPr/>
          </a:p>
          <a:p>
            <a:r>
              <a:rPr b="1" lang="fr-FR" sz="1200">
                <a:solidFill>
                  <a:srgbClr val="000000"/>
                </a:solidFill>
                <a:latin typeface="Times New Roman"/>
                <a:ea typeface="ＭＳ Ｐゴシック"/>
              </a:rPr>
              <a:t>make –j17</a:t>
            </a:r>
            <a:endParaRPr/>
          </a:p>
          <a:p>
            <a:r>
              <a:rPr b="1" lang="fr-FR" sz="1200">
                <a:solidFill>
                  <a:srgbClr val="000000"/>
                </a:solidFill>
                <a:latin typeface="Times New Roman"/>
                <a:ea typeface="ＭＳ Ｐゴシック"/>
              </a:rPr>
              <a:t>make DESTDIR=&lt;STAGING_DIR&gt; install </a:t>
            </a:r>
            <a:endParaRPr/>
          </a:p>
          <a:p>
            <a:endParaRPr/>
          </a:p>
          <a:p>
            <a:endParaRPr/>
          </a:p>
        </p:txBody>
      </p:sp>
      <p:cxnSp>
        <p:nvCxnSpPr>
          <p:cNvPr id="1781" name="Line 3"/>
          <p:cNvCxnSpPr/>
          <p:nvPr/>
        </p:nvCxnSpPr>
        <p:spPr>
          <xfrm>
            <a:off x="0" y="0"/>
            <a:ext cx="360" cy="360"/>
          </xfrm>
          <a:prstGeom prst="line">
            <a:avLst/>
          </a:prstGeom>
          <a:ln w="9360">
            <a:solidFill>
              <a:srgbClr val="000000"/>
            </a:solidFill>
            <a:round/>
            <a:tailEnd len="med" type="triangle" w="med"/>
          </a:ln>
        </p:spPr>
      </p:cxnSp>
      <p:sp>
        <p:nvSpPr>
          <p:cNvPr id="1782" name="CustomShape 4"/>
          <p:cNvSpPr/>
          <p:nvPr/>
        </p:nvSpPr>
        <p:spPr>
          <a:xfrm>
            <a:off x="5948280" y="2808360"/>
            <a:ext cx="2363760" cy="515880"/>
          </a:xfrm>
          <a:prstGeom prst="rect">
            <a:avLst/>
          </a:prstGeom>
        </p:spPr>
        <p:txBody>
          <a:bodyPr bIns="45000" lIns="90000" rIns="90000" tIns="45000" wrap="none"/>
          <a:p>
            <a:r>
              <a:rPr lang="fr-FR" sz="1400">
                <a:solidFill>
                  <a:srgbClr val="000000"/>
                </a:solidFill>
                <a:latin typeface="Times New Roman"/>
                <a:ea typeface="ＭＳ Ｐゴシック"/>
              </a:rPr>
              <a:t>Overload of the srcdir need by</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configure script</a:t>
            </a:r>
            <a:endParaRPr/>
          </a:p>
        </p:txBody>
      </p:sp>
      <p:cxnSp>
        <p:nvCxnSpPr>
          <p:cNvPr id="1783" name="Line 5"/>
          <p:cNvCxnSpPr/>
          <p:nvPr/>
        </p:nvCxnSpPr>
        <p:spPr>
          <xfrm>
            <a:off x="0" y="0"/>
            <a:ext cx="360" cy="360"/>
          </xfrm>
          <a:prstGeom prst="line">
            <a:avLst/>
          </a:prstGeom>
          <a:ln w="9360">
            <a:solidFill>
              <a:srgbClr val="000000"/>
            </a:solidFill>
            <a:round/>
            <a:tailEnd len="med" type="triangle" w="med"/>
          </a:ln>
        </p:spPr>
      </p:cxnSp>
      <p:sp>
        <p:nvSpPr>
          <p:cNvPr id="1784" name="CustomShape 6"/>
          <p:cNvSpPr/>
          <p:nvPr/>
        </p:nvSpPr>
        <p:spPr>
          <a:xfrm>
            <a:off x="5943600" y="3429000"/>
            <a:ext cx="1567800" cy="302760"/>
          </a:xfrm>
          <a:prstGeom prst="rect">
            <a:avLst/>
          </a:prstGeom>
        </p:spPr>
        <p:txBody>
          <a:bodyPr bIns="45000" lIns="90000" rIns="90000" tIns="45000"/>
          <a:p>
            <a:r>
              <a:rPr lang="fr-FR" sz="1400">
                <a:solidFill>
                  <a:srgbClr val="000000"/>
                </a:solidFill>
                <a:latin typeface="Times New Roman"/>
                <a:ea typeface="ＭＳ Ｐゴシック"/>
              </a:rPr>
              <a:t>Create the archive</a:t>
            </a:r>
            <a:endParaRPr/>
          </a:p>
        </p:txBody>
      </p:sp>
      <p:sp>
        <p:nvSpPr>
          <p:cNvPr id="1785" name="Line 7"/>
          <p:cNvSpPr/>
          <p:nvPr/>
        </p:nvSpPr>
        <p:spPr>
          <a:xfrm flipH="1" flipV="1">
            <a:off x="1218960" y="3276360"/>
            <a:ext cx="762120" cy="304920"/>
          </a:xfrm>
          <a:prstGeom prst="line">
            <a:avLst/>
          </a:prstGeom>
          <a:ln w="9360">
            <a:solidFill>
              <a:srgbClr val="000000"/>
            </a:solidFill>
            <a:round/>
          </a:ln>
        </p:spPr>
      </p:sp>
    </p:spTree>
  </p:cSld>
</p:sld>
</file>

<file path=ppt/slides/slide2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86" name="Picture 2"/>
          <p:cNvPicPr/>
          <p:nvPr/>
        </p:nvPicPr>
        <p:blipFill>
          <a:blip r:embed="rId1"/>
          <a:stretch>
            <a:fillRect/>
          </a:stretch>
        </p:blipFill>
        <p:spPr>
          <a:xfrm>
            <a:off x="1523880" y="1600200"/>
            <a:ext cx="3094560" cy="3094560"/>
          </a:xfrm>
          <a:prstGeom prst="rect">
            <a:avLst/>
          </a:prstGeom>
        </p:spPr>
      </p:pic>
      <p:sp>
        <p:nvSpPr>
          <p:cNvPr id="1787" name="CustomShape 1"/>
          <p:cNvSpPr/>
          <p:nvPr/>
        </p:nvSpPr>
        <p:spPr>
          <a:xfrm>
            <a:off x="4686840" y="3124080"/>
            <a:ext cx="2184120" cy="455400"/>
          </a:xfrm>
          <a:prstGeom prst="rect">
            <a:avLst/>
          </a:prstGeom>
        </p:spPr>
        <p:txBody>
          <a:bodyPr bIns="45000" lIns="90000" rIns="90000" tIns="45000" wrap="none"/>
          <a:p>
            <a:r>
              <a:rPr b="1" lang="fr-FR" sz="2400">
                <a:solidFill>
                  <a:srgbClr val="000000"/>
                </a:solidFill>
                <a:latin typeface="Times New Roman"/>
                <a:ea typeface="ＭＳ Ｐゴシック"/>
              </a:rPr>
              <a:t>HUDSON LAB</a:t>
            </a:r>
            <a:endParaRPr/>
          </a:p>
        </p:txBody>
      </p:sp>
      <p:sp>
        <p:nvSpPr>
          <p:cNvPr id="1788" name="CustomShape 2"/>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Check the autotools for hudson</a:t>
            </a:r>
            <a:endParaRPr/>
          </a:p>
        </p:txBody>
      </p:sp>
      <p:pic>
        <p:nvPicPr>
          <p:cNvPr descr="" id="1789" name="Picture 7"/>
          <p:cNvPicPr/>
          <p:nvPr/>
        </p:nvPicPr>
        <p:blipFill>
          <a:blip r:embed="rId2"/>
          <a:stretch>
            <a:fillRect/>
          </a:stretch>
        </p:blipFill>
        <p:spPr>
          <a:xfrm>
            <a:off x="271440" y="22320"/>
            <a:ext cx="649800" cy="656280"/>
          </a:xfrm>
          <a:prstGeom prst="rect">
            <a:avLst/>
          </a:prstGeom>
        </p:spPr>
      </p:pic>
    </p:spTree>
  </p:cSld>
</p:sld>
</file>

<file path=ppt/slides/slide2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0" name="CustomShape 1"/>
          <p:cNvSpPr/>
          <p:nvPr/>
        </p:nvSpPr>
        <p:spPr>
          <a:xfrm>
            <a:off x="990720" y="76320"/>
            <a:ext cx="7987320" cy="637200"/>
          </a:xfrm>
          <a:prstGeom prst="rect">
            <a:avLst/>
          </a:prstGeom>
        </p:spPr>
        <p:txBody>
          <a:bodyPr bIns="46800" lIns="0" rIns="0" tIns="46800"/>
          <a:p>
            <a:r>
              <a:rPr b="1" lang="fr-FR" sz="3200">
                <a:solidFill>
                  <a:srgbClr val="000000"/>
                </a:solidFill>
                <a:latin typeface="Times New Roman"/>
                <a:ea typeface="ＭＳ Ｐゴシック"/>
              </a:rPr>
              <a:t>Check the autotools for hudson</a:t>
            </a:r>
            <a:endParaRPr/>
          </a:p>
        </p:txBody>
      </p:sp>
      <p:pic>
        <p:nvPicPr>
          <p:cNvPr descr="" id="1791" name="Picture 7"/>
          <p:cNvPicPr/>
          <p:nvPr/>
        </p:nvPicPr>
        <p:blipFill>
          <a:blip r:embed="rId1"/>
          <a:stretch>
            <a:fillRect/>
          </a:stretch>
        </p:blipFill>
        <p:spPr>
          <a:xfrm>
            <a:off x="271440" y="22320"/>
            <a:ext cx="649800" cy="656280"/>
          </a:xfrm>
          <a:prstGeom prst="rect">
            <a:avLst/>
          </a:prstGeom>
        </p:spPr>
      </p:pic>
      <p:sp>
        <p:nvSpPr>
          <p:cNvPr id="1792" name="CustomShape 2"/>
          <p:cNvSpPr/>
          <p:nvPr/>
        </p:nvSpPr>
        <p:spPr>
          <a:xfrm>
            <a:off x="685800" y="1752480"/>
            <a:ext cx="7999920" cy="3015720"/>
          </a:xfrm>
          <a:prstGeom prst="rect">
            <a:avLst/>
          </a:prstGeom>
        </p:spPr>
        <p:txBody>
          <a:bodyPr bIns="45000" lIns="90000" rIns="90000" tIns="45000"/>
          <a:p>
            <a:pPr algn="just">
              <a:buSzPct val="45000"/>
              <a:buFont charset="2" typeface="Wingdings"/>
              <a:buChar char=""/>
            </a:pPr>
            <a:r>
              <a:rPr lang="fr-FR" sz="2400">
                <a:solidFill>
                  <a:srgbClr val="000000"/>
                </a:solidFill>
                <a:latin typeface="Times New Roman"/>
                <a:ea typeface="ＭＳ Ｐゴシック"/>
              </a:rPr>
              <a:t>The main goal of this lab if to valid your autotools by</a:t>
            </a:r>
            <a:endParaRPr/>
          </a:p>
          <a:p>
            <a:pPr algn="just"/>
            <a:r>
              <a:rPr lang="fr-FR" sz="2400">
                <a:solidFill>
                  <a:srgbClr val="000000"/>
                </a:solidFill>
                <a:latin typeface="Times New Roman"/>
                <a:ea typeface="ＭＳ Ｐゴシック"/>
              </a:rPr>
              <a:t>Following the previous steps.</a:t>
            </a:r>
            <a:endParaRPr/>
          </a:p>
          <a:p>
            <a:pPr algn="just"/>
            <a:endParaRPr/>
          </a:p>
          <a:p>
            <a:pPr algn="just"/>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After the « make dist », the extraction, and the configuring, we should be able to compile and link.</a:t>
            </a:r>
            <a:endParaRPr/>
          </a:p>
          <a:p>
            <a:pPr algn="just"/>
            <a:endParaRPr/>
          </a:p>
          <a:p>
            <a:pPr algn="just">
              <a:buSzPct val="45000"/>
              <a:buFont charset="2" typeface="Wingdings"/>
              <a:buChar char=""/>
            </a:pPr>
            <a:r>
              <a:rPr lang="fr-FR" sz="2400">
                <a:solidFill>
                  <a:srgbClr val="000000"/>
                </a:solidFill>
                <a:latin typeface="Times New Roman"/>
                <a:ea typeface="ＭＳ Ｐゴシック"/>
              </a:rPr>
              <a:t>If you have time, you can write a bash script for automating</a:t>
            </a:r>
            <a:endParaRPr/>
          </a:p>
          <a:p>
            <a:pPr algn="just"/>
            <a:r>
              <a:rPr lang="fr-FR" sz="2400">
                <a:solidFill>
                  <a:srgbClr val="000000"/>
                </a:solidFill>
                <a:latin typeface="Times New Roman"/>
                <a:ea typeface="ＭＳ Ｐゴシック"/>
              </a:rPr>
              <a:t>This checking.</a:t>
            </a:r>
            <a:endParaRPr/>
          </a:p>
        </p:txBody>
      </p:sp>
    </p:spTree>
  </p:cSld>
</p:sld>
</file>

<file path=ppt/slides/slide2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3" name="CustomShape 1"/>
          <p:cNvSpPr/>
          <p:nvPr/>
        </p:nvSpPr>
        <p:spPr>
          <a:xfrm>
            <a:off x="990720" y="76320"/>
            <a:ext cx="7987320" cy="637200"/>
          </a:xfrm>
          <a:prstGeom prst="rect">
            <a:avLst/>
          </a:prstGeom>
        </p:spPr>
      </p:sp>
      <p:pic>
        <p:nvPicPr>
          <p:cNvPr descr="" id="1794" name="Picture 29"/>
          <p:cNvPicPr/>
          <p:nvPr/>
        </p:nvPicPr>
        <p:blipFill>
          <a:blip r:embed="rId1"/>
          <a:stretch>
            <a:fillRect/>
          </a:stretch>
        </p:blipFill>
        <p:spPr>
          <a:xfrm>
            <a:off x="271440" y="22320"/>
            <a:ext cx="649800" cy="656280"/>
          </a:xfrm>
          <a:prstGeom prst="rect">
            <a:avLst/>
          </a:prstGeom>
        </p:spPr>
      </p:pic>
      <p:pic>
        <p:nvPicPr>
          <p:cNvPr descr="" id="1795" name="Picture 2"/>
          <p:cNvPicPr/>
          <p:nvPr/>
        </p:nvPicPr>
        <p:blipFill>
          <a:blip r:embed="rId2"/>
          <a:stretch>
            <a:fillRect/>
          </a:stretch>
        </p:blipFill>
        <p:spPr>
          <a:xfrm>
            <a:off x="1905120" y="685800"/>
            <a:ext cx="4570920" cy="4570920"/>
          </a:xfrm>
          <a:prstGeom prst="rect">
            <a:avLst/>
          </a:prstGeom>
        </p:spPr>
      </p:pic>
      <p:sp>
        <p:nvSpPr>
          <p:cNvPr id="1796"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M4 macros</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M4 macros are written.</a:t>
            </a:r>
            <a:endParaRPr/>
          </a:p>
        </p:txBody>
      </p:sp>
    </p:spTree>
  </p:cSld>
</p:sld>
</file>

<file path=ppt/slides/slide2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798" name="Picture 7"/>
          <p:cNvPicPr/>
          <p:nvPr/>
        </p:nvPicPr>
        <p:blipFill>
          <a:blip r:embed="rId1"/>
          <a:stretch>
            <a:fillRect/>
          </a:stretch>
        </p:blipFill>
        <p:spPr>
          <a:xfrm>
            <a:off x="271440" y="22320"/>
            <a:ext cx="649800" cy="656280"/>
          </a:xfrm>
          <a:prstGeom prst="rect">
            <a:avLst/>
          </a:prstGeom>
        </p:spPr>
      </p:pic>
      <p:sp>
        <p:nvSpPr>
          <p:cNvPr id="1799" name="CustomShape 2"/>
          <p:cNvSpPr/>
          <p:nvPr/>
        </p:nvSpPr>
        <p:spPr>
          <a:xfrm>
            <a:off x="152280" y="990720"/>
            <a:ext cx="8685720" cy="4956840"/>
          </a:xfrm>
          <a:prstGeom prst="rect">
            <a:avLst/>
          </a:prstGeom>
        </p:spPr>
        <p:txBody>
          <a:bodyPr bIns="45000" lIns="90000" rIns="90000" tIns="45000"/>
          <a:p>
            <a:pPr algn="just"/>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Autoconf modifies the M4 environment in a few ways. First, as mentioned earlier, it changes the default quote characters from the backtick and single quote characters to the open and close square bracket characters. In addition, it configures M4 built-in macros such that most are prefixed with m4_, thereby creating a unique namespace for M4 macros. Thus, the M4 define macro becomes m4_define, and so on.</a:t>
            </a:r>
            <a:endParaRPr/>
          </a:p>
          <a:p>
            <a:pPr algn="just"/>
            <a:endParaRPr/>
          </a:p>
          <a:p>
            <a:pPr algn="just">
              <a:buSzPct val="45000"/>
              <a:buFont charset="2" typeface="Wingdings"/>
              <a:buChar char=""/>
            </a:pPr>
            <a:r>
              <a:rPr i="1" lang="fr-FR" sz="1600">
                <a:solidFill>
                  <a:srgbClr val="000000"/>
                </a:solidFill>
                <a:latin typeface="Times New Roman"/>
                <a:ea typeface="ＭＳ Ｐゴシック"/>
              </a:rPr>
              <a:t>Autoconf provides its own version of m4_define called AC_DEFUN. You should use AC_DEFUN instead of m4_define because it ensures that certain environmental constraints important to Autoconf are in place when your macro is called!! </a:t>
            </a:r>
            <a:endParaRPr/>
          </a:p>
          <a:p>
            <a:pPr algn="just"/>
            <a:endParaRPr/>
          </a:p>
          <a:p>
            <a:pPr algn="just">
              <a:buSzPct val="45000"/>
              <a:buFont charset="2" typeface="Wingdings"/>
              <a:buChar char=""/>
            </a:pPr>
            <a:r>
              <a:rPr lang="fr-FR" sz="1600">
                <a:solidFill>
                  <a:srgbClr val="000000"/>
                </a:solidFill>
                <a:latin typeface="Times New Roman"/>
                <a:ea typeface="ＭＳ Ｐゴシック"/>
              </a:rPr>
              <a:t>The AC_DEFUN macro supports a prerequisite framework, so you can specify which macros are required to have been called before your macro may be called. </a:t>
            </a:r>
            <a:endParaRPr/>
          </a:p>
          <a:p>
            <a:pPr algn="just"/>
            <a:endParaRPr/>
          </a:p>
          <a:p>
            <a:pPr algn="just">
              <a:buSzPct val="45000"/>
              <a:buFont charset="2" typeface="Wingdings"/>
              <a:buChar char=""/>
            </a:pPr>
            <a:r>
              <a:rPr lang="fr-FR" sz="1600">
                <a:solidFill>
                  <a:srgbClr val="000000"/>
                </a:solidFill>
                <a:latin typeface="Times New Roman"/>
                <a:ea typeface="ＭＳ Ｐゴシック"/>
              </a:rPr>
              <a:t>This framework is accessed by using the AC_REQUIRE macro to indicate your macro’s requirements at the beginning of your macro definition, like so:</a:t>
            </a:r>
            <a:endParaRPr/>
          </a:p>
          <a:p>
            <a:pPr algn="just"/>
            <a:endParaRPr/>
          </a:p>
          <a:p>
            <a:pPr algn="just"/>
            <a:r>
              <a:rPr lang="fr-FR" sz="1600">
                <a:solidFill>
                  <a:srgbClr val="000000"/>
                </a:solidFill>
                <a:latin typeface="Times New Roman"/>
                <a:ea typeface="ＭＳ Ｐゴシック"/>
              </a:rPr>
              <a:t># Test for option A</a:t>
            </a:r>
            <a:endParaRPr/>
          </a:p>
          <a:p>
            <a:pPr algn="just"/>
            <a:r>
              <a:rPr lang="fr-FR" sz="1600">
                <a:solidFill>
                  <a:srgbClr val="000000"/>
                </a:solidFill>
                <a:latin typeface="Times New Roman"/>
                <a:ea typeface="ＭＳ Ｐゴシック"/>
              </a:rPr>
              <a:t>AC_DEFUN([TEST_A],</a:t>
            </a:r>
            <a:endParaRPr/>
          </a:p>
          <a:p>
            <a:pPr algn="just"/>
            <a:r>
              <a:rPr lang="fr-FR" sz="1600">
                <a:solidFill>
                  <a:srgbClr val="000000"/>
                </a:solidFill>
                <a:latin typeface="Times New Roman"/>
                <a:ea typeface="ＭＳ Ｐゴシック"/>
              </a:rPr>
              <a:t>[AC_REQUIRE([TEST_B])dnl</a:t>
            </a:r>
            <a:endParaRPr/>
          </a:p>
          <a:p>
            <a:pPr algn="just"/>
            <a:r>
              <a:rPr lang="fr-FR" sz="1600">
                <a:solidFill>
                  <a:srgbClr val="000000"/>
                </a:solidFill>
                <a:latin typeface="Times New Roman"/>
                <a:ea typeface="ＭＳ Ｐゴシック"/>
              </a:rPr>
              <a:t>test " $A" = "yes" &amp;&amp; options=" $options A"])</a:t>
            </a:r>
            <a:endParaRPr/>
          </a:p>
        </p:txBody>
      </p:sp>
    </p:spTree>
  </p:cSld>
</p:sld>
</file>

<file path=ppt/slides/slide2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0"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01" name="Picture 7"/>
          <p:cNvPicPr/>
          <p:nvPr/>
        </p:nvPicPr>
        <p:blipFill>
          <a:blip r:embed="rId1"/>
          <a:stretch>
            <a:fillRect/>
          </a:stretch>
        </p:blipFill>
        <p:spPr>
          <a:xfrm>
            <a:off x="271440" y="22320"/>
            <a:ext cx="649800" cy="656280"/>
          </a:xfrm>
          <a:prstGeom prst="rect">
            <a:avLst/>
          </a:prstGeom>
        </p:spPr>
      </p:pic>
      <p:sp>
        <p:nvSpPr>
          <p:cNvPr id="1802" name="CustomShape 2"/>
          <p:cNvSpPr/>
          <p:nvPr/>
        </p:nvSpPr>
        <p:spPr>
          <a:xfrm>
            <a:off x="228600" y="874800"/>
            <a:ext cx="8152200" cy="3945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This is possible to write a custom m4 macro :</a:t>
            </a:r>
            <a:endParaRPr/>
          </a:p>
        </p:txBody>
      </p:sp>
      <p:sp>
        <p:nvSpPr>
          <p:cNvPr id="1803" name="CustomShape 3"/>
          <p:cNvSpPr/>
          <p:nvPr/>
        </p:nvSpPr>
        <p:spPr>
          <a:xfrm>
            <a:off x="228600" y="1396080"/>
            <a:ext cx="8685720" cy="4956840"/>
          </a:xfrm>
          <a:prstGeom prst="rect">
            <a:avLst/>
          </a:prstGeom>
        </p:spPr>
        <p:txBody>
          <a:bodyPr bIns="45000" lIns="90000" rIns="90000" tIns="45000"/>
          <a:p>
            <a:r>
              <a:rPr lang="fr-FR" sz="1600">
                <a:solidFill>
                  <a:srgbClr val="000000"/>
                </a:solidFill>
                <a:latin typeface="Times New Roman"/>
                <a:ea typeface="ＭＳ Ｐゴシック"/>
              </a:rPr>
              <a:t>There are two ways to organize custom macros in a package:</a:t>
            </a:r>
            <a:endParaRPr/>
          </a:p>
          <a:p>
            <a:endParaRPr/>
          </a:p>
          <a:p>
            <a:pPr lvl="1">
              <a:buSzPct val="45000"/>
              <a:buFont charset="2" typeface="Wingdings"/>
              <a:buChar char=""/>
            </a:pP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first possibility (the historical practice) is to list all your macros in acinclude.m4. This file will be included in aclocal.m4 when you run aclocal, and its macro(s) will henceforth be visible toautoconf. However if it contains numerous macros, it will rapidly become difficult to maintain, and it will be almost impossible to share macros between packages.</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second possibility, which we do recommend, is to write each macro in its own file and gather all these files in a directory. This directory is usually called m4/. To build aclocal.m4, one should therefore instruct aclocal to scan m4/. From the command line, this is done with ‘aclocal -I m4’. The top-level Makefile.am should also be updated to define:</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ACLOCAL_AMFLAGS = -I m4 </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ACLOCAL_AMFLAGS contains options to pass to aclocal when aclocal.m4 is to be rebuilt by make. </a:t>
            </a:r>
            <a:endParaRPr/>
          </a:p>
          <a:p>
            <a:endParaRPr/>
          </a:p>
          <a:p>
            <a:r>
              <a:rPr lang="fr-FR" sz="1600">
                <a:solidFill>
                  <a:srgbClr val="000000"/>
                </a:solidFill>
                <a:latin typeface="Times New Roman"/>
                <a:ea typeface="ＭＳ Ｐゴシック"/>
              </a:rPr>
              <a:t>This line is also used by autoreconf.</a:t>
            </a:r>
            <a:endParaRPr/>
          </a:p>
          <a:p>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CustomShape 1"/>
          <p:cNvSpPr/>
          <p:nvPr/>
        </p:nvSpPr>
        <p:spPr>
          <a:xfrm>
            <a:off x="380880" y="6553080"/>
            <a:ext cx="294120" cy="151200"/>
          </a:xfrm>
          <a:prstGeom prst="rect">
            <a:avLst/>
          </a:prstGeom>
        </p:spPr>
        <p:txBody>
          <a:bodyPr anchor="b" bIns="0" lIns="0" rIns="0" tIns="0"/>
          <a:p>
            <a:fld id="{91412121-4100-4111-B171-E18171413171}" type="slidenum">
              <a:rPr lang="fr-FR" sz="800">
                <a:solidFill>
                  <a:srgbClr val="333333"/>
                </a:solidFill>
                <a:latin typeface="Trebuchet MS"/>
                <a:ea typeface="ＭＳ Ｐゴシック"/>
              </a:rPr>
              <a:t>&lt;numéro&gt;</a:t>
            </a:fld>
            <a:endParaRPr/>
          </a:p>
        </p:txBody>
      </p:sp>
      <p:sp>
        <p:nvSpPr>
          <p:cNvPr id="366" name="CustomShape 2"/>
          <p:cNvSpPr/>
          <p:nvPr/>
        </p:nvSpPr>
        <p:spPr>
          <a:xfrm>
            <a:off x="228600" y="914400"/>
            <a:ext cx="8685720" cy="4796280"/>
          </a:xfrm>
          <a:prstGeom prst="rect">
            <a:avLst/>
          </a:prstGeom>
        </p:spPr>
        <p:txBody>
          <a:bodyPr bIns="0" lIns="0" rIns="0" tIns="0"/>
          <a:p>
            <a:endParaRPr/>
          </a:p>
          <a:p>
            <a:endParaRPr/>
          </a:p>
          <a:p>
            <a:endParaRPr/>
          </a:p>
        </p:txBody>
      </p:sp>
      <p:sp>
        <p:nvSpPr>
          <p:cNvPr id="367" name="CustomShape 3"/>
          <p:cNvSpPr/>
          <p:nvPr/>
        </p:nvSpPr>
        <p:spPr>
          <a:xfrm>
            <a:off x="304920" y="685800"/>
            <a:ext cx="8609400" cy="5561640"/>
          </a:xfrm>
          <a:prstGeom prst="rect">
            <a:avLst/>
          </a:prstGeom>
        </p:spPr>
        <p:txBody>
          <a:bodyPr bIns="0" lIns="0" rIns="0" tIns="0"/>
          <a:p>
            <a:r>
              <a:rPr lang="fr-FR">
                <a:solidFill>
                  <a:srgbClr val="000000"/>
                </a:solidFill>
                <a:latin typeface="Times New Roman"/>
                <a:ea typeface="ＭＳ Ｐゴシック"/>
              </a:rPr>
              <a:t> </a:t>
            </a:r>
            <a:r>
              <a:rPr lang="fr-FR">
                <a:solidFill>
                  <a:srgbClr val="000000"/>
                </a:solidFill>
                <a:latin typeface="Times New Roman"/>
                <a:ea typeface="ＭＳ Ｐゴシック"/>
              </a:rPr>
              <a:t>By default make will look for a “Makefile” file. We can specify another one through the –f parameter : </a:t>
            </a:r>
            <a:endParaRPr/>
          </a:p>
          <a:p>
            <a:r>
              <a:rPr lang="fr-FR" sz="1400">
                <a:solidFill>
                  <a:srgbClr val="000000"/>
                </a:solidFill>
                <a:latin typeface="Courier New"/>
                <a:ea typeface="ＭＳ Ｐゴシック"/>
              </a:rPr>
              <a:t>$ make –f myMakefile</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will use myMakefile instead</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make –C /myProject</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will use the makefile present in /myProject directory </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If no Makefile is found, the make program will display: </a:t>
            </a:r>
            <a:endParaRPr/>
          </a:p>
          <a:p>
            <a:r>
              <a:rPr lang="fr-FR" sz="1400">
                <a:solidFill>
                  <a:srgbClr val="000000"/>
                </a:solidFill>
                <a:latin typeface="Courier New"/>
                <a:ea typeface="ＭＳ Ｐゴシック"/>
              </a:rPr>
              <a:t>make: *** No targets specified and no makefile found. Stop.</a:t>
            </a:r>
            <a:endParaRPr/>
          </a:p>
          <a:p>
            <a:r>
              <a:rPr lang="fr-FR" sz="1400">
                <a:solidFill>
                  <a:srgbClr val="000000"/>
                </a:solidFill>
                <a:latin typeface="Courier New"/>
                <a:ea typeface="ＭＳ Ｐゴシック"/>
              </a:rPr>
              <a:t>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Make is compatible with native code and with cross-compilation. Adding specific rules for using a toolchain is very easy:  </a:t>
            </a:r>
            <a:endParaRPr/>
          </a:p>
          <a:p>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CC=$(PREFIX)-gcc</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.c.o:</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$(CC) –c $(CFLAG) –o $@ $&lt;</a:t>
            </a:r>
            <a:endParaRPr/>
          </a:p>
          <a:p>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Make can get setting from environment variables or parameters:</a:t>
            </a:r>
            <a:endParaRPr/>
          </a:p>
          <a:p>
            <a:r>
              <a:rPr lang="fr-FR" sz="1400">
                <a:solidFill>
                  <a:srgbClr val="000000"/>
                </a:solidFill>
                <a:latin typeface="Courier New"/>
                <a:ea typeface="ＭＳ Ｐゴシック"/>
              </a:rPr>
              <a:t>export TOOLCHAIN_BIN=&lt;PATH_TOOLCHAIN&gt;/bin</a:t>
            </a:r>
            <a:endParaRPr/>
          </a:p>
          <a:p>
            <a:r>
              <a:rPr lang="fr-FR" sz="1400">
                <a:solidFill>
                  <a:srgbClr val="000000"/>
                </a:solidFill>
                <a:latin typeface="Courier New"/>
                <a:ea typeface="ＭＳ Ｐゴシック"/>
              </a:rPr>
              <a:t>export PREFIX=sh4-linux</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or</a:t>
            </a:r>
            <a:endParaRPr/>
          </a:p>
          <a:p>
            <a:r>
              <a:rPr lang="fr-FR" sz="1400">
                <a:solidFill>
                  <a:srgbClr val="000000"/>
                </a:solidFill>
                <a:latin typeface="Courier New"/>
                <a:ea typeface="ＭＳ Ｐゴシック"/>
              </a:rPr>
              <a:t>make ARCH=sh CROSS_COMPILE=sh4-linux</a:t>
            </a:r>
            <a:endParaRPr/>
          </a:p>
          <a:p>
            <a:r>
              <a:rPr lang="fr-FR" sz="1400">
                <a:solidFill>
                  <a:srgbClr val="000000"/>
                </a:solidFill>
                <a:latin typeface="Times New Roman"/>
                <a:ea typeface="ＭＳ Ｐゴシック"/>
              </a:rPr>
              <a:t>then launch the “make” command.</a:t>
            </a:r>
            <a:endParaRPr/>
          </a:p>
        </p:txBody>
      </p:sp>
      <p:cxnSp>
        <p:nvCxnSpPr>
          <p:cNvPr id="368" name="Line 4"/>
          <p:cNvCxnSpPr/>
          <p:nvPr/>
        </p:nvCxnSpPr>
        <p:spPr>
          <xfrm>
            <a:off x="0" y="0"/>
            <a:ext cx="360" cy="360"/>
          </xfrm>
          <a:prstGeom prst="line">
            <a:avLst/>
          </a:prstGeom>
          <a:ln w="9360">
            <a:solidFill>
              <a:srgbClr val="000000"/>
            </a:solidFill>
            <a:round/>
            <a:tailEnd len="med" type="triangle" w="med"/>
          </a:ln>
        </p:spPr>
      </p:cxnSp>
      <p:sp>
        <p:nvSpPr>
          <p:cNvPr id="369" name="CustomShape 5"/>
          <p:cNvSpPr/>
          <p:nvPr/>
        </p:nvSpPr>
        <p:spPr>
          <a:xfrm>
            <a:off x="5204520" y="5706000"/>
            <a:ext cx="3578400" cy="576360"/>
          </a:xfrm>
          <a:prstGeom prst="rect">
            <a:avLst/>
          </a:prstGeom>
        </p:spPr>
        <p:txBody>
          <a:bodyPr bIns="45000" lIns="90000" rIns="90000" tIns="45000" wrap="none"/>
          <a:p>
            <a:r>
              <a:rPr b="1" lang="fr-FR" sz="1600">
                <a:solidFill>
                  <a:srgbClr val="000000"/>
                </a:solidFill>
                <a:latin typeface="Times New Roman"/>
                <a:ea typeface="ＭＳ Ｐゴシック"/>
              </a:rPr>
              <a:t>Command used for cross-compiling the</a:t>
            </a:r>
            <a:endParaRPr/>
          </a:p>
          <a:p>
            <a:r>
              <a:rPr b="1" lang="fr-FR" sz="1600">
                <a:solidFill>
                  <a:srgbClr val="000000"/>
                </a:solidFill>
                <a:latin typeface="Times New Roman"/>
                <a:ea typeface="ＭＳ Ｐゴシック"/>
              </a:rPr>
              <a:t>GNU/Linux kernel.</a:t>
            </a:r>
            <a:endParaRPr/>
          </a:p>
        </p:txBody>
      </p:sp>
      <p:sp>
        <p:nvSpPr>
          <p:cNvPr id="370" name="CustomShape 6"/>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71" name="Picture 7"/>
          <p:cNvPicPr/>
          <p:nvPr/>
        </p:nvPicPr>
        <p:blipFill>
          <a:blip r:embed="rId1"/>
          <a:stretch>
            <a:fillRect/>
          </a:stretch>
        </p:blipFill>
        <p:spPr>
          <a:xfrm>
            <a:off x="271440" y="22320"/>
            <a:ext cx="649800" cy="656280"/>
          </a:xfrm>
          <a:prstGeom prst="rect">
            <a:avLst/>
          </a:prstGeom>
        </p:spPr>
      </p:pic>
    </p:spTree>
  </p:cSld>
  <p:timing>
    <p:tnLst>
      <p:par>
        <p:cTn dur="indefinite" id="23" nodeType="tmRoot" restart="never">
          <p:childTnLst>
            <p:seq>
              <p:cTn dur="indefinite" id="24" nodeType="mainSeq">
                <p:childTnLst/>
              </p:cTn>
              <p:prevCondLst>
                <p:cond delay="0" evt="onPrev">
                  <p:tgtEl>
                    <p:sldTgt/>
                  </p:tgtEl>
                </p:cond>
              </p:prevCondLst>
              <p:nextCondLst>
                <p:cond delay="0" evt="onNext">
                  <p:tgtEl>
                    <p:sldTgt/>
                  </p:tgtEl>
                </p:cond>
              </p:nextCondLst>
            </p:seq>
          </p:childTnLst>
        </p:cTn>
      </p:par>
    </p:tnLst>
  </p:timing>
</p:sld>
</file>

<file path=ppt/slides/slide2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4"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05" name="Picture 7"/>
          <p:cNvPicPr/>
          <p:nvPr/>
        </p:nvPicPr>
        <p:blipFill>
          <a:blip r:embed="rId1"/>
          <a:stretch>
            <a:fillRect/>
          </a:stretch>
        </p:blipFill>
        <p:spPr>
          <a:xfrm>
            <a:off x="271440" y="22320"/>
            <a:ext cx="649800" cy="656280"/>
          </a:xfrm>
          <a:prstGeom prst="rect">
            <a:avLst/>
          </a:prstGeom>
        </p:spPr>
      </p:pic>
      <p:sp>
        <p:nvSpPr>
          <p:cNvPr id="1806" name="CustomShape 2"/>
          <p:cNvSpPr/>
          <p:nvPr/>
        </p:nvSpPr>
        <p:spPr>
          <a:xfrm>
            <a:off x="914400" y="1295280"/>
            <a:ext cx="5866200" cy="2647080"/>
          </a:xfrm>
          <a:prstGeom prst="rect">
            <a:avLst/>
          </a:prstGeom>
          <a:solidFill>
            <a:srgbClr val="ffffff"/>
          </a:solidFill>
          <a:ln w="38160">
            <a:solidFill>
              <a:srgbClr val="ffffff"/>
            </a:solidFill>
            <a:round/>
          </a:ln>
        </p:spPr>
        <p:txBody>
          <a:bodyPr bIns="45000" lIns="90000" rIns="90000" tIns="45000"/>
          <a:p>
            <a:r>
              <a:rPr lang="fr-FR" sz="1400">
                <a:solidFill>
                  <a:srgbClr val="000000"/>
                </a:solidFill>
                <a:latin typeface="Times New Roman"/>
                <a:ea typeface="ＭＳ Ｐゴシック"/>
              </a:rPr>
              <a:t>AC_DEFUN([</a:t>
            </a:r>
            <a:r>
              <a:rPr b="1" lang="fr-FR" sz="1400">
                <a:solidFill>
                  <a:srgbClr val="7030a0"/>
                </a:solidFill>
                <a:latin typeface="Times New Roman"/>
                <a:ea typeface="ＭＳ Ｐゴシック"/>
              </a:rPr>
              <a:t>TRAVOLTA</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[test "$body_temperature_in_celsius" -gt "38" &amp;&amp; </a:t>
            </a:r>
            <a:r>
              <a:rPr b="1" lang="fr-FR" sz="1400">
                <a:solidFill>
                  <a:srgbClr val="00664c"/>
                </a:solidFill>
                <a:latin typeface="Times New Roman"/>
                <a:ea typeface="ＭＳ Ｐゴシック"/>
              </a:rPr>
              <a:t>dance_floo</a:t>
            </a:r>
            <a:r>
              <a:rPr lang="fr-FR" sz="1400">
                <a:solidFill>
                  <a:srgbClr val="000000"/>
                </a:solidFill>
                <a:latin typeface="Times New Roman"/>
                <a:ea typeface="ＭＳ Ｐゴシック"/>
              </a:rPr>
              <a:t>r=occupied])</a:t>
            </a:r>
            <a:endParaRPr/>
          </a:p>
          <a:p>
            <a:endParaRPr/>
          </a:p>
          <a:p>
            <a:r>
              <a:rPr lang="fr-FR" sz="1400">
                <a:solidFill>
                  <a:srgbClr val="000000"/>
                </a:solidFill>
                <a:latin typeface="Times New Roman"/>
                <a:ea typeface="ＭＳ Ｐゴシック"/>
              </a:rPr>
              <a:t>AC_DEFUN([</a:t>
            </a:r>
            <a:r>
              <a:rPr b="1" lang="fr-FR" sz="1400">
                <a:solidFill>
                  <a:srgbClr val="0070c0"/>
                </a:solidFill>
                <a:latin typeface="Times New Roman"/>
                <a:ea typeface="ＭＳ Ｐゴシック"/>
              </a:rPr>
              <a:t>NEWTON_JOHN</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[test "$hair_style" = "curly" &amp;&amp; </a:t>
            </a:r>
            <a:r>
              <a:rPr b="1" lang="fr-FR" sz="1400">
                <a:solidFill>
                  <a:srgbClr val="00664c"/>
                </a:solidFill>
                <a:latin typeface="Times New Roman"/>
                <a:ea typeface="ＭＳ Ｐゴシック"/>
              </a:rPr>
              <a:t>dance_floo</a:t>
            </a:r>
            <a:r>
              <a:rPr lang="fr-FR" sz="1400">
                <a:solidFill>
                  <a:srgbClr val="000000"/>
                </a:solidFill>
                <a:latin typeface="Times New Roman"/>
                <a:ea typeface="ＭＳ Ｐゴシック"/>
              </a:rPr>
              <a:t>r=occupied])</a:t>
            </a:r>
            <a:endParaRPr/>
          </a:p>
          <a:p>
            <a:r>
              <a:rPr lang="fr-FR" sz="1400">
                <a:solidFill>
                  <a:srgbClr val="000000"/>
                </a:solidFill>
                <a:latin typeface="Times New Roman"/>
                <a:ea typeface="ＭＳ Ｐゴシック"/>
              </a:rPr>
              <a:t>      </a:t>
            </a:r>
            <a:endParaRPr/>
          </a:p>
          <a:p>
            <a:r>
              <a:rPr lang="fr-FR" sz="1400">
                <a:solidFill>
                  <a:srgbClr val="000000"/>
                </a:solidFill>
                <a:latin typeface="Times New Roman"/>
                <a:ea typeface="ＭＳ Ｐゴシック"/>
              </a:rPr>
              <a:t>AC_DEFUN([</a:t>
            </a:r>
            <a:r>
              <a:rPr b="1" lang="fr-FR" sz="1400">
                <a:solidFill>
                  <a:srgbClr val="c00000"/>
                </a:solidFill>
                <a:latin typeface="Times New Roman"/>
                <a:ea typeface="ＭＳ Ｐゴシック"/>
              </a:rPr>
              <a:t>RESERVE_DANCE_FLOOR</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[if date | grep '^Sat.*pm' &gt;/dev/null 2&gt;&amp;1; then</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AC_REQUIRE([</a:t>
            </a:r>
            <a:r>
              <a:rPr b="1" lang="fr-FR" sz="1400">
                <a:solidFill>
                  <a:srgbClr val="7030a0"/>
                </a:solidFill>
                <a:latin typeface="Times New Roman"/>
                <a:ea typeface="ＭＳ Ｐゴシック"/>
              </a:rPr>
              <a:t>TRAVOLTA</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AC_REQUIRE([</a:t>
            </a:r>
            <a:r>
              <a:rPr b="1" lang="fr-FR" sz="1400">
                <a:solidFill>
                  <a:srgbClr val="0070c0"/>
                </a:solidFill>
                <a:latin typeface="Times New Roman"/>
                <a:ea typeface="ＭＳ Ｐゴシック"/>
              </a:rPr>
              <a:t>NEWTON_JOHN</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fi])</a:t>
            </a:r>
            <a:endParaRPr/>
          </a:p>
        </p:txBody>
      </p:sp>
      <p:sp>
        <p:nvSpPr>
          <p:cNvPr id="1807" name="CustomShape 3"/>
          <p:cNvSpPr/>
          <p:nvPr/>
        </p:nvSpPr>
        <p:spPr>
          <a:xfrm>
            <a:off x="224640" y="838080"/>
            <a:ext cx="1150920" cy="333000"/>
          </a:xfrm>
          <a:prstGeom prst="rect">
            <a:avLst/>
          </a:prstGeom>
        </p:spPr>
        <p:txBody>
          <a:bodyPr bIns="45000" lIns="90000" rIns="90000" tIns="45000" wrap="none"/>
          <a:p>
            <a:r>
              <a:rPr lang="fr-FR" sz="1600">
                <a:solidFill>
                  <a:srgbClr val="000000"/>
                </a:solidFill>
                <a:latin typeface="Lucida Grande"/>
                <a:ea typeface="ＭＳ Ｐゴシック"/>
              </a:rPr>
              <a:t> </a:t>
            </a:r>
            <a:r>
              <a:rPr lang="fr-FR" sz="1600">
                <a:solidFill>
                  <a:srgbClr val="000000"/>
                </a:solidFill>
                <a:latin typeface="Lucida Grande"/>
                <a:ea typeface="ＭＳ Ｐゴシック"/>
              </a:rPr>
              <a:t>Example:</a:t>
            </a:r>
            <a:endParaRPr/>
          </a:p>
        </p:txBody>
      </p:sp>
      <p:sp>
        <p:nvSpPr>
          <p:cNvPr id="1808" name="CustomShape 4"/>
          <p:cNvSpPr/>
          <p:nvPr/>
        </p:nvSpPr>
        <p:spPr>
          <a:xfrm>
            <a:off x="152280" y="4328280"/>
            <a:ext cx="8685720" cy="333000"/>
          </a:xfrm>
          <a:prstGeom prst="rect">
            <a:avLst/>
          </a:prstGeom>
        </p:spPr>
        <p:txBody>
          <a:bodyPr bIns="45000" lIns="90000" rIns="90000" tIns="45000"/>
          <a:p>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With this configure.ac :</a:t>
            </a:r>
            <a:endParaRPr/>
          </a:p>
        </p:txBody>
      </p:sp>
      <p:sp>
        <p:nvSpPr>
          <p:cNvPr id="1809" name="CustomShape 5"/>
          <p:cNvSpPr/>
          <p:nvPr/>
        </p:nvSpPr>
        <p:spPr>
          <a:xfrm>
            <a:off x="6934320" y="2209680"/>
            <a:ext cx="1827720" cy="333000"/>
          </a:xfrm>
          <a:prstGeom prst="rect">
            <a:avLst/>
          </a:prstGeom>
          <a:solidFill>
            <a:srgbClr val="ffffff"/>
          </a:solidFill>
          <a:ln w="38160">
            <a:solidFill>
              <a:srgbClr val="ffffff"/>
            </a:solidFill>
            <a:round/>
          </a:ln>
        </p:spPr>
        <p:txBody>
          <a:bodyPr bIns="45000" lIns="90000" rIns="90000" tIns="45000"/>
          <a:p>
            <a:r>
              <a:rPr lang="fr-FR" sz="1600">
                <a:solidFill>
                  <a:srgbClr val="000000"/>
                </a:solidFill>
                <a:latin typeface="Times New Roman"/>
                <a:ea typeface="ＭＳ Ｐゴシック"/>
              </a:rPr>
              <a:t>my_macros.m4</a:t>
            </a:r>
            <a:endParaRPr/>
          </a:p>
        </p:txBody>
      </p:sp>
      <p:sp>
        <p:nvSpPr>
          <p:cNvPr id="1810" name="CustomShape 6"/>
          <p:cNvSpPr/>
          <p:nvPr/>
        </p:nvSpPr>
        <p:spPr>
          <a:xfrm>
            <a:off x="7238880" y="5486400"/>
            <a:ext cx="1424160" cy="333000"/>
          </a:xfrm>
          <a:prstGeom prst="rect">
            <a:avLst/>
          </a:prstGeom>
          <a:solidFill>
            <a:srgbClr val="ffffff"/>
          </a:solidFill>
          <a:ln w="38160">
            <a:solidFill>
              <a:srgbClr val="ffffff"/>
            </a:solidFill>
            <a:round/>
          </a:ln>
        </p:spPr>
        <p:txBody>
          <a:bodyPr bIns="45000" lIns="90000" rIns="90000" tIns="45000"/>
          <a:p>
            <a:r>
              <a:rPr lang="fr-FR" sz="1600">
                <a:solidFill>
                  <a:srgbClr val="000000"/>
                </a:solidFill>
                <a:latin typeface="Times New Roman"/>
                <a:ea typeface="ＭＳ Ｐゴシック"/>
              </a:rPr>
              <a:t>configure.ac</a:t>
            </a:r>
            <a:endParaRPr/>
          </a:p>
        </p:txBody>
      </p:sp>
      <p:sp>
        <p:nvSpPr>
          <p:cNvPr id="1811" name="CustomShape 7"/>
          <p:cNvSpPr/>
          <p:nvPr/>
        </p:nvSpPr>
        <p:spPr>
          <a:xfrm>
            <a:off x="914400" y="4901040"/>
            <a:ext cx="5866200" cy="1549800"/>
          </a:xfrm>
          <a:prstGeom prst="rect">
            <a:avLst/>
          </a:prstGeom>
          <a:solidFill>
            <a:srgbClr val="ffffff"/>
          </a:solidFill>
          <a:ln w="38160">
            <a:solidFill>
              <a:srgbClr val="ffffff"/>
            </a:solidFill>
            <a:round/>
          </a:ln>
        </p:spPr>
        <p:txBody>
          <a:bodyPr bIns="45000" lIns="90000" rIns="90000" tIns="45000"/>
          <a:p>
            <a:r>
              <a:rPr lang="fr-FR" sz="1600">
                <a:solidFill>
                  <a:srgbClr val="000000"/>
                </a:solidFill>
                <a:latin typeface="Times New Roman"/>
                <a:ea typeface="ＭＳ Ｐゴシック"/>
              </a:rPr>
              <a:t>AC_INIT</a:t>
            </a:r>
            <a:endParaRPr/>
          </a:p>
          <a:p>
            <a:r>
              <a:rPr lang="fr-FR" sz="1600">
                <a:solidFill>
                  <a:srgbClr val="000000"/>
                </a:solidFill>
                <a:latin typeface="Times New Roman"/>
                <a:ea typeface="ＭＳ Ｐゴシック"/>
              </a:rPr>
              <a:t>sinclude(my_macro.m4)</a:t>
            </a:r>
            <a:endParaRPr/>
          </a:p>
          <a:p>
            <a:r>
              <a:rPr b="1" lang="fr-FR" sz="1600">
                <a:solidFill>
                  <a:srgbClr val="c00000"/>
                </a:solidFill>
                <a:latin typeface="Times New Roman"/>
                <a:ea typeface="ＭＳ Ｐゴシック"/>
              </a:rPr>
              <a:t>RESERVE_DANCE_FLOOR</a:t>
            </a:r>
            <a:endParaRPr/>
          </a:p>
          <a:p>
            <a:r>
              <a:rPr lang="fr-FR" sz="1600">
                <a:solidFill>
                  <a:srgbClr val="000000"/>
                </a:solidFill>
                <a:latin typeface="Times New Roman"/>
                <a:ea typeface="ＭＳ Ｐゴシック"/>
              </a:rPr>
              <a:t>if test "</a:t>
            </a:r>
            <a:r>
              <a:rPr b="1" lang="fr-FR" sz="1600">
                <a:solidFill>
                  <a:srgbClr val="00664c"/>
                </a:solidFill>
                <a:latin typeface="Times New Roman"/>
                <a:ea typeface="ＭＳ Ｐゴシック"/>
              </a:rPr>
              <a:t>$dance_floor</a:t>
            </a:r>
            <a:r>
              <a:rPr lang="fr-FR" sz="1600">
                <a:solidFill>
                  <a:srgbClr val="000000"/>
                </a:solidFill>
                <a:latin typeface="Times New Roman"/>
                <a:ea typeface="ＭＳ Ｐゴシック"/>
              </a:rPr>
              <a:t>" = occupied; then</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AC_MSG_ERROR([cannot pick up here, let's move])</a:t>
            </a:r>
            <a:endParaRPr/>
          </a:p>
          <a:p>
            <a:r>
              <a:rPr lang="fr-FR" sz="1600">
                <a:solidFill>
                  <a:srgbClr val="000000"/>
                </a:solidFill>
                <a:latin typeface="Times New Roman"/>
                <a:ea typeface="ＭＳ Ｐゴシック"/>
              </a:rPr>
              <a:t>fi</a:t>
            </a:r>
            <a:endParaRPr/>
          </a:p>
        </p:txBody>
      </p:sp>
    </p:spTree>
  </p:cSld>
</p:sld>
</file>

<file path=ppt/slides/slide2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2"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13" name="Picture 7"/>
          <p:cNvPicPr/>
          <p:nvPr/>
        </p:nvPicPr>
        <p:blipFill>
          <a:blip r:embed="rId1"/>
          <a:stretch>
            <a:fillRect/>
          </a:stretch>
        </p:blipFill>
        <p:spPr>
          <a:xfrm>
            <a:off x="271440" y="22320"/>
            <a:ext cx="649800" cy="656280"/>
          </a:xfrm>
          <a:prstGeom prst="rect">
            <a:avLst/>
          </a:prstGeom>
        </p:spPr>
      </p:pic>
      <p:sp>
        <p:nvSpPr>
          <p:cNvPr id="1814" name="CustomShape 2"/>
          <p:cNvSpPr/>
          <p:nvPr/>
        </p:nvSpPr>
        <p:spPr>
          <a:xfrm>
            <a:off x="228600" y="655560"/>
            <a:ext cx="8152200" cy="272160"/>
          </a:xfrm>
          <a:prstGeom prst="rect">
            <a:avLst/>
          </a:prstGeom>
        </p:spPr>
        <p:txBody>
          <a:bodyPr bIns="45000" lIns="90000" rIns="90000" tIns="45000"/>
          <a:p>
            <a:pPr>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If you have somme command you often use in your configure.ac :</a:t>
            </a:r>
            <a:endParaRPr/>
          </a:p>
        </p:txBody>
      </p:sp>
      <p:sp>
        <p:nvSpPr>
          <p:cNvPr id="1815" name="CustomShape 3"/>
          <p:cNvSpPr/>
          <p:nvPr/>
        </p:nvSpPr>
        <p:spPr>
          <a:xfrm>
            <a:off x="1447920" y="914400"/>
            <a:ext cx="4342320" cy="1917000"/>
          </a:xfrm>
          <a:prstGeom prst="rect">
            <a:avLst/>
          </a:prstGeom>
          <a:solidFill>
            <a:srgbClr val="ffffff"/>
          </a:solidFill>
          <a:ln w="38160">
            <a:solidFill>
              <a:srgbClr val="ffffff"/>
            </a:solidFill>
            <a:round/>
          </a:ln>
        </p:spPr>
        <p:txBody>
          <a:bodyPr bIns="45000" lIns="90000" rIns="90000" tIns="45000"/>
          <a:p>
            <a:r>
              <a:rPr lang="fr-FR" sz="1000">
                <a:solidFill>
                  <a:srgbClr val="000000"/>
                </a:solidFill>
                <a:latin typeface="Times New Roman"/>
                <a:ea typeface="ＭＳ Ｐゴシック"/>
              </a:rPr>
              <a:t>make_command="“</a:t>
            </a:r>
            <a:endParaRPr/>
          </a:p>
          <a:p>
            <a:r>
              <a:rPr lang="fr-FR" sz="1000">
                <a:solidFill>
                  <a:srgbClr val="000000"/>
                </a:solidFill>
                <a:latin typeface="Times New Roman"/>
                <a:ea typeface="ＭＳ Ｐゴシック"/>
              </a:rPr>
              <a:t>for a in "$MAKE" make gmake gnumake </a:t>
            </a:r>
            <a:endParaRPr/>
          </a:p>
          <a:p>
            <a:r>
              <a:rPr lang="fr-FR" sz="1000">
                <a:solidFill>
                  <a:srgbClr val="000000"/>
                </a:solidFill>
                <a:latin typeface="Times New Roman"/>
                <a:ea typeface="ＭＳ Ｐゴシック"/>
              </a:rPr>
              <a:t>do test -z "$a" &amp;&amp; continue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if  ( sh -c "$a --version" 2&gt;/dev/null | grep GNU &gt;/dev/null )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then make_command=$a ; break;</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done</a:t>
            </a:r>
            <a:endParaRPr/>
          </a:p>
          <a:p>
            <a:r>
              <a:rPr lang="fr-FR" sz="1000">
                <a:solidFill>
                  <a:srgbClr val="000000"/>
                </a:solidFill>
                <a:latin typeface="Times New Roman"/>
                <a:ea typeface="ＭＳ Ｐゴシック"/>
              </a:rPr>
              <a:t>if test -z $make_command </a:t>
            </a:r>
            <a:endParaRPr/>
          </a:p>
          <a:p>
            <a:r>
              <a:rPr lang="fr-FR" sz="1000">
                <a:solidFill>
                  <a:srgbClr val="000000"/>
                </a:solidFill>
                <a:latin typeface="Times New Roman"/>
                <a:ea typeface="ＭＳ Ｐゴシック"/>
              </a:rPr>
              <a:t>then ifGNUmake="“</a:t>
            </a:r>
            <a:endParaRPr/>
          </a:p>
          <a:p>
            <a:r>
              <a:rPr lang="fr-FR" sz="1000">
                <a:solidFill>
                  <a:srgbClr val="000000"/>
                </a:solidFill>
                <a:latin typeface="Times New Roman"/>
                <a:ea typeface="ＭＳ Ｐゴシック"/>
              </a:rPr>
              <a:t>else ifGNUmake="#“</a:t>
            </a:r>
            <a:endParaRPr/>
          </a:p>
          <a:p>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AC_SUBST(ifGNUmake)</a:t>
            </a:r>
            <a:endParaRPr/>
          </a:p>
        </p:txBody>
      </p:sp>
      <p:sp>
        <p:nvSpPr>
          <p:cNvPr id="1816" name="CustomShape 4"/>
          <p:cNvSpPr/>
          <p:nvPr/>
        </p:nvSpPr>
        <p:spPr>
          <a:xfrm>
            <a:off x="228600" y="2971800"/>
            <a:ext cx="8762040" cy="3192480"/>
          </a:xfrm>
          <a:prstGeom prst="rect">
            <a:avLst/>
          </a:prstGeom>
        </p:spPr>
        <p:txBody>
          <a:bodyPr bIns="45000" lIns="90000" rIns="90000" tIns="45000"/>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 the first step, one would extract that part from the "configure" script and put it into its own file. For a first test, please use the "acinclude.m4" file. The next call of `aclocal &amp;&amp; autoconf` will copy the new macro to "aclocal.m4" and from there to "configure". So, now you have an extra file "acinclude.m4" reading:</a:t>
            </a:r>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r>
              <a:rPr lang="fr-FR" sz="1200">
                <a:solidFill>
                  <a:srgbClr val="000000"/>
                </a:solidFill>
                <a:latin typeface="Times New Roman"/>
                <a:ea typeface="ＭＳ Ｐゴシック"/>
              </a:rPr>
              <a:t>and in its place in the original "configure.in" you write that name as:</a:t>
            </a:r>
            <a:endParaRPr/>
          </a:p>
        </p:txBody>
      </p:sp>
      <p:sp>
        <p:nvSpPr>
          <p:cNvPr id="1817" name="CustomShape 5"/>
          <p:cNvSpPr/>
          <p:nvPr/>
        </p:nvSpPr>
        <p:spPr>
          <a:xfrm>
            <a:off x="1447920" y="3657600"/>
            <a:ext cx="4342320" cy="2221560"/>
          </a:xfrm>
          <a:prstGeom prst="rect">
            <a:avLst/>
          </a:prstGeom>
          <a:solidFill>
            <a:srgbClr val="ffffff"/>
          </a:solidFill>
          <a:ln w="38160">
            <a:solidFill>
              <a:srgbClr val="ffffff"/>
            </a:solidFill>
            <a:round/>
          </a:ln>
        </p:spPr>
        <p:txBody>
          <a:bodyPr bIns="45000" lIns="90000" rIns="90000" tIns="45000"/>
          <a:p>
            <a:r>
              <a:rPr lang="fr-FR" sz="1000">
                <a:solidFill>
                  <a:srgbClr val="000000"/>
                </a:solidFill>
                <a:latin typeface="Times New Roman"/>
                <a:ea typeface="ＭＳ Ｐゴシック"/>
              </a:rPr>
              <a:t>AC_DEFUN(CHECK_GNU,[</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make_command=""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for a in "$MAKE" make gmake gnumake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do test -z "$a" &amp;&amp; continue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if  ( sh -c "$a --version" 2&gt;/dev/null | grep GNU &gt;/dev/null )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then make_command=$a ; break;</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done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if test -n $make_command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then ifGNUmake=""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else ifGNUmake="#"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AC_SUBST(ifGNUmake)</a:t>
            </a:r>
            <a:endParaRPr/>
          </a:p>
          <a:p>
            <a:r>
              <a:rPr lang="fr-FR" sz="1000">
                <a:solidFill>
                  <a:srgbClr val="000000"/>
                </a:solidFill>
                <a:latin typeface="Times New Roman"/>
                <a:ea typeface="ＭＳ Ｐゴシック"/>
              </a:rPr>
              <a:t>])</a:t>
            </a:r>
            <a:endParaRPr/>
          </a:p>
        </p:txBody>
      </p:sp>
      <p:sp>
        <p:nvSpPr>
          <p:cNvPr id="1818" name="CustomShape 6"/>
          <p:cNvSpPr/>
          <p:nvPr/>
        </p:nvSpPr>
        <p:spPr>
          <a:xfrm>
            <a:off x="1447920" y="6172200"/>
            <a:ext cx="4342320" cy="546480"/>
          </a:xfrm>
          <a:prstGeom prst="rect">
            <a:avLst/>
          </a:prstGeom>
          <a:solidFill>
            <a:srgbClr val="ffffff"/>
          </a:solidFill>
          <a:ln w="38160">
            <a:solidFill>
              <a:srgbClr val="ffffff"/>
            </a:solidFill>
            <a:round/>
          </a:ln>
        </p:spPr>
        <p:txBody>
          <a:bodyPr bIns="45000" lIns="90000" rIns="90000" tIns="45000"/>
          <a:p>
            <a:r>
              <a:rPr lang="fr-FR" sz="1000">
                <a:solidFill>
                  <a:srgbClr val="000000"/>
                </a:solidFill>
                <a:latin typeface="Times New Roman"/>
                <a:ea typeface="ＭＳ Ｐゴシック"/>
              </a:rPr>
              <a:t>....</a:t>
            </a:r>
            <a:endParaRPr/>
          </a:p>
          <a:p>
            <a:r>
              <a:rPr lang="fr-FR" sz="1000">
                <a:solidFill>
                  <a:srgbClr val="000000"/>
                </a:solidFill>
                <a:latin typeface="Times New Roman"/>
                <a:ea typeface="ＭＳ Ｐゴシック"/>
              </a:rPr>
              <a:t>CHECK_GNU</a:t>
            </a:r>
            <a:endParaRPr/>
          </a:p>
          <a:p>
            <a:r>
              <a:rPr lang="fr-FR" sz="1000">
                <a:solidFill>
                  <a:srgbClr val="000000"/>
                </a:solidFill>
                <a:latin typeface="Times New Roman"/>
                <a:ea typeface="ＭＳ Ｐゴシック"/>
              </a:rPr>
              <a:t>...</a:t>
            </a:r>
            <a:endParaRPr/>
          </a:p>
        </p:txBody>
      </p:sp>
      <p:sp>
        <p:nvSpPr>
          <p:cNvPr id="1819" name="CustomShape 7"/>
          <p:cNvSpPr/>
          <p:nvPr/>
        </p:nvSpPr>
        <p:spPr>
          <a:xfrm>
            <a:off x="5943600" y="914400"/>
            <a:ext cx="2970720" cy="1549800"/>
          </a:xfrm>
          <a:prstGeom prst="rect">
            <a:avLst/>
          </a:prstGeom>
        </p:spPr>
        <p:txBody>
          <a:bodyPr bIns="45000" lIns="90000" rIns="90000" tIns="45000"/>
          <a:p>
            <a:pPr algn="just"/>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We suppose you have written a small check already used in your "configure" script - which is actually a bourne shell script that calls other tools and possibly sets an AC_SUBST variable to be replaced in your Makefile.in. It may look like the following check for a "gnu make" in the build environment.</a:t>
            </a:r>
            <a:endParaRPr/>
          </a:p>
        </p:txBody>
      </p:sp>
    </p:spTree>
  </p:cSld>
</p:sld>
</file>

<file path=ppt/slides/slide2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0"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21" name="Picture 7"/>
          <p:cNvPicPr/>
          <p:nvPr/>
        </p:nvPicPr>
        <p:blipFill>
          <a:blip r:embed="rId1"/>
          <a:stretch>
            <a:fillRect/>
          </a:stretch>
        </p:blipFill>
        <p:spPr>
          <a:xfrm>
            <a:off x="271440" y="22320"/>
            <a:ext cx="649800" cy="656280"/>
          </a:xfrm>
          <a:prstGeom prst="rect">
            <a:avLst/>
          </a:prstGeom>
        </p:spPr>
      </p:pic>
      <p:sp>
        <p:nvSpPr>
          <p:cNvPr id="1822" name="CustomShape 2"/>
          <p:cNvSpPr/>
          <p:nvPr/>
        </p:nvSpPr>
        <p:spPr>
          <a:xfrm>
            <a:off x="304920" y="762120"/>
            <a:ext cx="8533440" cy="5535720"/>
          </a:xfrm>
          <a:prstGeom prst="rect">
            <a:avLst/>
          </a:prstGeom>
        </p:spPr>
        <p:txBody>
          <a:bodyPr bIns="45000" lIns="90000" rIns="90000" tIns="45000"/>
          <a:p>
            <a:pPr algn="just"/>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Now you are already done with having your own autoconf macro. And you can be quite sure that it will work in your project - and probably you have tested it on the platforms you do usually build for. Believe it or not, this is a rather "controlled" environment - if you push the macro to the AC Macro Archive then your macro might make it into other projects where they will meet lots of other macros, lots of other shell code, lots of different platforms. And possibly, it will fail over there - however there are some steps that can be checked before.</a:t>
            </a:r>
            <a:endParaRPr/>
          </a:p>
          <a:p>
            <a:pPr algn="just"/>
            <a:endParaRPr/>
          </a:p>
          <a:p>
            <a:pPr algn="just">
              <a:buSzPct val="45000"/>
              <a:buFont charset="2" typeface="Wingdings"/>
              <a:buChar char=""/>
            </a:pPr>
            <a:r>
              <a:rPr b="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Add m4-quotings - AC_DEFUN([CHECK_GNU])</a:t>
            </a:r>
            <a:endParaRPr/>
          </a:p>
          <a:p>
            <a:pPr algn="just"/>
            <a:r>
              <a:rPr lang="fr-FR" sz="1200">
                <a:solidFill>
                  <a:srgbClr val="000000"/>
                </a:solidFill>
                <a:latin typeface="Times New Roman"/>
                <a:ea typeface="ＭＳ Ｐゴシック"/>
              </a:rPr>
              <a:t>In the wild, your "CHECK_GNU" might have been already defined elsewhere. It is perfectly possible to redefine a macro but only if AC_DEFUN will see the name. Without the m4-quotes "[...]" however, the predefined macro CHECK_GNU will be expandend before. In many many cases it results in "syntax errors" occuring near your usage of CHECK_GNU and they are not telling about a redefine problem at all. It is really hard to get after that one.</a:t>
            </a:r>
            <a:endParaRPr/>
          </a:p>
          <a:p>
            <a:pPr algn="just"/>
            <a:endParaRPr/>
          </a:p>
          <a:p>
            <a:pPr algn="just">
              <a:buSzPct val="45000"/>
              <a:buFont charset="2" typeface="Wingdings"/>
              <a:buChar char=""/>
            </a:pPr>
            <a:r>
              <a:rPr b="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Add m4-quotings - AC_SUBST([ifGNUmake])</a:t>
            </a:r>
            <a:endParaRPr/>
          </a:p>
          <a:p>
            <a:pPr algn="just"/>
            <a:r>
              <a:rPr lang="fr-FR" sz="1200">
                <a:solidFill>
                  <a:srgbClr val="000000"/>
                </a:solidFill>
                <a:latin typeface="Times New Roman"/>
                <a:ea typeface="ＭＳ Ｐゴシック"/>
              </a:rPr>
              <a:t>For the same reason, you should put m4-quotes in any other places where actually an m4-macro is being created - or possibly you are going to use a symbol that might be a complex macro. As a rule of thumb, all uppercase-symbols might be defined as a macro somewhere else. Please put all of them into m4-quotes "[...]". By the way, if you need a pair of "[..]" to be output to the "configure" script, just double (or triple) them as "[[...]]".</a:t>
            </a:r>
            <a:endParaRPr/>
          </a:p>
          <a:p>
            <a:pPr algn="just"/>
            <a:endParaRPr/>
          </a:p>
          <a:p>
            <a:pPr algn="just">
              <a:buSzPct val="45000"/>
              <a:buFont charset="2" typeface="Wingdings"/>
              <a:buChar char=""/>
            </a:pPr>
            <a:r>
              <a:rPr b="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var-settings need doublequotes - make_command="$a"</a:t>
            </a:r>
            <a:endParaRPr/>
          </a:p>
          <a:p>
            <a:pPr algn="just"/>
            <a:r>
              <a:rPr lang="fr-FR" sz="1200">
                <a:solidFill>
                  <a:srgbClr val="000000"/>
                </a:solidFill>
                <a:latin typeface="Times New Roman"/>
                <a:ea typeface="ＭＳ Ｐゴシック"/>
              </a:rPr>
              <a:t>Most people forget about a problem here - if there is a single space between the "=" and anything to follow then the righthand side will be executed as a command and the return value of that command gets assigned. In other words, 'a="echo foo" ; var= $a' will not set "$var" to "foo" but instead print "foo" to the user screen. Putting doublequotes around the righthand side will ensure it gets never ever executed errornously. If you really want to get the execution value, then use backticks to express just that: 'a=`echo foo`'.</a:t>
            </a:r>
            <a:endParaRPr/>
          </a:p>
          <a:p>
            <a:pPr algn="just"/>
            <a:endParaRPr/>
          </a:p>
          <a:p>
            <a:pPr algn="just">
              <a:buSzPct val="45000"/>
              <a:buFont charset="2" typeface="Wingdings"/>
              <a:buChar char=""/>
            </a:pPr>
            <a:r>
              <a:rPr b="1" lang="fr-FR" sz="1200">
                <a:solidFill>
                  <a:srgbClr val="000000"/>
                </a:solidFill>
                <a:latin typeface="Times New Roman"/>
                <a:ea typeface="ＭＳ Ｐゴシック"/>
              </a:rPr>
              <a:t> </a:t>
            </a:r>
            <a:r>
              <a:rPr b="1" lang="fr-FR" sz="1200">
                <a:solidFill>
                  <a:srgbClr val="000000"/>
                </a:solidFill>
                <a:latin typeface="Times New Roman"/>
                <a:ea typeface="ＭＳ Ｐゴシック"/>
              </a:rPr>
              <a:t>test emptyness as : test "x$var" = "x"</a:t>
            </a:r>
            <a:endParaRPr/>
          </a:p>
          <a:p>
            <a:pPr algn="just"/>
            <a:r>
              <a:rPr lang="fr-FR" sz="1200">
                <a:solidFill>
                  <a:srgbClr val="000000"/>
                </a:solidFill>
                <a:latin typeface="Times New Roman"/>
                <a:ea typeface="ＭＳ Ｐゴシック"/>
              </a:rPr>
              <a:t>The "test" command happens to be implemented very very differently on the various platforms, in fact it is mostly a builtin to the shell you happen to have your configure script get executed with. While "-z" is seen often, even "-n" is rarely implemented. Even more, there are some buggy shells which remove an empty "" string completely instead of providing an empty argument to the "test" command, so that "test" would see a 'test "$var" = ""' as a real 'test =' - and ask for a syntax error.</a:t>
            </a:r>
            <a:endParaRPr/>
          </a:p>
        </p:txBody>
      </p:sp>
    </p:spTree>
  </p:cSld>
</p:sld>
</file>

<file path=ppt/slides/slide2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3"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24" name="Picture 7"/>
          <p:cNvPicPr/>
          <p:nvPr/>
        </p:nvPicPr>
        <p:blipFill>
          <a:blip r:embed="rId1"/>
          <a:stretch>
            <a:fillRect/>
          </a:stretch>
        </p:blipFill>
        <p:spPr>
          <a:xfrm>
            <a:off x="271440" y="22320"/>
            <a:ext cx="649800" cy="656280"/>
          </a:xfrm>
          <a:prstGeom prst="rect">
            <a:avLst/>
          </a:prstGeom>
        </p:spPr>
      </p:pic>
      <p:sp>
        <p:nvSpPr>
          <p:cNvPr id="1825" name="CustomShape 2"/>
          <p:cNvSpPr/>
          <p:nvPr/>
        </p:nvSpPr>
        <p:spPr>
          <a:xfrm>
            <a:off x="152280" y="914400"/>
            <a:ext cx="8609400" cy="4841640"/>
          </a:xfrm>
          <a:prstGeom prst="rect">
            <a:avLst/>
          </a:prstGeom>
        </p:spPr>
        <p:txBody>
          <a:bodyPr bIns="45000" lIns="90000" rIns="90000" tIns="45000"/>
          <a:p>
            <a:pPr>
              <a:buSzPct val="45000"/>
              <a:buFont charset="2" typeface="Wingdings"/>
              <a:buChar char=""/>
            </a:pPr>
            <a:r>
              <a:rPr b="1" lang="fr-FR" sz="1300">
                <a:solidFill>
                  <a:srgbClr val="000000"/>
                </a:solidFill>
                <a:latin typeface="Times New Roman"/>
                <a:ea typeface="ＭＳ Ｐゴシック"/>
              </a:rPr>
              <a:t> </a:t>
            </a:r>
            <a:r>
              <a:rPr b="1" lang="fr-FR" sz="1300">
                <a:solidFill>
                  <a:srgbClr val="000000"/>
                </a:solidFill>
                <a:latin typeface="Times New Roman"/>
                <a:ea typeface="ＭＳ Ｐゴシック"/>
              </a:rPr>
              <a:t>Use cache variables - _cv_make_command</a:t>
            </a:r>
            <a:endParaRPr/>
          </a:p>
          <a:p>
            <a:r>
              <a:rPr lang="fr-FR" sz="1300">
                <a:solidFill>
                  <a:srgbClr val="000000"/>
                </a:solidFill>
                <a:latin typeface="Times New Roman"/>
                <a:ea typeface="ＭＳ Ｐゴシック"/>
              </a:rPr>
              <a:t>Your macro might be used by other macros which get each expanded into the final "configure" script. That will make your check code to be executed multiple times. Not necessary, and for a compile-and-run test it would be very time consuming. Also, the cache-variables allow a packager guru to pre-set the check-result, yielding faster "configure" and allows to handle problems with cross-compile setups. The configure script will automatically save-to-cache all shell variables containing a "_cv_" in the name.</a:t>
            </a:r>
            <a:endParaRPr/>
          </a:p>
          <a:p>
            <a:endParaRPr/>
          </a:p>
          <a:p>
            <a:pPr>
              <a:buSzPct val="45000"/>
              <a:buFont charset="2" typeface="Wingdings"/>
              <a:buChar char=""/>
            </a:pPr>
            <a:r>
              <a:rPr b="1" lang="fr-FR" sz="1300">
                <a:solidFill>
                  <a:srgbClr val="000000"/>
                </a:solidFill>
                <a:latin typeface="Times New Roman"/>
                <a:ea typeface="ＭＳ Ｐゴシック"/>
              </a:rPr>
              <a:t> </a:t>
            </a:r>
            <a:r>
              <a:rPr b="1" lang="fr-FR" sz="1300">
                <a:solidFill>
                  <a:srgbClr val="000000"/>
                </a:solidFill>
                <a:latin typeface="Times New Roman"/>
                <a:ea typeface="ＭＳ Ｐゴシック"/>
              </a:rPr>
              <a:t>Use AC_MSG_RESULT - after AC_MSG_CHECKING / AC_CACHE_CHECK</a:t>
            </a:r>
            <a:endParaRPr/>
          </a:p>
          <a:p>
            <a:r>
              <a:rPr lang="fr-FR" sz="1300">
                <a:solidFill>
                  <a:srgbClr val="000000"/>
                </a:solidFill>
                <a:latin typeface="Times New Roman"/>
                <a:ea typeface="ＭＳ Ｐゴシック"/>
              </a:rPr>
              <a:t>Inform the user when the "configure" script enters your macro and when it leaves your macro. If there are problems, they can be identified faster - remember that an extra autoconf macro file is in a distant place perhaps and the original "configure.ac" has only a macro name, and possibly not even your macro name but a different one that happens to use your macro in its definition. At best, inform the user of the result - and try to avoid terminology that is not helpful to a non-coder.</a:t>
            </a:r>
            <a:endParaRPr/>
          </a:p>
          <a:p>
            <a:endParaRPr/>
          </a:p>
          <a:p>
            <a:pPr>
              <a:buSzPct val="45000"/>
              <a:buFont charset="2" typeface="Wingdings"/>
              <a:buChar char=""/>
            </a:pPr>
            <a:r>
              <a:rPr b="1" lang="fr-FR" sz="1300">
                <a:solidFill>
                  <a:srgbClr val="000000"/>
                </a:solidFill>
                <a:latin typeface="Times New Roman"/>
                <a:ea typeface="ＭＳ Ｐゴシック"/>
              </a:rPr>
              <a:t> </a:t>
            </a:r>
            <a:r>
              <a:rPr b="1" lang="fr-FR" sz="1300">
                <a:solidFill>
                  <a:srgbClr val="000000"/>
                </a:solidFill>
                <a:latin typeface="Times New Roman"/>
                <a:ea typeface="ＭＳ Ｐゴシック"/>
              </a:rPr>
              <a:t>Don't be afraid of long names - use AS_VAR_PUSHDEF / POPDEF</a:t>
            </a:r>
            <a:endParaRPr/>
          </a:p>
          <a:p>
            <a:r>
              <a:rPr lang="fr-FR" sz="1300">
                <a:solidFill>
                  <a:srgbClr val="000000"/>
                </a:solidFill>
                <a:latin typeface="Times New Roman"/>
                <a:ea typeface="ＭＳ Ｐゴシック"/>
              </a:rPr>
              <a:t>You should avoid to destroy shell variable values possibly used somewhere else - or the ones of the other macro calling your macro. As for short-lived variables that do not span over other macros, just use very short names - for the other ones use a long prefix that resembles the name of your macro check.</a:t>
            </a:r>
            <a:endParaRPr/>
          </a:p>
          <a:p>
            <a:endParaRPr/>
          </a:p>
          <a:p>
            <a:pPr>
              <a:buSzPct val="45000"/>
              <a:buFont charset="2" typeface="Wingdings"/>
              <a:buChar char=""/>
            </a:pPr>
            <a:r>
              <a:rPr b="1" lang="fr-FR" sz="1300">
                <a:solidFill>
                  <a:srgbClr val="000000"/>
                </a:solidFill>
                <a:latin typeface="Times New Roman"/>
                <a:ea typeface="ＭＳ Ｐゴシック"/>
              </a:rPr>
              <a:t> </a:t>
            </a:r>
            <a:r>
              <a:rPr b="1" lang="fr-FR" sz="1300">
                <a:solidFill>
                  <a:srgbClr val="000000"/>
                </a:solidFill>
                <a:latin typeface="Times New Roman"/>
                <a:ea typeface="ＭＳ Ｐゴシック"/>
              </a:rPr>
              <a:t>Use a specific prefix - do not use AC_ or AM_</a:t>
            </a:r>
            <a:endParaRPr/>
          </a:p>
          <a:p>
            <a:r>
              <a:rPr lang="fr-FR" sz="1300">
                <a:solidFill>
                  <a:srgbClr val="000000"/>
                </a:solidFill>
                <a:latin typeface="Times New Roman"/>
                <a:ea typeface="ＭＳ Ｐゴシック"/>
              </a:rPr>
              <a:t>Many macro names might be defined under the same name elsewhere. Usually, you would use a project prefix to avoid double defines, i.e. MYPROJECT_CHECK_GNU. Do never use AC_CHECK_GNU since all AC_ names are reserved - even if you know there is no such macro in the "autoconf" package then it might still be added later. If you intend to submit your macro the AC Macro Archive then you can use the AX_ prefix - we take all macros and we will ensure all macros in the archive are unique. Always and forever.</a:t>
            </a:r>
            <a:endParaRPr/>
          </a:p>
        </p:txBody>
      </p:sp>
    </p:spTree>
  </p:cSld>
</p:sld>
</file>

<file path=ppt/slides/slide2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6"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27" name="Picture 7"/>
          <p:cNvPicPr/>
          <p:nvPr/>
        </p:nvPicPr>
        <p:blipFill>
          <a:blip r:embed="rId1"/>
          <a:stretch>
            <a:fillRect/>
          </a:stretch>
        </p:blipFill>
        <p:spPr>
          <a:xfrm>
            <a:off x="271440" y="22320"/>
            <a:ext cx="649800" cy="656280"/>
          </a:xfrm>
          <a:prstGeom prst="rect">
            <a:avLst/>
          </a:prstGeom>
        </p:spPr>
      </p:pic>
      <p:sp>
        <p:nvSpPr>
          <p:cNvPr id="1828" name="CustomShape 2"/>
          <p:cNvSpPr/>
          <p:nvPr/>
        </p:nvSpPr>
        <p:spPr>
          <a:xfrm>
            <a:off x="1219320" y="1447920"/>
            <a:ext cx="7009200" cy="4138920"/>
          </a:xfrm>
          <a:prstGeom prst="rect">
            <a:avLst/>
          </a:prstGeom>
          <a:solidFill>
            <a:srgbClr val="ffffff"/>
          </a:solidFill>
          <a:ln w="38160">
            <a:solidFill>
              <a:srgbClr val="ffffff"/>
            </a:solidFill>
            <a:round/>
          </a:ln>
        </p:spPr>
        <p:txBody>
          <a:bodyPr bIns="45000" lIns="90000" rIns="90000" tIns="45000"/>
          <a:p>
            <a:r>
              <a:rPr lang="fr-FR" sz="1400">
                <a:solidFill>
                  <a:srgbClr val="000000"/>
                </a:solidFill>
                <a:latin typeface="Times New Roman"/>
                <a:ea typeface="ＭＳ Ｐゴシック"/>
              </a:rPr>
              <a:t>AC_DEFUN([</a:t>
            </a:r>
            <a:r>
              <a:rPr b="1" lang="fr-FR" sz="1400">
                <a:solidFill>
                  <a:srgbClr val="c00000"/>
                </a:solidFill>
                <a:latin typeface="Times New Roman"/>
                <a:ea typeface="ＭＳ Ｐゴシック"/>
              </a:rPr>
              <a:t>AX_CHECK_GNU_MAKE</a:t>
            </a:r>
            <a:r>
              <a:rPr lang="fr-FR" sz="1400">
                <a:solidFill>
                  <a:srgbClr val="000000"/>
                </a:solidFill>
                <a:latin typeface="Times New Roman"/>
                <a:ea typeface="ＭＳ Ｐゴシック"/>
              </a:rPr>
              <a:t>],[</a:t>
            </a:r>
            <a:endParaRPr/>
          </a:p>
          <a:p>
            <a:r>
              <a:rPr lang="fr-FR" sz="1400">
                <a:solidFill>
                  <a:srgbClr val="000000"/>
                </a:solidFill>
                <a:latin typeface="Times New Roman"/>
                <a:ea typeface="ＭＳ Ｐゴシック"/>
              </a:rPr>
              <a:t>AC_CACHE_CHECK([for GNU make],ax_cv_gnu_make_command,[</a:t>
            </a:r>
            <a:endParaRPr/>
          </a:p>
          <a:p>
            <a:r>
              <a:rPr lang="fr-FR" sz="1400">
                <a:solidFill>
                  <a:srgbClr val="000000"/>
                </a:solidFill>
                <a:latin typeface="Times New Roman"/>
                <a:ea typeface="ＭＳ Ｐゴシック"/>
              </a:rPr>
              <a:t>AS_VAR_PUSHEDEF([_make_command],ax_cv_gnu_make_command)dnl</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_make_command="“</a:t>
            </a:r>
            <a:endParaRPr/>
          </a:p>
          <a:p>
            <a:r>
              <a:rPr lang="fr-FR" sz="1400">
                <a:solidFill>
                  <a:srgbClr val="000000"/>
                </a:solidFill>
                <a:latin typeface="Times New Roman"/>
                <a:ea typeface="ＭＳ Ｐゴシック"/>
              </a:rPr>
              <a:t>for a in "$MAKE" make gmake gnumake </a:t>
            </a:r>
            <a:endParaRPr/>
          </a:p>
          <a:p>
            <a:r>
              <a:rPr lang="fr-FR" sz="1400">
                <a:solidFill>
                  <a:srgbClr val="000000"/>
                </a:solidFill>
                <a:latin typeface="Times New Roman"/>
                <a:ea typeface="ＭＳ Ｐゴシック"/>
              </a:rPr>
              <a:t>do test "x$a" = "x" &amp;&amp; continue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if  ( sh -c "$a --version" 2&gt;/dev/null | grep GNU &gt;/dev/null )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then _make_command="$a" ; break;</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fi</a:t>
            </a:r>
            <a:endParaRPr/>
          </a:p>
          <a:p>
            <a:r>
              <a:rPr lang="fr-FR" sz="1400">
                <a:solidFill>
                  <a:srgbClr val="000000"/>
                </a:solidFill>
                <a:latin typeface="Times New Roman"/>
                <a:ea typeface="ＭＳ Ｐゴシック"/>
              </a:rPr>
              <a:t>done</a:t>
            </a:r>
            <a:endParaRPr/>
          </a:p>
          <a:p>
            <a:r>
              <a:rPr lang="fr-FR" sz="1400">
                <a:solidFill>
                  <a:srgbClr val="000000"/>
                </a:solidFill>
                <a:latin typeface="Times New Roman"/>
                <a:ea typeface="ＭＳ Ｐゴシック"/>
              </a:rPr>
              <a:t>if test "x$_make_command" != "x"</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then ifGNUmake=""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AC_MSG_RESULT([$_make_command])</a:t>
            </a:r>
            <a:endParaRPr/>
          </a:p>
          <a:p>
            <a:r>
              <a:rPr lang="fr-FR" sz="1400">
                <a:solidFill>
                  <a:srgbClr val="000000"/>
                </a:solidFill>
                <a:latin typeface="Times New Roman"/>
                <a:ea typeface="ＭＳ Ｐゴシック"/>
              </a:rPr>
              <a:t>else ifGNUmake="#"</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AC_MSG_RESULT([nothing found])</a:t>
            </a:r>
            <a:endParaRPr/>
          </a:p>
          <a:p>
            <a:r>
              <a:rPr lang="fr-FR" sz="1400">
                <a:solidFill>
                  <a:srgbClr val="000000"/>
                </a:solidFill>
                <a:latin typeface="Times New Roman"/>
                <a:ea typeface="ＭＳ Ｐゴシック"/>
              </a:rPr>
              <a:t>fi</a:t>
            </a:r>
            <a:endParaRPr/>
          </a:p>
          <a:p>
            <a:r>
              <a:rPr lang="fr-FR" sz="1400">
                <a:solidFill>
                  <a:srgbClr val="000000"/>
                </a:solidFill>
                <a:latin typeface="Times New Roman"/>
                <a:ea typeface="ＭＳ Ｐゴシック"/>
              </a:rPr>
              <a:t>AC_SUBST([ifGNUmake])</a:t>
            </a:r>
            <a:endParaRPr/>
          </a:p>
          <a:p>
            <a:r>
              <a:rPr lang="fr-FR" sz="1400">
                <a:solidFill>
                  <a:srgbClr val="000000"/>
                </a:solidFill>
                <a:latin typeface="Times New Roman"/>
                <a:ea typeface="ＭＳ Ｐゴシック"/>
              </a:rPr>
              <a:t>AS_VAR_POPDEF([_make_command])dnl</a:t>
            </a:r>
            <a:endParaRPr/>
          </a:p>
          <a:p>
            <a:r>
              <a:rPr lang="fr-FR" sz="1400">
                <a:solidFill>
                  <a:srgbClr val="000000"/>
                </a:solidFill>
                <a:latin typeface="Times New Roman"/>
                <a:ea typeface="ＭＳ Ｐゴシック"/>
              </a:rPr>
              <a:t>]])</a:t>
            </a:r>
            <a:endParaRPr/>
          </a:p>
        </p:txBody>
      </p:sp>
      <p:sp>
        <p:nvSpPr>
          <p:cNvPr id="1829" name="CustomShape 3"/>
          <p:cNvSpPr/>
          <p:nvPr/>
        </p:nvSpPr>
        <p:spPr>
          <a:xfrm>
            <a:off x="228600" y="762120"/>
            <a:ext cx="7999920" cy="33300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After applying all these guideline, the macro might now look like this:</a:t>
            </a:r>
            <a:endParaRPr/>
          </a:p>
        </p:txBody>
      </p:sp>
    </p:spTree>
  </p:cSld>
</p:sld>
</file>

<file path=ppt/slides/slide2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0"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31" name="Picture 7"/>
          <p:cNvPicPr/>
          <p:nvPr/>
        </p:nvPicPr>
        <p:blipFill>
          <a:blip r:embed="rId1"/>
          <a:stretch>
            <a:fillRect/>
          </a:stretch>
        </p:blipFill>
        <p:spPr>
          <a:xfrm>
            <a:off x="271440" y="22320"/>
            <a:ext cx="649800" cy="656280"/>
          </a:xfrm>
          <a:prstGeom prst="rect">
            <a:avLst/>
          </a:prstGeom>
        </p:spPr>
      </p:pic>
      <p:sp>
        <p:nvSpPr>
          <p:cNvPr id="1832" name="CustomShape 2"/>
          <p:cNvSpPr/>
          <p:nvPr/>
        </p:nvSpPr>
        <p:spPr>
          <a:xfrm>
            <a:off x="228600" y="685800"/>
            <a:ext cx="8685720" cy="1398600"/>
          </a:xfrm>
          <a:prstGeom prst="rect">
            <a:avLst/>
          </a:prstGeom>
        </p:spPr>
        <p:txBody>
          <a:bodyPr bIns="45000" lIns="90000" rIns="90000" tIns="45000"/>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Adding some action : ACTION-IF-TRUE / ACTION-IF-FALSE</a:t>
            </a:r>
            <a:endParaRPr/>
          </a:p>
          <a:p>
            <a:pPr algn="just"/>
            <a:endParaRPr/>
          </a:p>
          <a:p>
            <a:pPr algn="just"/>
            <a:r>
              <a:rPr lang="fr-FR" sz="1400">
                <a:solidFill>
                  <a:srgbClr val="000000"/>
                </a:solidFill>
                <a:latin typeface="Times New Roman"/>
                <a:ea typeface="ＭＳ Ｐゴシック"/>
              </a:rPr>
              <a:t>If you have a look around then you will notice that most "CHECK" macros have additional and optional arguments. Those may contain shell-code (or other autoconf macros) that should be executed when the autodection fails (or additionally when it succeeds). Autoconf macros are numbered, and the first argument is generally reserved for sub-specifications - e.g. additional "make" program names to check for</a:t>
            </a:r>
            <a:endParaRPr/>
          </a:p>
        </p:txBody>
      </p:sp>
      <p:sp>
        <p:nvSpPr>
          <p:cNvPr id="1833" name="CustomShape 3"/>
          <p:cNvSpPr/>
          <p:nvPr/>
        </p:nvSpPr>
        <p:spPr>
          <a:xfrm>
            <a:off x="990720" y="2286000"/>
            <a:ext cx="6933240" cy="3744360"/>
          </a:xfrm>
          <a:prstGeom prst="rect">
            <a:avLst/>
          </a:prstGeom>
          <a:solidFill>
            <a:srgbClr val="ffffff"/>
          </a:solidFill>
          <a:ln w="38160">
            <a:solidFill>
              <a:srgbClr val="ffffff"/>
            </a:solidFill>
            <a:round/>
          </a:ln>
        </p:spPr>
        <p:txBody>
          <a:bodyPr bIns="45000" lIns="90000" rIns="90000" tIns="45000"/>
          <a:p>
            <a:r>
              <a:rPr lang="fr-FR" sz="1000">
                <a:solidFill>
                  <a:srgbClr val="000000"/>
                </a:solidFill>
                <a:latin typeface="Times New Roman"/>
                <a:ea typeface="ＭＳ Ｐゴシック"/>
              </a:rPr>
              <a:t>dnl -------------------------------------------------------------------------------------------------------------------</a:t>
            </a:r>
            <a:endParaRPr/>
          </a:p>
          <a:p>
            <a:r>
              <a:rPr lang="fr-FR" sz="1000">
                <a:solidFill>
                  <a:srgbClr val="000000"/>
                </a:solidFill>
                <a:latin typeface="Times New Roman"/>
                <a:ea typeface="ＭＳ Ｐゴシック"/>
              </a:rPr>
              <a:t>dnl AX_CHECK_GNU_MAKE([make names],[ACTION-IF-FOUND],[ACTION-IF-NOT])</a:t>
            </a:r>
            <a:endParaRPr/>
          </a:p>
          <a:p>
            <a:r>
              <a:rPr lang="fr-FR" sz="1000">
                <a:solidFill>
                  <a:srgbClr val="000000"/>
                </a:solidFill>
                <a:latin typeface="Times New Roman"/>
                <a:ea typeface="ＭＳ Ｐゴシック"/>
              </a:rPr>
              <a:t>dnl -------------------------------------------------------------------------------------------------------------------</a:t>
            </a:r>
            <a:endParaRPr/>
          </a:p>
          <a:p>
            <a:r>
              <a:rPr lang="fr-FR" sz="1000">
                <a:solidFill>
                  <a:srgbClr val="000000"/>
                </a:solidFill>
                <a:latin typeface="Times New Roman"/>
                <a:ea typeface="ＭＳ Ｐゴシック"/>
              </a:rPr>
              <a:t>AC_DEFUN([</a:t>
            </a:r>
            <a:r>
              <a:rPr b="1" lang="fr-FR" sz="1000">
                <a:solidFill>
                  <a:srgbClr val="c00000"/>
                </a:solidFill>
                <a:latin typeface="Times New Roman"/>
                <a:ea typeface="ＭＳ Ｐゴシック"/>
              </a:rPr>
              <a:t>AX_CHECK_GNU_MAKE</a:t>
            </a:r>
            <a:r>
              <a:rPr lang="fr-FR" sz="1000">
                <a:solidFill>
                  <a:srgbClr val="000000"/>
                </a:solidFill>
                <a:latin typeface="Times New Roman"/>
                <a:ea typeface="ＭＳ Ｐゴシック"/>
              </a:rPr>
              <a:t>],[</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AC_CACHE_CHECK([for GNU make],ax_cv_gnu_make_command,[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AS_VAR_PUSHEDEF([_make_command],ax_cv_gnu_make_command)dnl</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_make_command=""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for a in "$MAKE" $1 make gmake gnumake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do test "x$a" = "x" &amp;&amp; continue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if  ( sh -c "$a --version" 2&gt;/dev/null | grep GNU &gt;/dev/null )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then _make_command="$a" ; break;</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done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if test "x$_make_command" != "x"</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then ifGNUmake=""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AC_MSG_RESULT([$_make_command])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$2</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else ifGNUmake="#"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AC_MSG_RESULT([nothing found])</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$3</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fi</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AC_SUBST([ifGNUmake])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AS_VAR_POPDEF([_make_command])</a:t>
            </a:r>
            <a:endParaRPr/>
          </a:p>
          <a:p>
            <a:r>
              <a:rPr lang="fr-FR" sz="1000">
                <a:solidFill>
                  <a:srgbClr val="000000"/>
                </a:solidFill>
                <a:latin typeface="Times New Roman"/>
                <a:ea typeface="ＭＳ Ｐゴシック"/>
              </a:rPr>
              <a:t>]])</a:t>
            </a:r>
            <a:endParaRPr/>
          </a:p>
        </p:txBody>
      </p:sp>
    </p:spTree>
  </p:cSld>
</p:sld>
</file>

<file path=ppt/slides/slide2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4" name="CustomShape 1"/>
          <p:cNvSpPr/>
          <p:nvPr/>
        </p:nvSpPr>
        <p:spPr>
          <a:xfrm>
            <a:off x="228600" y="874800"/>
            <a:ext cx="8609400" cy="4991400"/>
          </a:xfrm>
          <a:prstGeom prst="rect">
            <a:avLst/>
          </a:prstGeom>
        </p:spPr>
        <p:txBody>
          <a:bodyPr bIns="45000" lIns="90000" rIns="90000" tIns="45000"/>
          <a:p>
            <a:pPr>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Using a custom m4 functions is done by including</a:t>
            </a:r>
            <a:endParaRPr/>
          </a:p>
          <a:p>
            <a:endParaRPr/>
          </a:p>
          <a:p>
            <a:r>
              <a:rPr lang="fr-FR" sz="1400">
                <a:solidFill>
                  <a:srgbClr val="000000"/>
                </a:solidFill>
                <a:latin typeface="Times New Roman"/>
                <a:ea typeface="ＭＳ Ｐゴシック"/>
              </a:rPr>
              <a:t>Automake supports an include directive which can be used to include other `Makefile' fragments when automake is run. Note that these fragments are read and interpreted by automake, not by make. As with conditionals,make has no idea that include is in use.</a:t>
            </a:r>
            <a:endParaRPr/>
          </a:p>
          <a:p>
            <a:endParaRPr/>
          </a:p>
          <a:p>
            <a:r>
              <a:rPr lang="fr-FR" sz="1400">
                <a:solidFill>
                  <a:srgbClr val="000000"/>
                </a:solidFill>
                <a:latin typeface="Times New Roman"/>
                <a:ea typeface="ＭＳ Ｐゴシック"/>
              </a:rPr>
              <a:t>There are two forms of include:</a:t>
            </a:r>
            <a:endParaRPr/>
          </a:p>
          <a:p>
            <a:endParaRPr/>
          </a:p>
          <a:p>
            <a:pPr lvl="1">
              <a:buSzPct val="45000"/>
              <a:buFont charset="2" typeface="Wingdings"/>
              <a:buChar char=""/>
            </a:pPr>
            <a:r>
              <a:rPr lang="fr-FR" sz="1400">
                <a:solidFill>
                  <a:srgbClr val="000000"/>
                </a:solidFill>
                <a:latin typeface="Times New Roman"/>
                <a:ea typeface="ＭＳ Ｐゴシック"/>
              </a:rPr>
              <a:t>include $(srcdir)/file</a:t>
            </a:r>
            <a:endParaRPr/>
          </a:p>
          <a:p>
            <a:pPr lvl="1">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include a fragment which is found relative to the current source directory.</a:t>
            </a:r>
            <a:endParaRPr/>
          </a:p>
          <a:p>
            <a:endParaRPr/>
          </a:p>
          <a:p>
            <a:r>
              <a:rPr lang="fr-FR" sz="1400">
                <a:solidFill>
                  <a:srgbClr val="000000"/>
                </a:solidFill>
                <a:latin typeface="Times New Roman"/>
                <a:ea typeface="ＭＳ Ｐゴシック"/>
              </a:rPr>
              <a:t>include $(top_srcdir)/file</a:t>
            </a:r>
            <a:endParaRPr/>
          </a:p>
          <a:p>
            <a:pPr lvl="1">
              <a:buSzPct val="45000"/>
              <a:buFont charset="2" typeface="Wingdings"/>
              <a:buChar char=""/>
            </a:pPr>
            <a:r>
              <a:rPr lang="fr-FR" sz="1400">
                <a:solidFill>
                  <a:srgbClr val="000000"/>
                </a:solidFill>
                <a:latin typeface="Times New Roman"/>
                <a:ea typeface="ＭＳ Ｐゴシック"/>
              </a:rPr>
              <a:t>include a fragment which is found relative to the top source directory. Note that if a fragment is included       </a:t>
            </a:r>
            <a:endParaRPr/>
          </a:p>
          <a:p>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inside a conditional, then the condition applies to the entire contents of that fragment.</a:t>
            </a:r>
            <a:endParaRPr/>
          </a:p>
          <a:p>
            <a:endParaRPr/>
          </a:p>
          <a:p>
            <a:r>
              <a:rPr lang="fr-FR" sz="1400">
                <a:solidFill>
                  <a:srgbClr val="000000"/>
                </a:solidFill>
                <a:latin typeface="Times New Roman"/>
                <a:ea typeface="ＭＳ Ｐゴシック"/>
              </a:rPr>
              <a:t>Example of m4 macro include:</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include(pkg.m4)</a:t>
            </a:r>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sinclude(pkg.m4)</a:t>
            </a:r>
            <a:endParaRPr/>
          </a:p>
          <a:p>
            <a:endParaRPr/>
          </a:p>
          <a:p>
            <a:endParaRPr/>
          </a:p>
          <a:p>
            <a:endParaRPr/>
          </a:p>
          <a:p>
            <a:r>
              <a:rPr lang="fr-FR" sz="1400">
                <a:solidFill>
                  <a:srgbClr val="000000"/>
                </a:solidFill>
                <a:latin typeface="Times New Roman"/>
                <a:ea typeface="ＭＳ Ｐゴシック"/>
              </a:rPr>
              <a:t> </a:t>
            </a:r>
            <a:endParaRPr/>
          </a:p>
        </p:txBody>
      </p:sp>
      <p:sp>
        <p:nvSpPr>
          <p:cNvPr id="1835"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36" name="Picture 7"/>
          <p:cNvPicPr/>
          <p:nvPr/>
        </p:nvPicPr>
        <p:blipFill>
          <a:blip r:embed="rId1"/>
          <a:stretch>
            <a:fillRect/>
          </a:stretch>
        </p:blipFill>
        <p:spPr>
          <a:xfrm>
            <a:off x="271440" y="22320"/>
            <a:ext cx="649800" cy="656280"/>
          </a:xfrm>
          <a:prstGeom prst="rect">
            <a:avLst/>
          </a:prstGeom>
        </p:spPr>
      </p:pic>
    </p:spTree>
  </p:cSld>
</p:sld>
</file>

<file path=ppt/slides/slide2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37" name="Picture 2"/>
          <p:cNvPicPr/>
          <p:nvPr/>
        </p:nvPicPr>
        <p:blipFill>
          <a:blip r:embed="rId1"/>
          <a:stretch>
            <a:fillRect/>
          </a:stretch>
        </p:blipFill>
        <p:spPr>
          <a:xfrm>
            <a:off x="1523880" y="1600200"/>
            <a:ext cx="3094560" cy="3094560"/>
          </a:xfrm>
          <a:prstGeom prst="rect">
            <a:avLst/>
          </a:prstGeom>
        </p:spPr>
      </p:pic>
      <p:sp>
        <p:nvSpPr>
          <p:cNvPr id="1838" name="CustomShape 1"/>
          <p:cNvSpPr/>
          <p:nvPr/>
        </p:nvSpPr>
        <p:spPr>
          <a:xfrm>
            <a:off x="5121720" y="3124080"/>
            <a:ext cx="2751120" cy="455400"/>
          </a:xfrm>
          <a:prstGeom prst="rect">
            <a:avLst/>
          </a:prstGeom>
        </p:spPr>
        <p:txBody>
          <a:bodyPr bIns="45000" lIns="90000" rIns="90000" tIns="45000" wrap="none"/>
          <a:p>
            <a:r>
              <a:rPr b="1" lang="fr-FR" sz="2400">
                <a:solidFill>
                  <a:srgbClr val="000000"/>
                </a:solidFill>
                <a:latin typeface="Times New Roman"/>
                <a:ea typeface="ＭＳ Ｐゴシック"/>
              </a:rPr>
              <a:t>M4 MACROS LAB</a:t>
            </a:r>
            <a:endParaRPr/>
          </a:p>
        </p:txBody>
      </p:sp>
      <p:sp>
        <p:nvSpPr>
          <p:cNvPr id="1839" name="CustomShape 2"/>
          <p:cNvSpPr/>
          <p:nvPr/>
        </p:nvSpPr>
        <p:spPr>
          <a:xfrm>
            <a:off x="155520" y="-144360"/>
            <a:ext cx="303840" cy="303840"/>
          </a:xfrm>
          <a:prstGeom prst="rect">
            <a:avLst/>
          </a:prstGeom>
        </p:spPr>
      </p:sp>
      <p:sp>
        <p:nvSpPr>
          <p:cNvPr id="1840"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41" name="Picture 7"/>
          <p:cNvPicPr/>
          <p:nvPr/>
        </p:nvPicPr>
        <p:blipFill>
          <a:blip r:embed="rId2"/>
          <a:stretch>
            <a:fillRect/>
          </a:stretch>
        </p:blipFill>
        <p:spPr>
          <a:xfrm>
            <a:off x="271440" y="22320"/>
            <a:ext cx="649800" cy="656280"/>
          </a:xfrm>
          <a:prstGeom prst="rect">
            <a:avLst/>
          </a:prstGeom>
        </p:spPr>
      </p:pic>
    </p:spTree>
  </p:cSld>
</p:sld>
</file>

<file path=ppt/slides/slide2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2"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M4 macros</a:t>
            </a:r>
            <a:endParaRPr/>
          </a:p>
        </p:txBody>
      </p:sp>
      <p:pic>
        <p:nvPicPr>
          <p:cNvPr descr="" id="1843" name="Picture 7"/>
          <p:cNvPicPr/>
          <p:nvPr/>
        </p:nvPicPr>
        <p:blipFill>
          <a:blip r:embed="rId1"/>
          <a:stretch>
            <a:fillRect/>
          </a:stretch>
        </p:blipFill>
        <p:spPr>
          <a:xfrm>
            <a:off x="271440" y="22320"/>
            <a:ext cx="649800" cy="656280"/>
          </a:xfrm>
          <a:prstGeom prst="rect">
            <a:avLst/>
          </a:prstGeom>
        </p:spPr>
      </p:pic>
      <p:sp>
        <p:nvSpPr>
          <p:cNvPr id="1844" name="CustomShape 2"/>
          <p:cNvSpPr/>
          <p:nvPr/>
        </p:nvSpPr>
        <p:spPr>
          <a:xfrm>
            <a:off x="457200" y="914400"/>
            <a:ext cx="8228520" cy="490392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The main goal for this lab is to create a file called mymacros.m4</a:t>
            </a:r>
            <a:endParaRPr/>
          </a:p>
          <a:p>
            <a:r>
              <a:rPr lang="fr-FR" sz="2000">
                <a:solidFill>
                  <a:srgbClr val="000000"/>
                </a:solidFill>
                <a:latin typeface="Times New Roman"/>
                <a:ea typeface="ＭＳ Ｐゴシック"/>
              </a:rPr>
              <a:t>that will contains custom m4 macros for the autotools.</a:t>
            </a:r>
            <a:endParaRPr/>
          </a:p>
          <a:p>
            <a:endParaRPr/>
          </a:p>
          <a:p>
            <a:pPr>
              <a:buSzPct val="45000"/>
              <a:buFont charset="2" typeface="Wingdings"/>
              <a:buChar char=""/>
            </a:pPr>
            <a:r>
              <a:rPr lang="fr-FR" sz="2000">
                <a:solidFill>
                  <a:srgbClr val="000000"/>
                </a:solidFill>
                <a:latin typeface="Times New Roman"/>
                <a:ea typeface="ＭＳ Ｐゴシック"/>
              </a:rPr>
              <a:t>In this file create a new M4 macro called : </a:t>
            </a:r>
            <a:r>
              <a:rPr b="1" lang="fr-FR" sz="2000">
                <a:solidFill>
                  <a:srgbClr val="000000"/>
                </a:solidFill>
                <a:latin typeface="Times New Roman"/>
                <a:ea typeface="ＭＳ Ｐゴシック"/>
              </a:rPr>
              <a:t>AX_CHECK_GNU_LINUX_KERNEL_VERSION</a:t>
            </a:r>
            <a:r>
              <a:rPr lang="fr-FR" sz="2000">
                <a:solidFill>
                  <a:srgbClr val="000000"/>
                </a:solidFill>
                <a:latin typeface="Times New Roman"/>
                <a:ea typeface="ＭＳ Ｐゴシック"/>
              </a:rPr>
              <a:t> used for testing the gnu/linux kernel version. We are expecting a 2.6.X not bellow.</a:t>
            </a:r>
            <a:endParaRPr/>
          </a:p>
          <a:p>
            <a:endParaRPr/>
          </a:p>
          <a:p>
            <a:r>
              <a:rPr lang="fr-FR" sz="2000">
                <a:solidFill>
                  <a:srgbClr val="000000"/>
                </a:solidFill>
                <a:latin typeface="Times New Roman"/>
                <a:ea typeface="ＭＳ Ｐゴシック"/>
              </a:rPr>
              <a:t>The current version can be obtain by several way:</a:t>
            </a:r>
            <a:endParaRPr/>
          </a:p>
          <a:p>
            <a:endParaRPr/>
          </a:p>
          <a:p>
            <a:pPr lvl="1">
              <a:buSzPct val="45000"/>
              <a:buFont charset="2" typeface="Wingdings"/>
              <a:buChar char=""/>
            </a:pPr>
            <a:r>
              <a:rPr lang="fr-FR" sz="1200">
                <a:solidFill>
                  <a:srgbClr val="000000"/>
                </a:solidFill>
                <a:latin typeface="Times New Roman"/>
                <a:ea typeface="ＭＳ Ｐゴシック"/>
              </a:rPr>
              <a:t>uname –a or uname –r</a:t>
            </a:r>
            <a:endParaRPr/>
          </a:p>
          <a:p>
            <a:endParaRPr/>
          </a:p>
          <a:p>
            <a:pPr lvl="1">
              <a:buSzPct val="45000"/>
              <a:buFont charset="2" typeface="Wingdings"/>
              <a:buChar char=""/>
            </a:pPr>
            <a:r>
              <a:rPr lang="fr-FR" sz="1200">
                <a:solidFill>
                  <a:srgbClr val="000000"/>
                </a:solidFill>
                <a:latin typeface="Times New Roman"/>
                <a:ea typeface="ＭＳ Ｐゴシック"/>
              </a:rPr>
              <a:t>cat /proc/version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Linux version 2.6.35-28-generic (buildd@rothera) (gcc version 4.4.5 (Ubuntu/Linaro 4.4.4-14ubuntu5) ) #50-Ubuntu SMP Fri Mar 18 19:00:26 UTC 2011 </a:t>
            </a:r>
            <a:endParaRPr/>
          </a:p>
          <a:p>
            <a:endParaRPr/>
          </a:p>
          <a:p>
            <a:r>
              <a:rPr lang="fr-FR" sz="1200">
                <a:solidFill>
                  <a:srgbClr val="000000"/>
                </a:solidFill>
                <a:latin typeface="Times New Roman"/>
                <a:ea typeface="ＭＳ Ｐゴシック"/>
              </a:rPr>
              <a:t>cat /proc/sys/kernel/osrelease</a:t>
            </a:r>
            <a:endParaRPr/>
          </a:p>
          <a:p>
            <a:pPr lvl="1">
              <a:buSzPct val="45000"/>
              <a:buFont charset="2" typeface="Wingdings"/>
              <a:buChar char=""/>
            </a:pPr>
            <a:r>
              <a:rPr lang="fr-FR" sz="1200">
                <a:solidFill>
                  <a:srgbClr val="000000"/>
                </a:solidFill>
                <a:latin typeface="Times New Roman"/>
                <a:ea typeface="ＭＳ Ｐゴシック"/>
              </a:rPr>
              <a:t>2.6.35-28-generic</a:t>
            </a:r>
            <a:r>
              <a:rPr lang="fr-FR" sz="1200">
                <a:solidFill>
                  <a:srgbClr val="000000"/>
                </a:solidFill>
                <a:latin typeface="Times New Roman"/>
                <a:ea typeface="ＭＳ Ｐゴシック"/>
              </a:rPr>
              <a:t>	</a:t>
            </a:r>
            <a:endParaRPr/>
          </a:p>
          <a:p>
            <a:endParaRPr/>
          </a:p>
          <a:p>
            <a:pPr>
              <a:buSzPct val="45000"/>
              <a:buFont charset="2" typeface="Wingdings"/>
              <a:buChar char=""/>
            </a:pPr>
            <a:r>
              <a:rPr lang="fr-FR" sz="2000">
                <a:solidFill>
                  <a:srgbClr val="000000"/>
                </a:solidFill>
                <a:latin typeface="Times New Roman"/>
                <a:ea typeface="ＭＳ Ｐゴシック"/>
              </a:rPr>
              <a:t>Then, test the new macro in your configure.ac script.</a:t>
            </a:r>
            <a:endParaRPr/>
          </a:p>
        </p:txBody>
      </p:sp>
    </p:spTree>
  </p:cSld>
</p:sld>
</file>

<file path=ppt/slides/slide2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5" name="CustomShape 1"/>
          <p:cNvSpPr/>
          <p:nvPr/>
        </p:nvSpPr>
        <p:spPr>
          <a:xfrm>
            <a:off x="990720" y="76320"/>
            <a:ext cx="7987320" cy="637200"/>
          </a:xfrm>
          <a:prstGeom prst="rect">
            <a:avLst/>
          </a:prstGeom>
        </p:spPr>
      </p:sp>
      <p:pic>
        <p:nvPicPr>
          <p:cNvPr descr="" id="1846" name="Picture 29"/>
          <p:cNvPicPr/>
          <p:nvPr/>
        </p:nvPicPr>
        <p:blipFill>
          <a:blip r:embed="rId1"/>
          <a:stretch>
            <a:fillRect/>
          </a:stretch>
        </p:blipFill>
        <p:spPr>
          <a:xfrm>
            <a:off x="271440" y="22320"/>
            <a:ext cx="649800" cy="656280"/>
          </a:xfrm>
          <a:prstGeom prst="rect">
            <a:avLst/>
          </a:prstGeom>
        </p:spPr>
      </p:pic>
      <p:pic>
        <p:nvPicPr>
          <p:cNvPr descr="" id="1847" name="Picture 2"/>
          <p:cNvPicPr/>
          <p:nvPr/>
        </p:nvPicPr>
        <p:blipFill>
          <a:blip r:embed="rId2"/>
          <a:stretch>
            <a:fillRect/>
          </a:stretch>
        </p:blipFill>
        <p:spPr>
          <a:xfrm>
            <a:off x="1905120" y="685800"/>
            <a:ext cx="4570920" cy="4570920"/>
          </a:xfrm>
          <a:prstGeom prst="rect">
            <a:avLst/>
          </a:prstGeom>
        </p:spPr>
      </p:pic>
      <p:sp>
        <p:nvSpPr>
          <p:cNvPr id="1848" name="CustomShape 2"/>
          <p:cNvSpPr/>
          <p:nvPr/>
        </p:nvSpPr>
        <p:spPr>
          <a:xfrm>
            <a:off x="685800" y="4572000"/>
            <a:ext cx="7619040" cy="821160"/>
          </a:xfrm>
          <a:prstGeom prst="rect">
            <a:avLst/>
          </a:prstGeom>
        </p:spPr>
        <p:txBody>
          <a:bodyPr bIns="45000" lIns="90000" rIns="90000" tIns="45000"/>
          <a:p>
            <a:pPr algn="ctr"/>
            <a:r>
              <a:rPr b="1" lang="fr-FR" sz="2400">
                <a:solidFill>
                  <a:srgbClr val="000000"/>
                </a:solidFill>
                <a:latin typeface="Times New Roman"/>
                <a:ea typeface="ＭＳ Ｐゴシック"/>
              </a:rPr>
              <a:t>More help about the autotools</a:t>
            </a:r>
            <a:endParaRPr/>
          </a:p>
          <a:p>
            <a:pPr algn="ct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CustomShape 1"/>
          <p:cNvSpPr/>
          <p:nvPr/>
        </p:nvSpPr>
        <p:spPr>
          <a:xfrm>
            <a:off x="228600" y="914400"/>
            <a:ext cx="8685720" cy="4796280"/>
          </a:xfrm>
          <a:prstGeom prst="rect">
            <a:avLst/>
          </a:prstGeom>
        </p:spPr>
        <p:txBody>
          <a:bodyPr bIns="0" lIns="0" rIns="0" tIns="0"/>
          <a:p>
            <a:endParaRPr/>
          </a:p>
          <a:p>
            <a:endParaRPr/>
          </a:p>
          <a:p>
            <a:endParaRPr/>
          </a:p>
        </p:txBody>
      </p:sp>
      <p:sp>
        <p:nvSpPr>
          <p:cNvPr id="373" name="CustomShape 2"/>
          <p:cNvSpPr/>
          <p:nvPr/>
        </p:nvSpPr>
        <p:spPr>
          <a:xfrm>
            <a:off x="304920" y="838080"/>
            <a:ext cx="8609400" cy="5561640"/>
          </a:xfrm>
          <a:prstGeom prst="rect">
            <a:avLst/>
          </a:prstGeom>
        </p:spPr>
      </p:sp>
      <p:sp>
        <p:nvSpPr>
          <p:cNvPr id="374" name="CustomShape 3"/>
          <p:cNvSpPr/>
          <p:nvPr/>
        </p:nvSpPr>
        <p:spPr>
          <a:xfrm>
            <a:off x="228600" y="762120"/>
            <a:ext cx="8609400" cy="566460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In addition to those macros which you can create yourself, there are a few macros which are used internally by the make program. </a:t>
            </a:r>
            <a:endParaRPr/>
          </a:p>
          <a:p>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Here are some of those, listed below:</a:t>
            </a:r>
            <a:endParaRPr/>
          </a:p>
          <a:p>
            <a:endParaRPr/>
          </a:p>
          <a:p>
            <a:endParaRPr/>
          </a:p>
          <a:p>
            <a:endParaRPr/>
          </a:p>
          <a:p>
            <a:endParaRPr/>
          </a:p>
          <a:p>
            <a:endParaRPr/>
          </a:p>
          <a:p>
            <a:endParaRPr/>
          </a:p>
          <a:p>
            <a:endParaRPr/>
          </a:p>
          <a:p>
            <a:endParaRPr/>
          </a:p>
          <a:p>
            <a:endParaRPr/>
          </a:p>
          <a:p>
            <a:endParaRPr/>
          </a:p>
          <a:p>
            <a:endParaRPr/>
          </a:p>
          <a:p>
            <a:endParaRPr/>
          </a:p>
          <a:p>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You can also manipulate the way these macros are evaluated, as follow, assuming that OBJS = </a:t>
            </a:r>
            <a:r>
              <a:rPr b="1" lang="fr-FR" sz="1600">
                <a:solidFill>
                  <a:srgbClr val="c00000"/>
                </a:solidFill>
                <a:latin typeface="Times New Roman"/>
                <a:ea typeface="ＭＳ Ｐゴシック"/>
              </a:rPr>
              <a:t>data.o io.o main.o</a:t>
            </a:r>
            <a:r>
              <a:rPr lang="fr-FR" sz="1600">
                <a:solidFill>
                  <a:srgbClr val="000000"/>
                </a:solidFill>
                <a:latin typeface="Times New Roman"/>
                <a:ea typeface="ＭＳ Ｐゴシック"/>
              </a:rPr>
              <a:t>, using $(OBJS:.o=.c) within the Makefile substitutes .o at the end with .c, giving you the following result: data.c io.c main.c</a:t>
            </a:r>
            <a:endParaRPr/>
          </a:p>
          <a:p>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For debugging a Makefile : </a:t>
            </a:r>
            <a:r>
              <a:rPr lang="fr-FR" sz="1600">
                <a:solidFill>
                  <a:srgbClr val="000000"/>
                </a:solidFill>
                <a:latin typeface="Courier New"/>
                <a:ea typeface="ＭＳ Ｐゴシック"/>
              </a:rPr>
              <a:t>$ make -d</a:t>
            </a:r>
            <a:endParaRPr/>
          </a:p>
        </p:txBody>
      </p:sp>
      <p:sp>
        <p:nvSpPr>
          <p:cNvPr id="375" name="CustomShape 4"/>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76" name="Picture 7"/>
          <p:cNvPicPr/>
          <p:nvPr/>
        </p:nvPicPr>
        <p:blipFill>
          <a:blip r:embed="rId1"/>
          <a:stretch>
            <a:fillRect/>
          </a:stretch>
        </p:blipFill>
        <p:spPr>
          <a:xfrm>
            <a:off x="271440" y="22320"/>
            <a:ext cx="649800" cy="656280"/>
          </a:xfrm>
          <a:prstGeom prst="rect">
            <a:avLst/>
          </a:prstGeom>
        </p:spPr>
      </p:pic>
    </p:spTree>
  </p:cSld>
  <p:timing>
    <p:tnLst>
      <p:par>
        <p:cTn dur="indefinite" id="25" nodeType="tmRoot" restart="never">
          <p:childTnLst>
            <p:seq>
              <p:cTn dur="indefinite" id="26" nodeType="mainSeq">
                <p:childTnLst/>
              </p:cTn>
              <p:prevCondLst>
                <p:cond delay="0" evt="onPrev">
                  <p:tgtEl>
                    <p:sldTgt/>
                  </p:tgtEl>
                </p:cond>
              </p:prevCondLst>
              <p:nextCondLst>
                <p:cond delay="0" evt="onNext">
                  <p:tgtEl>
                    <p:sldTgt/>
                  </p:tgtEl>
                </p:cond>
              </p:nextCondLst>
            </p:seq>
          </p:childTnLst>
        </p:cTn>
      </p:par>
    </p:tnLst>
  </p:timing>
</p:sld>
</file>

<file path=ppt/slides/slide2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9"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Links 1/2</a:t>
            </a:r>
            <a:endParaRPr/>
          </a:p>
        </p:txBody>
      </p:sp>
      <p:pic>
        <p:nvPicPr>
          <p:cNvPr descr="" id="1850" name="Picture 10"/>
          <p:cNvPicPr/>
          <p:nvPr/>
        </p:nvPicPr>
        <p:blipFill>
          <a:blip r:embed="rId1"/>
          <a:stretch>
            <a:fillRect/>
          </a:stretch>
        </p:blipFill>
        <p:spPr>
          <a:xfrm>
            <a:off x="271440" y="22320"/>
            <a:ext cx="649800" cy="656280"/>
          </a:xfrm>
          <a:prstGeom prst="rect">
            <a:avLst/>
          </a:prstGeom>
        </p:spPr>
      </p:pic>
      <p:sp>
        <p:nvSpPr>
          <p:cNvPr id="1851" name="CustomShape 2"/>
          <p:cNvSpPr/>
          <p:nvPr/>
        </p:nvSpPr>
        <p:spPr>
          <a:xfrm>
            <a:off x="380880" y="914400"/>
            <a:ext cx="8380800" cy="5127840"/>
          </a:xfrm>
          <a:prstGeom prst="rect">
            <a:avLst/>
          </a:prstGeom>
        </p:spPr>
        <p:txBody>
          <a:bodyPr bIns="45000" lIns="90000" rIns="90000" tIns="45000"/>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OFFICIAL GNU MANUALS:</a:t>
            </a:r>
            <a:endParaRPr/>
          </a:p>
          <a:p>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GNU Make manual : </a:t>
            </a:r>
            <a:r>
              <a:rPr b="1" lang="fr-FR" sz="1400" u="sng">
                <a:solidFill>
                  <a:srgbClr val="ffffff"/>
                </a:solidFill>
                <a:latin typeface="Times New Roman"/>
                <a:ea typeface="ＭＳ Ｐゴシック"/>
                <a:hlinkClick r:id="rId2"/>
              </a:rPr>
              <a:t>http://www.gnu.org/software/make/manual/</a:t>
            </a:r>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GNU M4 macros manual : </a:t>
            </a:r>
            <a:r>
              <a:rPr b="1" lang="fr-FR" sz="1400" u="sng">
                <a:solidFill>
                  <a:srgbClr val="ffffff"/>
                </a:solidFill>
                <a:latin typeface="Times New Roman"/>
                <a:ea typeface="ＭＳ Ｐゴシック"/>
                <a:hlinkClick r:id="rId3"/>
              </a:rPr>
              <a:t>http://www.gnu.org/software/m4/manual/index.html</a:t>
            </a:r>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GNU libtools manual : </a:t>
            </a:r>
            <a:r>
              <a:rPr b="1" lang="fr-FR" sz="1400" u="sng">
                <a:solidFill>
                  <a:srgbClr val="ffffff"/>
                </a:solidFill>
                <a:latin typeface="Times New Roman"/>
                <a:ea typeface="ＭＳ Ｐゴシック"/>
                <a:hlinkClick r:id="rId4"/>
              </a:rPr>
              <a:t>http://www.gnu.org/software/libtool/manual/</a:t>
            </a:r>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GNU autoconf manual : </a:t>
            </a:r>
            <a:r>
              <a:rPr b="1" lang="fr-FR" sz="1400" u="sng">
                <a:solidFill>
                  <a:srgbClr val="ffffff"/>
                </a:solidFill>
                <a:latin typeface="Times New Roman"/>
                <a:ea typeface="ＭＳ Ｐゴシック"/>
                <a:hlinkClick r:id="rId5"/>
              </a:rPr>
              <a:t>http://www.gnu.org/software/autoconf/</a:t>
            </a:r>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GNU automake manual : </a:t>
            </a:r>
            <a:r>
              <a:rPr b="1" lang="fr-FR" sz="1400" u="sng">
                <a:solidFill>
                  <a:srgbClr val="ffffff"/>
                </a:solidFill>
                <a:latin typeface="Times New Roman"/>
                <a:ea typeface="ＭＳ Ｐゴシック"/>
                <a:hlinkClick r:id="rId6"/>
              </a:rPr>
              <a:t>http://www.gnu.org/software/automake/manual/</a:t>
            </a:r>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Old book on the Autotools : </a:t>
            </a:r>
            <a:r>
              <a:rPr lang="fr-FR" sz="1400" u="sng">
                <a:solidFill>
                  <a:srgbClr val="ffffff"/>
                </a:solidFill>
                <a:latin typeface="Times New Roman"/>
                <a:ea typeface="ＭＳ Ｐゴシック"/>
                <a:hlinkClick r:id="rId7"/>
              </a:rPr>
              <a:t>http://sources.redhat.com/autobook/</a:t>
            </a:r>
            <a:endParaRPr/>
          </a:p>
          <a:p>
            <a:endParaRPr/>
          </a:p>
          <a:p>
            <a:pPr lvl="1">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Other GNU manuals : </a:t>
            </a:r>
            <a:r>
              <a:rPr b="1" lang="fr-FR" sz="1400" u="sng">
                <a:solidFill>
                  <a:srgbClr val="000000"/>
                </a:solidFill>
                <a:latin typeface="Times New Roman"/>
                <a:ea typeface="ＭＳ Ｐゴシック"/>
                <a:hlinkClick r:id="rId8"/>
              </a:rPr>
              <a:t>http://www.gnu.org/manual/manual.html</a:t>
            </a:r>
            <a:endParaRPr/>
          </a:p>
          <a:p>
            <a:endParaRPr/>
          </a:p>
          <a:p>
            <a:endParaRPr/>
          </a:p>
          <a:p>
            <a:pPr>
              <a:buSzPct val="45000"/>
              <a:buFont charset="2" typeface="Wingdings"/>
              <a:buChar char=""/>
            </a:pPr>
            <a:r>
              <a:rPr b="1" lang="fr-FR" sz="1400">
                <a:solidFill>
                  <a:srgbClr val="000000"/>
                </a:solidFill>
                <a:latin typeface="Times New Roman"/>
                <a:ea typeface="ＭＳ Ｐゴシック"/>
              </a:rPr>
              <a:t>Some application notes have been uploaded into Sharepoint about the Autotools usage: </a:t>
            </a:r>
            <a:endParaRPr/>
          </a:p>
          <a:p>
            <a:endParaRPr/>
          </a:p>
          <a:p>
            <a:r>
              <a:rPr b="1" lang="fr-FR" sz="1100" u="sng">
                <a:solidFill>
                  <a:srgbClr val="22228b"/>
                </a:solidFill>
                <a:latin typeface="Times New Roman"/>
                <a:ea typeface="ＭＳ Ｐゴシック"/>
                <a:hlinkClick r:id="rId9"/>
              </a:rPr>
              <a:t>http://systems.thomnet.com/km/STB/HybridSTB/Revolution/ProjectDocuments/application%20note%20-%20doxygen%20documentation%20with%20the%20autotools.docx</a:t>
            </a:r>
            <a:endParaRPr/>
          </a:p>
          <a:p>
            <a:endParaRPr/>
          </a:p>
          <a:p>
            <a:pPr lvl="1">
              <a:buSzPct val="45000"/>
              <a:buFont charset="2" typeface="Wingdings"/>
              <a:buChar char=""/>
            </a:pPr>
            <a:r>
              <a:rPr b="1" lang="fr-FR" sz="1100" u="sng">
                <a:solidFill>
                  <a:srgbClr val="22228b"/>
                </a:solidFill>
                <a:latin typeface="Times New Roman"/>
                <a:ea typeface="ＭＳ Ｐゴシック"/>
                <a:hlinkClick r:id="rId10"/>
              </a:rPr>
              <a:t>http://systems.thomnet.com/km/STB/HybridSTB/Revolution/ProjectDocuments/application%20note%20-%20integration%20of%20the%20debug%20mode%20in%20autotools.docx</a:t>
            </a:r>
            <a:endParaRPr/>
          </a:p>
          <a:p>
            <a:endParaRPr/>
          </a:p>
          <a:p>
            <a:r>
              <a:rPr b="1" lang="fr-FR" sz="1100" u="sng">
                <a:solidFill>
                  <a:srgbClr val="22228b"/>
                </a:solidFill>
                <a:latin typeface="Times New Roman"/>
                <a:ea typeface="ＭＳ Ｐゴシック"/>
                <a:hlinkClick r:id="rId11"/>
              </a:rPr>
              <a:t>http://systems.thomnet.com/km/STB/HybridSTB/Revolution/ProjectDocuments/application%20note%20-%20int%C3%A9gration%20of%20the%20tests%20in%20autotools.docx</a:t>
            </a:r>
            <a:endParaRPr/>
          </a:p>
          <a:p>
            <a:endParaRPr/>
          </a:p>
          <a:p>
            <a:pPr lvl="1">
              <a:buSzPct val="45000"/>
              <a:buFont charset="2" typeface="Wingdings"/>
              <a:buChar char=""/>
            </a:pPr>
            <a:r>
              <a:rPr b="1" lang="fr-FR" sz="1100" u="sng">
                <a:solidFill>
                  <a:srgbClr val="22228b"/>
                </a:solidFill>
                <a:latin typeface="Times New Roman"/>
                <a:ea typeface="ＭＳ Ｐゴシック"/>
                <a:hlinkClick r:id="rId12"/>
              </a:rPr>
              <a:t>http://systems.thomnet.com/km/STB/HybridSTB/Revolution/ProjectDocuments/application%20note%20-%20pkgconfig%20with%20the%20autotools.docx</a:t>
            </a:r>
            <a:endParaRPr/>
          </a:p>
          <a:p>
            <a:endParaRPr/>
          </a:p>
          <a:p>
            <a:pPr lvl="1">
              <a:buSzPct val="45000"/>
              <a:buFont charset="2" typeface="Wingdings"/>
              <a:buChar char=""/>
            </a:pPr>
            <a:r>
              <a:rPr b="1" lang="fr-FR" sz="1100" u="sng">
                <a:solidFill>
                  <a:srgbClr val="22228b"/>
                </a:solidFill>
                <a:latin typeface="Times New Roman"/>
                <a:ea typeface="ＭＳ Ｐゴシック"/>
                <a:hlinkClick r:id="rId13"/>
              </a:rPr>
              <a:t>http://systems.thomnet.com/km/STB/HybridSTB/Revolution/ProjectDocuments/application%20note%20-%20version%20management%20in%20autotools.docx</a:t>
            </a:r>
            <a:endParaRPr/>
          </a:p>
          <a:p>
            <a:endParaRPr/>
          </a:p>
        </p:txBody>
      </p:sp>
    </p:spTree>
  </p:cSld>
</p:sld>
</file>

<file path=ppt/slides/slide2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2" name="CustomShape 1"/>
          <p:cNvSpPr/>
          <p:nvPr/>
        </p:nvSpPr>
        <p:spPr>
          <a:xfrm>
            <a:off x="380880" y="685800"/>
            <a:ext cx="8533440" cy="5843880"/>
          </a:xfrm>
          <a:prstGeom prst="rect">
            <a:avLst/>
          </a:prstGeom>
        </p:spPr>
        <p:txBody>
          <a:bodyPr bIns="45000" lIns="90000" rIns="90000" tIns="45000"/>
          <a:p>
            <a:r>
              <a:rPr lang="fr-FR" sz="1400" u="sng">
                <a:solidFill>
                  <a:srgbClr val="000000"/>
                </a:solidFill>
                <a:latin typeface="Times New Roman"/>
                <a:ea typeface="ＭＳ Ｐゴシック"/>
                <a:hlinkClick r:id="rId1"/>
              </a:rPr>
              <a:t>http://www.murrayc.com/learning/linux/automake/automake.shtml</a:t>
            </a:r>
            <a:endParaRPr/>
          </a:p>
          <a:p>
            <a:r>
              <a:rPr lang="fr-FR" sz="1400" u="sng">
                <a:solidFill>
                  <a:srgbClr val="000000"/>
                </a:solidFill>
                <a:latin typeface="Times New Roman"/>
                <a:ea typeface="ＭＳ Ｐゴシック"/>
                <a:hlinkClick r:id="rId2"/>
              </a:rPr>
              <a:t>http://www.murrayc.com/learning/linux/using_libraries/using_libraries.shtml</a:t>
            </a:r>
            <a:endParaRPr/>
          </a:p>
          <a:p>
            <a:r>
              <a:rPr lang="fr-FR" sz="1400" u="sng">
                <a:solidFill>
                  <a:srgbClr val="000000"/>
                </a:solidFill>
                <a:latin typeface="Times New Roman"/>
                <a:ea typeface="ＭＳ Ｐゴシック"/>
                <a:hlinkClick r:id="rId3"/>
              </a:rPr>
              <a:t>http://www.murrayc.com/learning/linux/building_libraries/building_libraries.shtml</a:t>
            </a:r>
            <a:endParaRPr/>
          </a:p>
          <a:p>
            <a:r>
              <a:rPr lang="fr-FR" sz="1400" u="sng">
                <a:solidFill>
                  <a:srgbClr val="000000"/>
                </a:solidFill>
                <a:latin typeface="Times New Roman"/>
                <a:ea typeface="ＭＳ Ｐゴシック"/>
                <a:hlinkClick r:id="rId4"/>
              </a:rPr>
              <a:t>http://www.gnu.org/software/libtool/</a:t>
            </a:r>
            <a:endParaRPr/>
          </a:p>
          <a:p>
            <a:r>
              <a:rPr lang="fr-FR" sz="1400" u="sng">
                <a:solidFill>
                  <a:srgbClr val="000000"/>
                </a:solidFill>
                <a:latin typeface="Times New Roman"/>
                <a:ea typeface="ＭＳ Ｐゴシック"/>
                <a:hlinkClick r:id="rId5"/>
              </a:rPr>
              <a:t>http://www.gnu.org/software/make/</a:t>
            </a:r>
            <a:endParaRPr/>
          </a:p>
          <a:p>
            <a:r>
              <a:rPr lang="fr-FR" sz="1400" u="sng">
                <a:solidFill>
                  <a:srgbClr val="000000"/>
                </a:solidFill>
                <a:latin typeface="Times New Roman"/>
                <a:ea typeface="ＭＳ Ｐゴシック"/>
                <a:hlinkClick r:id="rId6"/>
              </a:rPr>
              <a:t>http://www.gnu.org/software/m4/m4.html</a:t>
            </a:r>
            <a:endParaRPr/>
          </a:p>
          <a:p>
            <a:r>
              <a:rPr lang="fr-FR" sz="1400" u="sng">
                <a:solidFill>
                  <a:srgbClr val="000000"/>
                </a:solidFill>
                <a:latin typeface="Times New Roman"/>
                <a:ea typeface="ＭＳ Ｐゴシック"/>
                <a:hlinkClick r:id="rId7"/>
              </a:rPr>
              <a:t>http://www.gnu.org/software/m4/manual/m4.html</a:t>
            </a:r>
            <a:endParaRPr/>
          </a:p>
          <a:p>
            <a:r>
              <a:rPr lang="fr-FR" sz="1400" u="sng">
                <a:solidFill>
                  <a:srgbClr val="000000"/>
                </a:solidFill>
                <a:latin typeface="Times New Roman"/>
                <a:ea typeface="ＭＳ Ｐゴシック"/>
                <a:hlinkClick r:id="rId8"/>
              </a:rPr>
              <a:t>http://www.developingprogrammers.com/index.php/2006/01/05/autotools-tutorial/</a:t>
            </a:r>
            <a:endParaRPr/>
          </a:p>
          <a:p>
            <a:r>
              <a:rPr lang="fr-FR" sz="1400" u="sng">
                <a:solidFill>
                  <a:srgbClr val="000000"/>
                </a:solidFill>
                <a:latin typeface="Times New Roman"/>
                <a:ea typeface="ＭＳ Ｐゴシック"/>
                <a:hlinkClick r:id="rId9"/>
              </a:rPr>
              <a:t>http://www.cppfrance.com/tutoriaux/AUTOTOOLS-AUTOCONF-AUTOMAKE-LIBTOOL_876.aspx</a:t>
            </a:r>
            <a:endParaRPr/>
          </a:p>
          <a:p>
            <a:r>
              <a:rPr lang="fr-FR" sz="1400" u="sng">
                <a:solidFill>
                  <a:srgbClr val="000000"/>
                </a:solidFill>
                <a:latin typeface="Times New Roman"/>
                <a:ea typeface="ＭＳ Ｐゴシック"/>
                <a:hlinkClick r:id="rId10"/>
              </a:rPr>
              <a:t>http://www.lrde.epita.fr/~adl/autotools.html</a:t>
            </a:r>
            <a:endParaRPr/>
          </a:p>
          <a:p>
            <a:r>
              <a:rPr lang="fr-FR" sz="1400" u="sng">
                <a:solidFill>
                  <a:srgbClr val="000000"/>
                </a:solidFill>
                <a:latin typeface="Times New Roman"/>
                <a:ea typeface="ＭＳ Ｐゴシック"/>
                <a:hlinkClick r:id="rId11"/>
              </a:rPr>
              <a:t>http://inti.sourceforge.net/tutorial/libinti/autotoolsproject.html</a:t>
            </a:r>
            <a:endParaRPr/>
          </a:p>
          <a:p>
            <a:r>
              <a:rPr lang="fr-FR" sz="1400" u="sng">
                <a:solidFill>
                  <a:srgbClr val="000000"/>
                </a:solidFill>
                <a:latin typeface="Times New Roman"/>
                <a:ea typeface="ＭＳ Ｐゴシック"/>
                <a:hlinkClick r:id="rId12"/>
              </a:rPr>
              <a:t>http://www.cs.wmich.edu/~kkaugars/projects/Automake.html</a:t>
            </a:r>
            <a:endParaRPr/>
          </a:p>
          <a:p>
            <a:r>
              <a:rPr lang="fr-FR" sz="1400" u="sng">
                <a:solidFill>
                  <a:srgbClr val="000000"/>
                </a:solidFill>
                <a:latin typeface="Times New Roman"/>
                <a:ea typeface="ＭＳ Ｐゴシック"/>
                <a:hlinkClick r:id="rId13"/>
              </a:rPr>
              <a:t>http://www.st-andrews.ac.uk/~iam/docs/tutorial.html</a:t>
            </a:r>
            <a:endParaRPr/>
          </a:p>
          <a:p>
            <a:r>
              <a:rPr lang="fr-FR" sz="1400" u="sng">
                <a:solidFill>
                  <a:srgbClr val="000000"/>
                </a:solidFill>
                <a:latin typeface="Times New Roman"/>
                <a:ea typeface="ＭＳ Ｐゴシック"/>
                <a:hlinkClick r:id="rId14"/>
              </a:rPr>
              <a:t>http://autotoolset.sourceforge.net/tutorial.html</a:t>
            </a:r>
            <a:endParaRPr/>
          </a:p>
          <a:p>
            <a:r>
              <a:rPr lang="fr-FR" sz="1400" u="sng">
                <a:solidFill>
                  <a:srgbClr val="000000"/>
                </a:solidFill>
                <a:latin typeface="Times New Roman"/>
                <a:ea typeface="ＭＳ Ｐゴシック"/>
                <a:hlinkClick r:id="rId15"/>
              </a:rPr>
              <a:t>http://www.linuxselfhelp.com/gnu/autoconf/html_chapter/autoconf_toc.html</a:t>
            </a:r>
            <a:endParaRPr/>
          </a:p>
          <a:p>
            <a:r>
              <a:rPr lang="fr-FR" sz="1400" u="sng">
                <a:solidFill>
                  <a:srgbClr val="000000"/>
                </a:solidFill>
                <a:latin typeface="Times New Roman"/>
                <a:ea typeface="ＭＳ Ｐゴシック"/>
                <a:hlinkClick r:id="rId16"/>
              </a:rPr>
              <a:t>http://media.vodka-pomme.net/autotools/autotools.pdf</a:t>
            </a:r>
            <a:endParaRPr/>
          </a:p>
          <a:p>
            <a:r>
              <a:rPr lang="fr-FR" sz="1400" u="sng">
                <a:solidFill>
                  <a:srgbClr val="000000"/>
                </a:solidFill>
                <a:latin typeface="Times New Roman"/>
                <a:ea typeface="ＭＳ Ｐゴシック"/>
                <a:hlinkClick r:id="rId17"/>
              </a:rPr>
              <a:t>http://www-igm.univ-mlv.fr/~dr/XPOSE/Breugnot/</a:t>
            </a:r>
            <a:endParaRPr/>
          </a:p>
          <a:p>
            <a:r>
              <a:rPr lang="fr-FR" sz="1400" u="sng">
                <a:solidFill>
                  <a:srgbClr val="000000"/>
                </a:solidFill>
                <a:latin typeface="Times New Roman"/>
                <a:ea typeface="ＭＳ Ｐゴシック"/>
                <a:hlinkClick r:id="rId18"/>
              </a:rPr>
              <a:t>http://irt.enseeiht.fr/boyer/Automake-Autoconf/Automake.htm</a:t>
            </a:r>
            <a:endParaRPr/>
          </a:p>
          <a:p>
            <a:r>
              <a:rPr lang="fr-FR" sz="1400" u="sng">
                <a:solidFill>
                  <a:srgbClr val="000000"/>
                </a:solidFill>
                <a:latin typeface="Times New Roman"/>
                <a:ea typeface="ＭＳ Ｐゴシック"/>
                <a:hlinkClick r:id="rId19"/>
              </a:rPr>
              <a:t>http://ymettier.free.fr/articles_lmag/lmag75/lmag75.html</a:t>
            </a:r>
            <a:endParaRPr/>
          </a:p>
          <a:p>
            <a:r>
              <a:rPr lang="fr-FR" sz="1400" u="sng">
                <a:solidFill>
                  <a:srgbClr val="000000"/>
                </a:solidFill>
                <a:latin typeface="Times New Roman"/>
                <a:ea typeface="ＭＳ Ｐゴシック"/>
                <a:hlinkClick r:id="rId20"/>
              </a:rPr>
              <a:t>http://sourceware.org/autobook/autobook/autobook_toc.html#SEC_Contents</a:t>
            </a:r>
            <a:endParaRPr/>
          </a:p>
          <a:p>
            <a:r>
              <a:rPr lang="fr-FR" sz="1400" u="sng">
                <a:solidFill>
                  <a:srgbClr val="000000"/>
                </a:solidFill>
                <a:latin typeface="Times New Roman"/>
                <a:ea typeface="ＭＳ Ｐゴシック"/>
                <a:hlinkClick r:id="rId21"/>
              </a:rPr>
              <a:t>http://developer.kde.org/documentation/other/makefile_am_howto/en/index.html</a:t>
            </a:r>
            <a:endParaRPr/>
          </a:p>
          <a:p>
            <a:r>
              <a:rPr lang="fr-FR" sz="1400" u="sng">
                <a:solidFill>
                  <a:srgbClr val="000000"/>
                </a:solidFill>
                <a:latin typeface="Times New Roman"/>
                <a:ea typeface="ＭＳ Ｐゴシック"/>
                <a:hlinkClick r:id="rId22"/>
              </a:rPr>
              <a:t>http://git.ademar.org/gitweb.cgi?p=autotools.git;a=summary</a:t>
            </a:r>
            <a:endParaRPr/>
          </a:p>
          <a:p>
            <a:r>
              <a:rPr lang="fr-FR" sz="1400" u="sng">
                <a:solidFill>
                  <a:srgbClr val="000000"/>
                </a:solidFill>
                <a:latin typeface="Times New Roman"/>
                <a:ea typeface="ＭＳ Ｐゴシック"/>
                <a:hlinkClick r:id="rId23"/>
              </a:rPr>
              <a:t>http://www.flameeyes.eu/autotools-mythbuster/</a:t>
            </a:r>
            <a:endParaRPr/>
          </a:p>
          <a:p>
            <a:r>
              <a:rPr lang="fr-FR" sz="1400" u="sng">
                <a:solidFill>
                  <a:srgbClr val="000000"/>
                </a:solidFill>
                <a:latin typeface="Times New Roman"/>
                <a:ea typeface="ＭＳ Ｐゴシック"/>
                <a:hlinkClick r:id="rId24"/>
              </a:rPr>
              <a:t>http://www-igm.univ-mlv.fr/~dr/XPOSE/Breugnot/</a:t>
            </a:r>
            <a:endParaRPr/>
          </a:p>
          <a:p>
            <a:r>
              <a:rPr lang="fr-FR" sz="1400" u="sng">
                <a:solidFill>
                  <a:srgbClr val="000000"/>
                </a:solidFill>
                <a:latin typeface="Times New Roman"/>
                <a:ea typeface="ＭＳ Ｐゴシック"/>
                <a:hlinkClick r:id="rId25"/>
              </a:rPr>
              <a:t>http://www.gnu.org/software/gnuradio/doc/howto-write-a-block.html</a:t>
            </a:r>
            <a:endParaRPr/>
          </a:p>
          <a:p>
            <a:r>
              <a:rPr lang="fr-FR" sz="1400" u="sng">
                <a:solidFill>
                  <a:srgbClr val="000000"/>
                </a:solidFill>
                <a:latin typeface="Times New Roman"/>
                <a:ea typeface="ＭＳ Ｐゴシック"/>
                <a:hlinkClick r:id="rId26"/>
              </a:rPr>
              <a:t>http://www.seul.org/docs/autotut/</a:t>
            </a:r>
            <a:endParaRPr/>
          </a:p>
          <a:p>
            <a:r>
              <a:rPr lang="fr-FR" sz="1400" u="sng">
                <a:solidFill>
                  <a:srgbClr val="000000"/>
                </a:solidFill>
                <a:latin typeface="Times New Roman"/>
                <a:ea typeface="ＭＳ Ｐゴシック"/>
                <a:hlinkClick r:id="rId27"/>
              </a:rPr>
              <a:t>http://www-lil.univ-littoral.fr/~quesnel/download/autotools.pdf</a:t>
            </a:r>
            <a:endParaRPr/>
          </a:p>
        </p:txBody>
      </p:sp>
      <p:sp>
        <p:nvSpPr>
          <p:cNvPr id="1853" name="CustomShape 2"/>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Links 2/2 : other useful links </a:t>
            </a:r>
            <a:endParaRPr/>
          </a:p>
        </p:txBody>
      </p:sp>
      <p:pic>
        <p:nvPicPr>
          <p:cNvPr descr="" id="1854" name="Picture 10"/>
          <p:cNvPicPr/>
          <p:nvPr/>
        </p:nvPicPr>
        <p:blipFill>
          <a:blip r:embed="rId28"/>
          <a:stretch>
            <a:fillRect/>
          </a:stretch>
        </p:blipFill>
        <p:spPr>
          <a:xfrm>
            <a:off x="271440" y="22320"/>
            <a:ext cx="649800" cy="656280"/>
          </a:xfrm>
          <a:prstGeom prst="rect">
            <a:avLst/>
          </a:prstGeom>
        </p:spPr>
      </p:pic>
    </p:spTree>
  </p:cSld>
</p:sld>
</file>

<file path=ppt/slides/slide2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5"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Books that can help</a:t>
            </a:r>
            <a:endParaRPr/>
          </a:p>
        </p:txBody>
      </p:sp>
      <p:pic>
        <p:nvPicPr>
          <p:cNvPr descr="" id="1856" name="Picture 10"/>
          <p:cNvPicPr/>
          <p:nvPr/>
        </p:nvPicPr>
        <p:blipFill>
          <a:blip r:embed="rId1"/>
          <a:stretch>
            <a:fillRect/>
          </a:stretch>
        </p:blipFill>
        <p:spPr>
          <a:xfrm>
            <a:off x="271440" y="22320"/>
            <a:ext cx="649800" cy="656280"/>
          </a:xfrm>
          <a:prstGeom prst="rect">
            <a:avLst/>
          </a:prstGeom>
        </p:spPr>
      </p:pic>
      <p:pic>
        <p:nvPicPr>
          <p:cNvPr descr="" id="1857" name="Picture 2"/>
          <p:cNvPicPr/>
          <p:nvPr/>
        </p:nvPicPr>
        <p:blipFill>
          <a:blip r:embed="rId2"/>
          <a:stretch>
            <a:fillRect/>
          </a:stretch>
        </p:blipFill>
        <p:spPr>
          <a:xfrm>
            <a:off x="0" y="723960"/>
            <a:ext cx="2856600" cy="2856600"/>
          </a:xfrm>
          <a:prstGeom prst="rect">
            <a:avLst/>
          </a:prstGeom>
        </p:spPr>
      </p:pic>
      <p:pic>
        <p:nvPicPr>
          <p:cNvPr descr="" id="1858" name="Picture 4"/>
          <p:cNvPicPr/>
          <p:nvPr/>
        </p:nvPicPr>
        <p:blipFill>
          <a:blip r:embed="rId3"/>
          <a:stretch>
            <a:fillRect/>
          </a:stretch>
        </p:blipFill>
        <p:spPr>
          <a:xfrm>
            <a:off x="4648320" y="733320"/>
            <a:ext cx="2856600" cy="2856600"/>
          </a:xfrm>
          <a:prstGeom prst="rect">
            <a:avLst/>
          </a:prstGeom>
        </p:spPr>
      </p:pic>
      <p:pic>
        <p:nvPicPr>
          <p:cNvPr descr="" id="1859" name="Picture 6"/>
          <p:cNvPicPr/>
          <p:nvPr/>
        </p:nvPicPr>
        <p:blipFill>
          <a:blip r:embed="rId4"/>
          <a:stretch>
            <a:fillRect/>
          </a:stretch>
        </p:blipFill>
        <p:spPr>
          <a:xfrm>
            <a:off x="2286000" y="762120"/>
            <a:ext cx="2856600" cy="2856600"/>
          </a:xfrm>
          <a:prstGeom prst="rect">
            <a:avLst/>
          </a:prstGeom>
        </p:spPr>
      </p:pic>
      <p:pic>
        <p:nvPicPr>
          <p:cNvPr descr="" id="1860" name="Picture 8"/>
          <p:cNvPicPr/>
          <p:nvPr/>
        </p:nvPicPr>
        <p:blipFill>
          <a:blip r:embed="rId5"/>
          <a:stretch>
            <a:fillRect/>
          </a:stretch>
        </p:blipFill>
        <p:spPr>
          <a:xfrm>
            <a:off x="0" y="3733920"/>
            <a:ext cx="2856600" cy="2703960"/>
          </a:xfrm>
          <a:prstGeom prst="rect">
            <a:avLst/>
          </a:prstGeom>
        </p:spPr>
      </p:pic>
      <p:pic>
        <p:nvPicPr>
          <p:cNvPr descr="" id="1861" name="Picture 10"/>
          <p:cNvPicPr/>
          <p:nvPr/>
        </p:nvPicPr>
        <p:blipFill>
          <a:blip r:embed="rId6"/>
          <a:stretch>
            <a:fillRect/>
          </a:stretch>
        </p:blipFill>
        <p:spPr>
          <a:xfrm>
            <a:off x="2209680" y="3733920"/>
            <a:ext cx="2856600" cy="2703960"/>
          </a:xfrm>
          <a:prstGeom prst="rect">
            <a:avLst/>
          </a:prstGeom>
        </p:spPr>
      </p:pic>
      <p:pic>
        <p:nvPicPr>
          <p:cNvPr descr="" id="1862" name="Picture 12"/>
          <p:cNvPicPr/>
          <p:nvPr/>
        </p:nvPicPr>
        <p:blipFill>
          <a:blip r:embed="rId7"/>
          <a:stretch>
            <a:fillRect/>
          </a:stretch>
        </p:blipFill>
        <p:spPr>
          <a:xfrm>
            <a:off x="4572000" y="3657600"/>
            <a:ext cx="2665800" cy="2703960"/>
          </a:xfrm>
          <a:prstGeom prst="rect">
            <a:avLst/>
          </a:prstGeom>
        </p:spPr>
      </p:pic>
      <p:pic>
        <p:nvPicPr>
          <p:cNvPr descr="" id="1863" name="Picture 14"/>
          <p:cNvPicPr/>
          <p:nvPr/>
        </p:nvPicPr>
        <p:blipFill>
          <a:blip r:embed="rId8"/>
          <a:stretch>
            <a:fillRect/>
          </a:stretch>
        </p:blipFill>
        <p:spPr>
          <a:xfrm>
            <a:off x="6934320" y="1981080"/>
            <a:ext cx="2132640" cy="2361240"/>
          </a:xfrm>
          <a:prstGeom prst="rect">
            <a:avLst/>
          </a:prstGeom>
        </p:spPr>
      </p:pic>
    </p:spTree>
  </p:cSld>
</p:sld>
</file>

<file path=ppt/slides/slide2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4" name="CustomShape 1"/>
          <p:cNvSpPr/>
          <p:nvPr/>
        </p:nvSpPr>
        <p:spPr>
          <a:xfrm>
            <a:off x="785880" y="6232680"/>
            <a:ext cx="1205280" cy="822960"/>
          </a:xfrm>
          <a:prstGeom prst="rect">
            <a:avLst/>
          </a:prstGeom>
        </p:spPr>
        <p:txBody>
          <a:bodyPr bIns="45000" lIns="90000" rIns="90000" tIns="45000"/>
          <a:p>
            <a:r>
              <a:rPr b="1" lang="fr-FR">
                <a:solidFill>
                  <a:srgbClr val="000000"/>
                </a:solidFill>
                <a:latin typeface="Trebuchet MS"/>
              </a:rPr>
              <a:t>06/17/10</a:t>
            </a:r>
            <a:endParaRPr/>
          </a:p>
        </p:txBody>
      </p:sp>
      <p:pic>
        <p:nvPicPr>
          <p:cNvPr descr="" id="1865" name="Picture 10"/>
          <p:cNvPicPr/>
          <p:nvPr/>
        </p:nvPicPr>
        <p:blipFill>
          <a:blip r:embed="rId1"/>
          <a:stretch>
            <a:fillRect/>
          </a:stretch>
        </p:blipFill>
        <p:spPr>
          <a:xfrm>
            <a:off x="271440" y="22320"/>
            <a:ext cx="649800" cy="656280"/>
          </a:xfrm>
          <a:prstGeom prst="rect">
            <a:avLst/>
          </a:prstGeom>
        </p:spPr>
      </p:pic>
      <p:sp>
        <p:nvSpPr>
          <p:cNvPr id="1866" name="CustomShape 2"/>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Thanks for your attention</a:t>
            </a:r>
            <a:endParaRPr/>
          </a:p>
        </p:txBody>
      </p:sp>
      <p:pic>
        <p:nvPicPr>
          <p:cNvPr descr="" id="1867" name="Picture 2"/>
          <p:cNvPicPr/>
          <p:nvPr/>
        </p:nvPicPr>
        <p:blipFill>
          <a:blip r:embed="rId2"/>
          <a:stretch>
            <a:fillRect/>
          </a:stretch>
        </p:blipFill>
        <p:spPr>
          <a:xfrm>
            <a:off x="2438280" y="914400"/>
            <a:ext cx="5104440" cy="5104440"/>
          </a:xfrm>
          <a:prstGeom prst="rect">
            <a:avLst/>
          </a:prstGeom>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CustomShape 1"/>
          <p:cNvSpPr/>
          <p:nvPr/>
        </p:nvSpPr>
        <p:spPr>
          <a:xfrm>
            <a:off x="990720" y="76320"/>
            <a:ext cx="7987320" cy="637200"/>
          </a:xfrm>
          <a:prstGeom prst="rect">
            <a:avLst/>
          </a:prstGeom>
        </p:spPr>
      </p:sp>
      <p:pic>
        <p:nvPicPr>
          <p:cNvPr descr="" id="111" name="Picture 29"/>
          <p:cNvPicPr/>
          <p:nvPr/>
        </p:nvPicPr>
        <p:blipFill>
          <a:blip r:embed="rId1"/>
          <a:stretch>
            <a:fillRect/>
          </a:stretch>
        </p:blipFill>
        <p:spPr>
          <a:xfrm>
            <a:off x="271440" y="22320"/>
            <a:ext cx="649800" cy="656280"/>
          </a:xfrm>
          <a:prstGeom prst="rect">
            <a:avLst/>
          </a:prstGeom>
        </p:spPr>
      </p:pic>
      <p:pic>
        <p:nvPicPr>
          <p:cNvPr descr="" id="112" name="Picture 2"/>
          <p:cNvPicPr/>
          <p:nvPr/>
        </p:nvPicPr>
        <p:blipFill>
          <a:blip r:embed="rId2"/>
          <a:stretch>
            <a:fillRect/>
          </a:stretch>
        </p:blipFill>
        <p:spPr>
          <a:xfrm>
            <a:off x="1905120" y="685800"/>
            <a:ext cx="4570920" cy="4570920"/>
          </a:xfrm>
          <a:prstGeom prst="rect">
            <a:avLst/>
          </a:prstGeom>
        </p:spPr>
      </p:pic>
      <p:sp>
        <p:nvSpPr>
          <p:cNvPr id="113" name="CustomShape 2"/>
          <p:cNvSpPr/>
          <p:nvPr/>
        </p:nvSpPr>
        <p:spPr>
          <a:xfrm>
            <a:off x="685800" y="4572000"/>
            <a:ext cx="7619040" cy="1307880"/>
          </a:xfrm>
          <a:prstGeom prst="rect">
            <a:avLst/>
          </a:prstGeom>
        </p:spPr>
        <p:txBody>
          <a:bodyPr bIns="45000" lIns="90000" rIns="90000" tIns="45000"/>
          <a:p>
            <a:pPr algn="ctr"/>
            <a:r>
              <a:rPr b="1" lang="fr-FR" sz="2400">
                <a:solidFill>
                  <a:srgbClr val="000000"/>
                </a:solidFill>
                <a:latin typeface="Times New Roman"/>
                <a:ea typeface="ＭＳ Ｐゴシック"/>
              </a:rPr>
              <a:t>Autotools introduction</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well works with the autotools in a cross-compilation environement</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7" name="CustomShape 1"/>
          <p:cNvSpPr/>
          <p:nvPr/>
        </p:nvSpPr>
        <p:spPr>
          <a:xfrm>
            <a:off x="380880" y="6553080"/>
            <a:ext cx="294120" cy="151200"/>
          </a:xfrm>
          <a:prstGeom prst="rect">
            <a:avLst/>
          </a:prstGeom>
        </p:spPr>
        <p:txBody>
          <a:bodyPr anchor="b" bIns="0" lIns="0" rIns="0" tIns="0"/>
          <a:p>
            <a:fld id="{31511131-D151-4181-9161-B1717121D181}" type="slidenum">
              <a:rPr lang="fr-FR" sz="800">
                <a:solidFill>
                  <a:srgbClr val="333333"/>
                </a:solidFill>
                <a:latin typeface="Trebuchet MS"/>
                <a:ea typeface="ＭＳ Ｐゴシック"/>
              </a:rPr>
              <a:t>&lt;numéro&gt;</a:t>
            </a:fld>
            <a:endParaRPr/>
          </a:p>
        </p:txBody>
      </p:sp>
      <p:sp>
        <p:nvSpPr>
          <p:cNvPr id="378" name="CustomShape 2"/>
          <p:cNvSpPr/>
          <p:nvPr/>
        </p:nvSpPr>
        <p:spPr>
          <a:xfrm>
            <a:off x="457200" y="917640"/>
            <a:ext cx="9034920" cy="4796280"/>
          </a:xfrm>
          <a:prstGeom prst="rect">
            <a:avLst/>
          </a:prstGeom>
        </p:spPr>
        <p:txBody>
          <a:bodyPr bIns="0" lIns="0" rIns="0" tIns="0"/>
          <a:p>
            <a:endParaRPr/>
          </a:p>
          <a:p>
            <a:endParaRPr/>
          </a:p>
          <a:p>
            <a:endParaRPr/>
          </a:p>
        </p:txBody>
      </p:sp>
      <p:sp>
        <p:nvSpPr>
          <p:cNvPr id="379" name="CustomShape 3"/>
          <p:cNvSpPr/>
          <p:nvPr/>
        </p:nvSpPr>
        <p:spPr>
          <a:xfrm>
            <a:off x="228600" y="1143000"/>
            <a:ext cx="8914320" cy="5713920"/>
          </a:xfrm>
          <a:prstGeom prst="rect">
            <a:avLst/>
          </a:prstGeom>
        </p:spPr>
        <p:txBody>
          <a:bodyPr bIns="0" lIns="0" rIns="0" tIns="0"/>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Compilation and link:</a:t>
            </a:r>
            <a:endParaRPr/>
          </a:p>
          <a:p>
            <a:pPr lvl="1">
              <a:buSzPct val="45000"/>
              <a:buFont charset="2" typeface="Wingdings"/>
              <a:buChar char=""/>
            </a:pPr>
            <a:r>
              <a:rPr lang="fr-FR" sz="1400">
                <a:solidFill>
                  <a:srgbClr val="000000"/>
                </a:solidFill>
                <a:latin typeface="Arial"/>
                <a:ea typeface="ＭＳ Ｐゴシック"/>
              </a:rPr>
              <a:t>Uses “make” from the command line (it will call the default target such as “all”)</a:t>
            </a:r>
            <a:endParaRPr/>
          </a:p>
          <a:p>
            <a:pPr lvl="1">
              <a:buSzPct val="45000"/>
              <a:buFont charset="2" typeface="Wingdings"/>
              <a:buChar char=""/>
            </a:pPr>
            <a:r>
              <a:rPr lang="fr-FR" sz="1400">
                <a:solidFill>
                  <a:srgbClr val="000000"/>
                </a:solidFill>
                <a:latin typeface="Arial"/>
                <a:ea typeface="ＭＳ Ｐゴシック"/>
              </a:rPr>
              <a:t>Will look for the current Makefile or another file given with -f)</a:t>
            </a:r>
            <a:endParaRPr/>
          </a:p>
          <a:p>
            <a:pPr lvl="1">
              <a:buSzPct val="45000"/>
              <a:buFont charset="2" typeface="Wingdings"/>
              <a:buChar char=""/>
            </a:pPr>
            <a:r>
              <a:rPr lang="fr-FR" sz="1400">
                <a:solidFill>
                  <a:srgbClr val="000000"/>
                </a:solidFill>
                <a:latin typeface="Arial"/>
                <a:ea typeface="ＭＳ Ｐゴシック"/>
              </a:rPr>
              <a:t>Does not include lot of default rules and everything should be manually implemented</a:t>
            </a:r>
            <a:endParaRPr/>
          </a:p>
          <a:p>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Installation:</a:t>
            </a:r>
            <a:endParaRPr/>
          </a:p>
          <a:p>
            <a:pPr lvl="1">
              <a:buSzPct val="45000"/>
              <a:buFont charset="2" typeface="Wingdings"/>
              <a:buChar char=""/>
            </a:pPr>
            <a:r>
              <a:rPr lang="fr-FR" sz="1400">
                <a:solidFill>
                  <a:srgbClr val="000000"/>
                </a:solidFill>
                <a:latin typeface="Arial"/>
                <a:ea typeface="ＭＳ Ｐゴシック"/>
              </a:rPr>
              <a:t>Uses “make install” for the command line</a:t>
            </a:r>
            <a:endParaRPr/>
          </a:p>
          <a:p>
            <a:pPr lvl="1">
              <a:buSzPct val="45000"/>
              <a:buFont charset="2" typeface="Wingdings"/>
              <a:buChar char=""/>
            </a:pPr>
            <a:r>
              <a:rPr lang="fr-FR" sz="1400">
                <a:solidFill>
                  <a:srgbClr val="000000"/>
                </a:solidFill>
                <a:latin typeface="Arial"/>
                <a:ea typeface="ＭＳ Ｐゴシック"/>
              </a:rPr>
              <a:t>Not in standard … should be done by your own</a:t>
            </a:r>
            <a:endParaRPr/>
          </a:p>
          <a:p>
            <a:pPr lvl="1">
              <a:buSzPct val="45000"/>
              <a:buFont charset="2" typeface="Wingdings"/>
              <a:buChar char=""/>
            </a:pPr>
            <a:r>
              <a:rPr lang="fr-FR" sz="1400">
                <a:solidFill>
                  <a:srgbClr val="000000"/>
                </a:solidFill>
                <a:latin typeface="Arial"/>
                <a:ea typeface="ＭＳ Ｐゴシック"/>
              </a:rPr>
              <a:t>The install/cp command can be used </a:t>
            </a:r>
            <a:endParaRPr/>
          </a:p>
          <a:p>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Cleaning</a:t>
            </a:r>
            <a:r>
              <a:rPr lang="fr-FR" sz="1400">
                <a:solidFill>
                  <a:srgbClr val="000000"/>
                </a:solidFill>
                <a:latin typeface="Times New Roman"/>
                <a:ea typeface="ＭＳ Ｐゴシック"/>
              </a:rPr>
              <a:t>:</a:t>
            </a:r>
            <a:endParaRPr/>
          </a:p>
          <a:p>
            <a:pPr lvl="1">
              <a:buSzPct val="45000"/>
              <a:buFont charset="2" typeface="Wingdings"/>
              <a:buChar char=""/>
            </a:pPr>
            <a:r>
              <a:rPr lang="fr-FR" sz="1400">
                <a:solidFill>
                  <a:srgbClr val="000000"/>
                </a:solidFill>
                <a:latin typeface="Arial"/>
                <a:ea typeface="ＭＳ Ｐゴシック"/>
              </a:rPr>
              <a:t>Uses “make clean” from the command line </a:t>
            </a:r>
            <a:endParaRPr/>
          </a:p>
          <a:p>
            <a:pPr lvl="1">
              <a:buSzPct val="45000"/>
              <a:buFont charset="2" typeface="Wingdings"/>
              <a:buChar char=""/>
            </a:pPr>
            <a:r>
              <a:rPr lang="fr-FR" sz="1400">
                <a:solidFill>
                  <a:srgbClr val="000000"/>
                </a:solidFill>
                <a:latin typeface="Arial"/>
                <a:ea typeface="ＭＳ Ｐゴシック"/>
              </a:rPr>
              <a:t>Remove temporally and intermediate objects generate </a:t>
            </a:r>
            <a:endParaRPr/>
          </a:p>
          <a:p>
            <a:pPr lvl="1">
              <a:buSzPct val="45000"/>
              <a:buFont charset="2" typeface="Wingdings"/>
              <a:buChar char=""/>
            </a:pPr>
            <a:r>
              <a:rPr lang="fr-FR" sz="1400">
                <a:solidFill>
                  <a:srgbClr val="000000"/>
                </a:solidFill>
                <a:latin typeface="Arial"/>
                <a:ea typeface="ＭＳ Ｐゴシック"/>
              </a:rPr>
              <a:t>during the build process</a:t>
            </a:r>
            <a:endParaRPr/>
          </a:p>
          <a:p>
            <a:endParaRPr/>
          </a:p>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Archive/delivery: </a:t>
            </a:r>
            <a:endParaRPr/>
          </a:p>
          <a:p>
            <a:pPr lvl="1">
              <a:buSzPct val="45000"/>
              <a:buFont charset="2" typeface="Wingdings"/>
              <a:buChar char=""/>
            </a:pPr>
            <a:r>
              <a:rPr lang="fr-FR" sz="1400">
                <a:solidFill>
                  <a:srgbClr val="000000"/>
                </a:solidFill>
                <a:latin typeface="Arial"/>
                <a:ea typeface="ＭＳ Ｐゴシック"/>
              </a:rPr>
              <a:t>Uses “make delivery” from the command line</a:t>
            </a:r>
            <a:endParaRPr/>
          </a:p>
          <a:p>
            <a:pPr lvl="1">
              <a:buSzPct val="45000"/>
              <a:buFont charset="2" typeface="Wingdings"/>
              <a:buChar char=""/>
            </a:pPr>
            <a:r>
              <a:rPr lang="fr-FR" sz="1400">
                <a:solidFill>
                  <a:srgbClr val="000000"/>
                </a:solidFill>
                <a:latin typeface="Arial"/>
                <a:ea typeface="ＭＳ Ｐゴシック"/>
              </a:rPr>
              <a:t>Not in standard … should be also done by your own</a:t>
            </a:r>
            <a:endParaRPr/>
          </a:p>
          <a:p>
            <a:pPr lvl="1">
              <a:buSzPct val="45000"/>
              <a:buFont charset="2" typeface="Wingdings"/>
              <a:buChar char=""/>
            </a:pPr>
            <a:r>
              <a:rPr lang="fr-FR" sz="1400">
                <a:solidFill>
                  <a:srgbClr val="000000"/>
                </a:solidFill>
                <a:latin typeface="Arial"/>
                <a:ea typeface="ＭＳ Ｐゴシック"/>
              </a:rPr>
              <a:t>The tar.gz/tar.bz2/.7z/zip/... compression algorithms can be used </a:t>
            </a:r>
            <a:endParaRPr/>
          </a:p>
        </p:txBody>
      </p:sp>
      <p:sp>
        <p:nvSpPr>
          <p:cNvPr id="380" name="CustomShape 4"/>
          <p:cNvSpPr/>
          <p:nvPr/>
        </p:nvSpPr>
        <p:spPr>
          <a:xfrm>
            <a:off x="6195600" y="2701080"/>
            <a:ext cx="2284920" cy="4561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Input file</a:t>
            </a:r>
            <a:endParaRPr/>
          </a:p>
        </p:txBody>
      </p:sp>
      <p:sp>
        <p:nvSpPr>
          <p:cNvPr id="381" name="CustomShape 5"/>
          <p:cNvSpPr/>
          <p:nvPr/>
        </p:nvSpPr>
        <p:spPr>
          <a:xfrm>
            <a:off x="5967000" y="3844080"/>
            <a:ext cx="2513520" cy="913320"/>
          </a:xfrm>
          <a:prstGeom prst="ellipse">
            <a:avLst/>
          </a:prstGeom>
          <a:solidFill>
            <a:srgbClr val="99cc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Transformation</a:t>
            </a:r>
            <a:endParaRPr/>
          </a:p>
        </p:txBody>
      </p:sp>
      <p:sp>
        <p:nvSpPr>
          <p:cNvPr id="382" name="CustomShape 6"/>
          <p:cNvSpPr/>
          <p:nvPr/>
        </p:nvSpPr>
        <p:spPr>
          <a:xfrm>
            <a:off x="6195600" y="5215680"/>
            <a:ext cx="2284920" cy="456120"/>
          </a:xfrm>
          <a:prstGeom prst="rect">
            <a:avLst/>
          </a:prstGeom>
          <a:solidFill>
            <a:srgbClr val="e6e6ff"/>
          </a:solidFill>
          <a:ln w="9360">
            <a:solidFill>
              <a:srgbClr val="000000"/>
            </a:solidFill>
            <a:round/>
          </a:ln>
        </p:spPr>
        <p:txBody>
          <a:bodyPr anchor="ctr" bIns="45000" lIns="90000" rIns="90000" tIns="45000" wrap="none"/>
          <a:p>
            <a:pPr algn="ctr"/>
            <a:r>
              <a:rPr lang="fr-FR" sz="2000">
                <a:solidFill>
                  <a:srgbClr val="000000"/>
                </a:solidFill>
                <a:latin typeface="Times New Roman"/>
                <a:ea typeface="ＭＳ Ｐゴシック"/>
              </a:rPr>
              <a:t>Output file</a:t>
            </a:r>
            <a:endParaRPr/>
          </a:p>
        </p:txBody>
      </p:sp>
      <p:sp>
        <p:nvSpPr>
          <p:cNvPr id="383" name="Line 7"/>
          <p:cNvSpPr/>
          <p:nvPr/>
        </p:nvSpPr>
        <p:spPr>
          <a:xfrm>
            <a:off x="7338240" y="3158280"/>
            <a:ext cx="1800" cy="685800"/>
          </a:xfrm>
          <a:prstGeom prst="line">
            <a:avLst/>
          </a:prstGeom>
          <a:ln w="9360">
            <a:solidFill>
              <a:srgbClr val="000000"/>
            </a:solidFill>
            <a:round/>
            <a:tailEnd len="med" type="triangle" w="med"/>
          </a:ln>
        </p:spPr>
      </p:sp>
      <p:sp>
        <p:nvSpPr>
          <p:cNvPr id="384" name="Line 8"/>
          <p:cNvSpPr/>
          <p:nvPr/>
        </p:nvSpPr>
        <p:spPr>
          <a:xfrm>
            <a:off x="7338240" y="4758480"/>
            <a:ext cx="1800" cy="457200"/>
          </a:xfrm>
          <a:prstGeom prst="line">
            <a:avLst/>
          </a:prstGeom>
          <a:ln w="9360">
            <a:solidFill>
              <a:srgbClr val="000000"/>
            </a:solidFill>
            <a:round/>
            <a:tailEnd len="med" type="triangle" w="med"/>
          </a:ln>
        </p:spPr>
      </p:sp>
      <p:sp>
        <p:nvSpPr>
          <p:cNvPr id="385" name="CustomShape 9"/>
          <p:cNvSpPr/>
          <p:nvPr/>
        </p:nvSpPr>
        <p:spPr>
          <a:xfrm>
            <a:off x="7338600" y="3160080"/>
            <a:ext cx="417960" cy="454680"/>
          </a:xfrm>
          <a:prstGeom prst="rect">
            <a:avLst/>
          </a:prstGeom>
        </p:spPr>
        <p:txBody>
          <a:bodyPr bIns="45000" lIns="90000" rIns="90000" tIns="45000" wrap="none"/>
          <a:p>
            <a:r>
              <a:rPr lang="fr-FR" sz="2400">
                <a:solidFill>
                  <a:srgbClr val="000000"/>
                </a:solidFill>
                <a:latin typeface="Times New Roman"/>
                <a:ea typeface="ＭＳ Ｐゴシック"/>
              </a:rPr>
              <a:t>.c</a:t>
            </a:r>
            <a:endParaRPr/>
          </a:p>
        </p:txBody>
      </p:sp>
      <p:sp>
        <p:nvSpPr>
          <p:cNvPr id="386" name="CustomShape 10"/>
          <p:cNvSpPr/>
          <p:nvPr/>
        </p:nvSpPr>
        <p:spPr>
          <a:xfrm>
            <a:off x="7376760" y="4758480"/>
            <a:ext cx="433800" cy="587880"/>
          </a:xfrm>
          <a:prstGeom prst="rect">
            <a:avLst/>
          </a:prstGeom>
        </p:spPr>
        <p:txBody>
          <a:bodyPr bIns="45000" lIns="90000" rIns="90000" tIns="45000" wrap="none"/>
          <a:p>
            <a:r>
              <a:rPr lang="fr-FR" sz="2400">
                <a:solidFill>
                  <a:srgbClr val="000000"/>
                </a:solidFill>
                <a:latin typeface="Times New Roman"/>
                <a:ea typeface="ＭＳ Ｐゴシック"/>
              </a:rPr>
              <a:t>.o</a:t>
            </a:r>
            <a:endParaRPr/>
          </a:p>
        </p:txBody>
      </p:sp>
      <p:sp>
        <p:nvSpPr>
          <p:cNvPr id="387" name="CustomShape 11"/>
          <p:cNvSpPr/>
          <p:nvPr/>
        </p:nvSpPr>
        <p:spPr>
          <a:xfrm>
            <a:off x="228600" y="609480"/>
            <a:ext cx="6933240" cy="45540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Several targets used by gnu/makefile : </a:t>
            </a:r>
            <a:endParaRPr/>
          </a:p>
        </p:txBody>
      </p:sp>
      <p:sp>
        <p:nvSpPr>
          <p:cNvPr id="388" name="CustomShape 1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89" name="Picture 7"/>
          <p:cNvPicPr/>
          <p:nvPr/>
        </p:nvPicPr>
        <p:blipFill>
          <a:blip r:embed="rId1"/>
          <a:stretch>
            <a:fillRect/>
          </a:stretch>
        </p:blipFill>
        <p:spPr>
          <a:xfrm>
            <a:off x="271440" y="22320"/>
            <a:ext cx="649800" cy="656280"/>
          </a:xfrm>
          <a:prstGeom prst="rect">
            <a:avLst/>
          </a:prstGeom>
        </p:spPr>
      </p:pic>
    </p:spTree>
  </p:cSld>
  <p:timing>
    <p:tnLst>
      <p:par>
        <p:cTn dur="indefinite" id="27" nodeType="tmRoot" restart="never">
          <p:childTnLst>
            <p:seq>
              <p:cTn dur="indefinite" id="28" nodeType="mainSeq">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0" name="CustomShape 1"/>
          <p:cNvSpPr/>
          <p:nvPr/>
        </p:nvSpPr>
        <p:spPr>
          <a:xfrm>
            <a:off x="228600" y="762120"/>
            <a:ext cx="8609400" cy="3106080"/>
          </a:xfrm>
          <a:prstGeom prst="rect">
            <a:avLst/>
          </a:prstGeom>
        </p:spPr>
        <p:txBody>
          <a:bodyPr bIns="45000" lIns="90000" rIns="90000" tIns="45000"/>
          <a:p>
            <a:pPr>
              <a:buSzPct val="45000"/>
              <a:buFont charset="2" typeface="Wingdings"/>
              <a:buChar char=""/>
            </a:pPr>
            <a:r>
              <a:rPr lang="fr-FR" sz="2200">
                <a:solidFill>
                  <a:srgbClr val="000000"/>
                </a:solidFill>
                <a:latin typeface="Times New Roman"/>
                <a:ea typeface="ＭＳ Ｐゴシック"/>
              </a:rPr>
              <a:t>With GNU/Makefiles :</a:t>
            </a:r>
            <a:endParaRPr/>
          </a:p>
          <a:p>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No target is buildin ; everything should be written from scratch</a:t>
            </a:r>
            <a:endParaRPr/>
          </a:p>
          <a:p>
            <a:r>
              <a:rPr lang="fr-FR" sz="2200">
                <a:solidFill>
                  <a:srgbClr val="000000"/>
                </a:solidFill>
                <a:latin typeface="Times New Roman"/>
                <a:ea typeface="ＭＳ Ｐゴシック"/>
              </a:rPr>
              <a:t>each time ;</a:t>
            </a:r>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Doesn’t use generic templates for binaries, libraries, … ;</a:t>
            </a:r>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Cross-compilation support should be manualy specified ;</a:t>
            </a:r>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Pkg-config can be used (not by M4 macros) ;</a:t>
            </a:r>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Can make ugly Makefile ;</a:t>
            </a:r>
            <a:endParaRPr/>
          </a:p>
          <a:p>
            <a:pPr lvl="1">
              <a:buSzPct val="45000"/>
              <a:buFont charset="2" typeface="Wingdings"/>
              <a:buChar char=""/>
            </a:pPr>
            <a:r>
              <a:rPr lang="fr-FR" sz="2200">
                <a:solidFill>
                  <a:srgbClr val="000000"/>
                </a:solidFill>
                <a:latin typeface="Times New Roman"/>
                <a:ea typeface="ＭＳ Ｐゴシック"/>
              </a:rPr>
              <a:t> </a:t>
            </a:r>
            <a:r>
              <a:rPr lang="fr-FR" sz="2200">
                <a:solidFill>
                  <a:srgbClr val="000000"/>
                </a:solidFill>
                <a:latin typeface="Times New Roman"/>
                <a:ea typeface="ＭＳ Ｐゴシック"/>
              </a:rPr>
              <a:t>Makefile are often more static than dynamic</a:t>
            </a:r>
            <a:endParaRPr/>
          </a:p>
        </p:txBody>
      </p:sp>
      <p:sp>
        <p:nvSpPr>
          <p:cNvPr id="391" name="CustomShape 2"/>
          <p:cNvSpPr/>
          <p:nvPr/>
        </p:nvSpPr>
        <p:spPr>
          <a:xfrm>
            <a:off x="609480" y="4343400"/>
            <a:ext cx="7923600" cy="1522800"/>
          </a:xfrm>
          <a:prstGeom prst="rect">
            <a:avLst/>
          </a:prstGeom>
          <a:gradFill>
            <a:gsLst>
              <a:gs pos="0">
                <a:srgbClr val="bcbcbc"/>
              </a:gs>
              <a:gs pos="100000">
                <a:srgbClr val="ededed"/>
              </a:gs>
            </a:gsLst>
            <a:lin ang="16200000"/>
          </a:gradFill>
          <a:ln w="9360">
            <a:solidFill>
              <a:srgbClr val="000000"/>
            </a:solidFill>
            <a:round/>
          </a:ln>
        </p:spPr>
      </p:sp>
      <p:sp>
        <p:nvSpPr>
          <p:cNvPr id="392" name="CustomShape 3"/>
          <p:cNvSpPr/>
          <p:nvPr/>
        </p:nvSpPr>
        <p:spPr>
          <a:xfrm>
            <a:off x="762120" y="4648320"/>
            <a:ext cx="7466400" cy="775800"/>
          </a:xfrm>
          <a:prstGeom prst="rect">
            <a:avLst/>
          </a:prstGeom>
        </p:spPr>
        <p:txBody>
          <a:bodyPr bIns="45000" lIns="90000" rIns="90000" tIns="45000"/>
          <a:p>
            <a:pPr algn="ctr">
              <a:buSzPct val="45000"/>
              <a:buFont charset="2" typeface="Wingdings"/>
              <a:buChar char=""/>
            </a:pPr>
            <a:r>
              <a:rPr b="1" lang="fr-FR" sz="2000">
                <a:solidFill>
                  <a:srgbClr val="ffffff"/>
                </a:solidFill>
                <a:latin typeface="Times New Roman"/>
                <a:ea typeface="ＭＳ Ｐゴシック"/>
              </a:rPr>
              <a:t>Everything done by gnu Makefile is automatically </a:t>
            </a:r>
            <a:endParaRPr/>
          </a:p>
          <a:p>
            <a:pPr algn="ctr"/>
            <a:r>
              <a:rPr b="1" lang="fr-FR" sz="2000">
                <a:solidFill>
                  <a:srgbClr val="ffffff"/>
                </a:solidFill>
                <a:latin typeface="Times New Roman"/>
                <a:ea typeface="ＭＳ Ｐゴシック"/>
              </a:rPr>
              <a:t>natively supported by the Autotools  !</a:t>
            </a:r>
            <a:endParaRPr/>
          </a:p>
        </p:txBody>
      </p:sp>
      <p:sp>
        <p:nvSpPr>
          <p:cNvPr id="393" name="CustomShape 4"/>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94" name="Picture 7"/>
          <p:cNvPicPr/>
          <p:nvPr/>
        </p:nvPicPr>
        <p:blipFill>
          <a:blip r:embed="rId1"/>
          <a:stretch>
            <a:fillRect/>
          </a:stretch>
        </p:blipFill>
        <p:spPr>
          <a:xfrm>
            <a:off x="271440" y="22320"/>
            <a:ext cx="649800" cy="656280"/>
          </a:xfrm>
          <a:prstGeom prst="rect">
            <a:avLst/>
          </a:prstGeom>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5" name="CustomShape 1"/>
          <p:cNvSpPr/>
          <p:nvPr/>
        </p:nvSpPr>
        <p:spPr>
          <a:xfrm>
            <a:off x="380880" y="1066680"/>
            <a:ext cx="7923600" cy="3015720"/>
          </a:xfrm>
          <a:prstGeom prst="rect">
            <a:avLst/>
          </a:prstGeom>
        </p:spPr>
        <p:txBody>
          <a:bodyPr bIns="45000" lIns="90000" rIns="90000" tIns="45000"/>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Other make engine exists:</a:t>
            </a:r>
            <a:endParaRPr/>
          </a:p>
          <a:p>
            <a:endParaRPr/>
          </a:p>
          <a:p>
            <a:pPr lvl="1">
              <a:buSzPct val="45000"/>
              <a:buFont typeface="Courier New"/>
              <a:buChar char="o"/>
            </a:pPr>
            <a:r>
              <a:rPr lang="fr-FR" sz="2400">
                <a:solidFill>
                  <a:srgbClr val="000000"/>
                </a:solidFill>
                <a:latin typeface="Times New Roman"/>
                <a:ea typeface="ＭＳ Ｐゴシック"/>
              </a:rPr>
              <a:t>cmake (</a:t>
            </a:r>
            <a:r>
              <a:rPr lang="fr-FR" sz="2400" u="sng">
                <a:solidFill>
                  <a:srgbClr val="ffffff"/>
                </a:solidFill>
                <a:latin typeface="Times New Roman"/>
                <a:ea typeface="ＭＳ Ｐゴシック"/>
                <a:hlinkClick r:id="rId1"/>
              </a:rPr>
              <a:t>http://www.cmake.org/</a:t>
            </a:r>
            <a:r>
              <a:rPr lang="fr-FR" sz="2400">
                <a:solidFill>
                  <a:srgbClr val="000000"/>
                </a:solidFill>
                <a:latin typeface="Times New Roman"/>
                <a:ea typeface="ＭＳ Ｐゴシック"/>
              </a:rPr>
              <a:t>)</a:t>
            </a:r>
            <a:endParaRPr/>
          </a:p>
          <a:p>
            <a:pPr lvl="1">
              <a:buSzPct val="45000"/>
              <a:buFont typeface="Courier New"/>
              <a:buChar char="o"/>
            </a:pPr>
            <a:r>
              <a:rPr lang="fr-FR" sz="2400">
                <a:solidFill>
                  <a:srgbClr val="000000"/>
                </a:solidFill>
                <a:latin typeface="Times New Roman"/>
                <a:ea typeface="ＭＳ Ｐゴシック"/>
              </a:rPr>
              <a:t>qmake (</a:t>
            </a:r>
            <a:r>
              <a:rPr lang="fr-FR" sz="2400" u="sng">
                <a:solidFill>
                  <a:srgbClr val="ffffff"/>
                </a:solidFill>
                <a:latin typeface="Times New Roman"/>
                <a:ea typeface="ＭＳ Ｐゴシック"/>
                <a:hlinkClick r:id="rId2"/>
              </a:rPr>
              <a:t>http://doc.qt.nokia.com/4.4/qmake-</a:t>
            </a:r>
            <a:r>
              <a:rPr lang="fr-FR" sz="2400" u="sng">
                <a:solidFill>
                  <a:srgbClr val="000000"/>
                </a:solidFill>
                <a:latin typeface="Times New Roman"/>
                <a:ea typeface="ＭＳ Ｐゴシック"/>
                <a:hlinkClick r:id="rId3"/>
              </a:rPr>
              <a:t>manual.html</a:t>
            </a:r>
            <a:r>
              <a:rPr lang="fr-FR" sz="2400">
                <a:solidFill>
                  <a:srgbClr val="000000"/>
                </a:solidFill>
                <a:latin typeface="Times New Roman"/>
                <a:ea typeface="ＭＳ Ｐゴシック"/>
              </a:rPr>
              <a:t>)</a:t>
            </a:r>
            <a:endParaRPr/>
          </a:p>
          <a:p>
            <a:pPr lvl="1">
              <a:buSzPct val="45000"/>
              <a:buFont typeface="Courier New"/>
              <a:buChar char="o"/>
            </a:pPr>
            <a:r>
              <a:rPr lang="fr-FR" sz="2400">
                <a:solidFill>
                  <a:srgbClr val="000000"/>
                </a:solidFill>
                <a:latin typeface="Times New Roman"/>
                <a:ea typeface="ＭＳ Ｐゴシック"/>
              </a:rPr>
              <a:t>and so on…</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For more information about the GNU/make:</a:t>
            </a:r>
            <a:endParaRPr/>
          </a:p>
        </p:txBody>
      </p:sp>
      <p:sp>
        <p:nvSpPr>
          <p:cNvPr id="396" name="CustomShape 2"/>
          <p:cNvSpPr/>
          <p:nvPr/>
        </p:nvSpPr>
        <p:spPr>
          <a:xfrm>
            <a:off x="533520" y="3733920"/>
            <a:ext cx="8228520" cy="2558520"/>
          </a:xfrm>
          <a:prstGeom prst="rect">
            <a:avLst/>
          </a:prstGeom>
        </p:spPr>
        <p:txBody>
          <a:bodyPr bIns="45000" lIns="90000" rIns="90000" tIns="45000"/>
          <a:p>
            <a:pPr>
              <a:buSzPct val="45000"/>
              <a:buFont charset="2" typeface="Wingdings"/>
              <a:buChar char=""/>
            </a:pPr>
            <a:r>
              <a:rPr b="1" lang="fr-FR" u="sng">
                <a:solidFill>
                  <a:srgbClr val="ffffff"/>
                </a:solidFill>
                <a:latin typeface="Times New Roman"/>
                <a:ea typeface="ＭＳ Ｐゴシック"/>
                <a:hlinkClick r:id="rId4"/>
              </a:rPr>
              <a:t>http://oreilly.com/catalog/make3/book/index.csp</a:t>
            </a:r>
            <a:endParaRPr/>
          </a:p>
          <a:p>
            <a:pPr>
              <a:buSzPct val="45000"/>
              <a:buFont charset="2" typeface="Wingdings"/>
              <a:buChar char=""/>
            </a:pPr>
            <a:r>
              <a:rPr b="1" lang="fr-FR" u="sng">
                <a:solidFill>
                  <a:srgbClr val="000000"/>
                </a:solidFill>
                <a:latin typeface="Times New Roman"/>
                <a:ea typeface="ＭＳ Ｐゴシック"/>
                <a:hlinkClick r:id="rId5"/>
              </a:rPr>
              <a:t>http</a:t>
            </a:r>
            <a:r>
              <a:rPr b="1" lang="fr-FR" u="sng">
                <a:solidFill>
                  <a:srgbClr val="000000"/>
                </a:solidFill>
                <a:latin typeface="Times New Roman"/>
                <a:ea typeface="ＭＳ Ｐゴシック"/>
                <a:hlinkClick r:id="rId6"/>
              </a:rPr>
              <a:t>://</a:t>
            </a:r>
            <a:r>
              <a:rPr b="1" lang="fr-FR" u="sng">
                <a:solidFill>
                  <a:srgbClr val="000000"/>
                </a:solidFill>
                <a:latin typeface="Times New Roman"/>
                <a:ea typeface="ＭＳ Ｐゴシック"/>
                <a:hlinkClick r:id="rId7"/>
              </a:rPr>
              <a:t>www.wanderinghorse.net/computing/make/book/ManagingProjectsWithGNUMake-3.1.3.pdf</a:t>
            </a:r>
            <a:endParaRPr/>
          </a:p>
          <a:p>
            <a:pPr>
              <a:buSzPct val="45000"/>
              <a:buFont charset="2" typeface="Wingdings"/>
              <a:buChar char=""/>
            </a:pPr>
            <a:r>
              <a:rPr b="1" lang="fr-FR" u="sng">
                <a:solidFill>
                  <a:srgbClr val="ffffff"/>
                </a:solidFill>
                <a:latin typeface="Times New Roman"/>
                <a:ea typeface="ＭＳ Ｐゴシック"/>
                <a:hlinkClick r:id="rId8"/>
              </a:rPr>
              <a:t>http://notendur.hi.is/~jonasson/software/make-book/</a:t>
            </a:r>
            <a:endParaRPr/>
          </a:p>
          <a:p>
            <a:pPr>
              <a:buSzPct val="45000"/>
              <a:buFont charset="2" typeface="Wingdings"/>
              <a:buChar char=""/>
            </a:pPr>
            <a:r>
              <a:rPr b="1" lang="fr-FR" u="sng">
                <a:solidFill>
                  <a:srgbClr val="000000"/>
                </a:solidFill>
                <a:latin typeface="Times New Roman"/>
                <a:ea typeface="ＭＳ Ｐゴシック"/>
                <a:hlinkClick r:id="rId9"/>
              </a:rPr>
              <a:t>http://www.gnu.org/software/make/manual/make.pdf</a:t>
            </a:r>
            <a:endParaRPr/>
          </a:p>
          <a:p>
            <a:pPr>
              <a:buSzPct val="45000"/>
              <a:buFont charset="2" typeface="Wingdings"/>
              <a:buChar char=""/>
            </a:pPr>
            <a:r>
              <a:rPr b="1" lang="fr-FR" u="sng">
                <a:solidFill>
                  <a:srgbClr val="ffffff"/>
                </a:solidFill>
                <a:latin typeface="Times New Roman"/>
                <a:ea typeface="ＭＳ Ｐゴシック"/>
                <a:hlinkClick r:id="rId10"/>
              </a:rPr>
              <a:t>http://en.wikipedia.org/wiki/Make_(software)#Modern_versions</a:t>
            </a:r>
            <a:endParaRPr/>
          </a:p>
          <a:p>
            <a:pPr>
              <a:buSzPct val="45000"/>
              <a:buFont charset="2" typeface="Wingdings"/>
              <a:buChar char=""/>
            </a:pPr>
            <a:r>
              <a:rPr b="1" lang="fr-FR" u="sng">
                <a:solidFill>
                  <a:srgbClr val="ffffff"/>
                </a:solidFill>
                <a:latin typeface="Times New Roman"/>
                <a:ea typeface="ＭＳ Ｐゴシック"/>
                <a:hlinkClick r:id="rId11"/>
              </a:rPr>
              <a:t>http://ecee.colorado.edu/~mcclurel/gnu_make_overview.pdf</a:t>
            </a:r>
            <a:endParaRPr/>
          </a:p>
          <a:p>
            <a:pPr>
              <a:buSzPct val="45000"/>
              <a:buFont charset="2" typeface="Wingdings"/>
              <a:buChar char=""/>
            </a:pPr>
            <a:r>
              <a:rPr b="1" lang="fr-FR" u="sng">
                <a:solidFill>
                  <a:srgbClr val="ffffff"/>
                </a:solidFill>
                <a:latin typeface="Times New Roman"/>
                <a:ea typeface="ＭＳ Ｐゴシック"/>
                <a:hlinkClick r:id="rId12"/>
              </a:rPr>
              <a:t>http://static.maemo.org/static/d/dcacc028fda611dd9062b3dd54505f765f76_gnu_make_and_makefiles.pdf</a:t>
            </a:r>
            <a:endParaRPr/>
          </a:p>
          <a:p>
            <a:endParaRPr/>
          </a:p>
        </p:txBody>
      </p:sp>
      <p:sp>
        <p:nvSpPr>
          <p:cNvPr id="397"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398" name="Picture 7"/>
          <p:cNvPicPr/>
          <p:nvPr/>
        </p:nvPicPr>
        <p:blipFill>
          <a:blip r:embed="rId13"/>
          <a:stretch>
            <a:fillRect/>
          </a:stretch>
        </p:blipFill>
        <p:spPr>
          <a:xfrm>
            <a:off x="271440" y="22320"/>
            <a:ext cx="649800" cy="656280"/>
          </a:xfrm>
          <a:prstGeom prst="rect">
            <a:avLst/>
          </a:prstGeom>
        </p:spPr>
      </p:pic>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99" name="Picture 2"/>
          <p:cNvPicPr/>
          <p:nvPr/>
        </p:nvPicPr>
        <p:blipFill>
          <a:blip r:embed="rId1"/>
          <a:stretch>
            <a:fillRect/>
          </a:stretch>
        </p:blipFill>
        <p:spPr>
          <a:xfrm>
            <a:off x="1523880" y="1600200"/>
            <a:ext cx="3094560" cy="3094560"/>
          </a:xfrm>
          <a:prstGeom prst="rect">
            <a:avLst/>
          </a:prstGeom>
        </p:spPr>
      </p:pic>
      <p:sp>
        <p:nvSpPr>
          <p:cNvPr id="400" name="CustomShape 1"/>
          <p:cNvSpPr/>
          <p:nvPr/>
        </p:nvSpPr>
        <p:spPr>
          <a:xfrm>
            <a:off x="5119920" y="3124080"/>
            <a:ext cx="2590920" cy="455400"/>
          </a:xfrm>
          <a:prstGeom prst="rect">
            <a:avLst/>
          </a:prstGeom>
        </p:spPr>
        <p:txBody>
          <a:bodyPr bIns="45000" lIns="90000" rIns="90000" tIns="45000" wrap="none"/>
          <a:p>
            <a:r>
              <a:rPr b="1" lang="fr-FR" sz="2400">
                <a:solidFill>
                  <a:srgbClr val="000000"/>
                </a:solidFill>
                <a:latin typeface="Times New Roman"/>
                <a:ea typeface="ＭＳ Ｐゴシック"/>
              </a:rPr>
              <a:t>GNU/MAKE LAB</a:t>
            </a:r>
            <a:endParaRPr/>
          </a:p>
        </p:txBody>
      </p:sp>
      <p:sp>
        <p:nvSpPr>
          <p:cNvPr id="401" name="CustomShape 2"/>
          <p:cNvSpPr/>
          <p:nvPr/>
        </p:nvSpPr>
        <p:spPr>
          <a:xfrm>
            <a:off x="155520" y="-144360"/>
            <a:ext cx="303840" cy="303840"/>
          </a:xfrm>
          <a:prstGeom prst="rect">
            <a:avLst/>
          </a:prstGeom>
        </p:spPr>
      </p:sp>
      <p:sp>
        <p:nvSpPr>
          <p:cNvPr id="402"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403" name="Picture 7"/>
          <p:cNvPicPr/>
          <p:nvPr/>
        </p:nvPicPr>
        <p:blipFill>
          <a:blip r:embed="rId2"/>
          <a:stretch>
            <a:fillRect/>
          </a:stretch>
        </p:blipFill>
        <p:spPr>
          <a:xfrm>
            <a:off x="271440" y="22320"/>
            <a:ext cx="649800" cy="656280"/>
          </a:xfrm>
          <a:prstGeom prst="rect">
            <a:avLst/>
          </a:prstGeom>
        </p:spPr>
      </p:pic>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04" name="Image 13"/>
          <p:cNvPicPr/>
          <p:nvPr/>
        </p:nvPicPr>
        <p:blipFill>
          <a:blip r:embed="rId1"/>
          <a:stretch>
            <a:fillRect/>
          </a:stretch>
        </p:blipFill>
        <p:spPr>
          <a:xfrm>
            <a:off x="914400" y="2057400"/>
            <a:ext cx="3496320" cy="2208600"/>
          </a:xfrm>
          <a:prstGeom prst="rect">
            <a:avLst/>
          </a:prstGeom>
        </p:spPr>
      </p:pic>
      <p:sp>
        <p:nvSpPr>
          <p:cNvPr id="405" name="CustomShape 1"/>
          <p:cNvSpPr/>
          <p:nvPr/>
        </p:nvSpPr>
        <p:spPr>
          <a:xfrm>
            <a:off x="304920" y="762120"/>
            <a:ext cx="8714160" cy="600336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The main goal of the lab is to write a makefile with several targets:</a:t>
            </a:r>
            <a:endParaRPr/>
          </a:p>
          <a:p>
            <a:endParaRPr/>
          </a:p>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 project have three source code: data.c, main.c and io.c</a:t>
            </a:r>
            <a:endParaRPr/>
          </a:p>
          <a:p>
            <a:endParaRPr/>
          </a:p>
          <a:p>
            <a:endParaRPr/>
          </a:p>
          <a:p>
            <a:endParaRPr/>
          </a:p>
          <a:p>
            <a:endParaRPr/>
          </a:p>
          <a:p>
            <a:endParaRPr/>
          </a:p>
          <a:p>
            <a:endParaRPr/>
          </a:p>
          <a:p>
            <a:endParaRPr/>
          </a:p>
          <a:p>
            <a:pPr>
              <a:buSzPct val="45000"/>
              <a:buFont charset="2" typeface="Wingdings"/>
              <a:buChar char=""/>
            </a:pPr>
            <a:r>
              <a:rPr lang="fr-FR" sz="2400">
                <a:solidFill>
                  <a:srgbClr val="000000"/>
                </a:solidFill>
                <a:latin typeface="Times New Roman"/>
                <a:ea typeface="ＭＳ Ｐゴシック"/>
              </a:rPr>
              <a:t>The make file should support the following targets:</a:t>
            </a:r>
            <a:endParaRPr/>
          </a:p>
          <a:p>
            <a:pPr lvl="1">
              <a:buSzPct val="45000"/>
              <a:buFont charset="2" typeface="Wingdings"/>
              <a:buChar char=""/>
            </a:pPr>
            <a:r>
              <a:rPr lang="fr-FR" sz="2000">
                <a:solidFill>
                  <a:srgbClr val="000000"/>
                </a:solidFill>
                <a:latin typeface="Times New Roman"/>
                <a:ea typeface="ＭＳ Ｐゴシック"/>
              </a:rPr>
              <a:t>Compilation:</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make (aka make all)</a:t>
            </a:r>
            <a:endParaRPr/>
          </a:p>
          <a:p>
            <a:pPr lvl="1">
              <a:buSzPct val="45000"/>
              <a:buFont charset="2" typeface="Wingdings"/>
              <a:buChar char=""/>
            </a:pPr>
            <a:r>
              <a:rPr lang="fr-FR" sz="2000">
                <a:solidFill>
                  <a:srgbClr val="000000"/>
                </a:solidFill>
                <a:latin typeface="Times New Roman"/>
                <a:ea typeface="ＭＳ Ｐゴシック"/>
              </a:rPr>
              <a:t>Cleaning old objects:</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make clean</a:t>
            </a:r>
            <a:endParaRPr/>
          </a:p>
          <a:p>
            <a:pPr lvl="1">
              <a:buSzPct val="45000"/>
              <a:buFont charset="2" typeface="Wingdings"/>
              <a:buChar char=""/>
            </a:pPr>
            <a:r>
              <a:rPr lang="fr-FR" sz="2000">
                <a:solidFill>
                  <a:srgbClr val="000000"/>
                </a:solidFill>
                <a:latin typeface="Times New Roman"/>
                <a:ea typeface="ＭＳ Ｐゴシック"/>
              </a:rPr>
              <a:t>Create tarball:</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make dist</a:t>
            </a:r>
            <a:endParaRPr/>
          </a:p>
          <a:p>
            <a:pPr lvl="1">
              <a:buSzPct val="45000"/>
              <a:buFont charset="2" typeface="Wingdings"/>
              <a:buChar char=""/>
            </a:pPr>
            <a:r>
              <a:rPr lang="fr-FR" sz="2000">
                <a:solidFill>
                  <a:srgbClr val="000000"/>
                </a:solidFill>
                <a:latin typeface="Times New Roman"/>
                <a:ea typeface="ＭＳ Ｐゴシック"/>
              </a:rPr>
              <a:t>Create an installer:</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make DESTDIR=«PATH» install </a:t>
            </a:r>
            <a:endParaRPr/>
          </a:p>
          <a:p>
            <a:pPr lvl="1">
              <a:buSzPct val="45000"/>
              <a:buFont charset="2" typeface="Wingdings"/>
              <a:buChar char=""/>
            </a:pPr>
            <a:r>
              <a:rPr lang="fr-FR" sz="2000">
                <a:solidFill>
                  <a:srgbClr val="000000"/>
                </a:solidFill>
                <a:latin typeface="Times New Roman"/>
                <a:ea typeface="ＭＳ Ｐゴシック"/>
              </a:rPr>
              <a:t>Create an uninstaller:</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make DESTDIR=«PATH» uninstall </a:t>
            </a:r>
            <a:endParaRPr/>
          </a:p>
          <a:p>
            <a:endParaRPr/>
          </a:p>
        </p:txBody>
      </p:sp>
      <p:sp>
        <p:nvSpPr>
          <p:cNvPr id="406"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407" name="Picture 7"/>
          <p:cNvPicPr/>
          <p:nvPr/>
        </p:nvPicPr>
        <p:blipFill>
          <a:blip r:embed="rId2"/>
          <a:stretch>
            <a:fillRect/>
          </a:stretch>
        </p:blipFill>
        <p:spPr>
          <a:xfrm>
            <a:off x="271440" y="22320"/>
            <a:ext cx="649800" cy="656280"/>
          </a:xfrm>
          <a:prstGeom prst="rect">
            <a:avLst/>
          </a:prstGeom>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8" name="CustomShape 1"/>
          <p:cNvSpPr/>
          <p:nvPr/>
        </p:nvSpPr>
        <p:spPr>
          <a:xfrm>
            <a:off x="609480" y="1600200"/>
            <a:ext cx="7923600" cy="2132640"/>
          </a:xfrm>
          <a:prstGeom prst="rect">
            <a:avLst/>
          </a:prstGeom>
          <a:gradFill>
            <a:gsLst>
              <a:gs pos="0">
                <a:srgbClr val="bcbcbc"/>
              </a:gs>
              <a:gs pos="100000">
                <a:srgbClr val="ededed"/>
              </a:gs>
            </a:gsLst>
            <a:lin ang="16200000"/>
          </a:gradFill>
          <a:ln w="9360">
            <a:solidFill>
              <a:srgbClr val="000000"/>
            </a:solidFill>
            <a:round/>
          </a:ln>
        </p:spPr>
      </p:sp>
      <p:sp>
        <p:nvSpPr>
          <p:cNvPr id="409" name="CustomShape 2"/>
          <p:cNvSpPr/>
          <p:nvPr/>
        </p:nvSpPr>
        <p:spPr>
          <a:xfrm>
            <a:off x="762120" y="1905120"/>
            <a:ext cx="7466400" cy="1538280"/>
          </a:xfrm>
          <a:prstGeom prst="rect">
            <a:avLst/>
          </a:prstGeom>
        </p:spPr>
        <p:txBody>
          <a:bodyPr bIns="45000" lIns="90000" rIns="90000" tIns="45000"/>
          <a:p>
            <a:pPr algn="ctr"/>
            <a:r>
              <a:rPr b="1" lang="fr-FR" sz="2000">
                <a:solidFill>
                  <a:srgbClr val="ffffff"/>
                </a:solidFill>
                <a:latin typeface="Times New Roman"/>
                <a:ea typeface="ＭＳ Ｐゴシック"/>
              </a:rPr>
              <a:t>So, if we check the several Makefiles written,</a:t>
            </a:r>
            <a:endParaRPr/>
          </a:p>
          <a:p>
            <a:pPr algn="ctr"/>
            <a:r>
              <a:rPr b="1" lang="fr-FR" sz="2000">
                <a:solidFill>
                  <a:srgbClr val="ffffff"/>
                </a:solidFill>
                <a:latin typeface="Times New Roman"/>
                <a:ea typeface="ＭＳ Ｐゴシック"/>
              </a:rPr>
              <a:t>no one will be identical,</a:t>
            </a:r>
            <a:endParaRPr/>
          </a:p>
          <a:p>
            <a:pPr algn="ctr"/>
            <a:r>
              <a:rPr b="1" lang="fr-FR" sz="2000">
                <a:solidFill>
                  <a:srgbClr val="ffffff"/>
                </a:solidFill>
                <a:latin typeface="Times New Roman"/>
                <a:ea typeface="ＭＳ Ｐゴシック"/>
              </a:rPr>
              <a:t>that’s mean there is no uniformisation/no standard.</a:t>
            </a:r>
            <a:endParaRPr/>
          </a:p>
          <a:p>
            <a:pPr algn="ctr"/>
            <a:r>
              <a:rPr b="1" lang="fr-FR" sz="2000">
                <a:solidFill>
                  <a:srgbClr val="ffffff"/>
                </a:solidFill>
                <a:latin typeface="Times New Roman"/>
                <a:ea typeface="ＭＳ Ｐゴシック"/>
              </a:rPr>
              <a:t> </a:t>
            </a:r>
            <a:r>
              <a:rPr b="1" lang="fr-FR" sz="2000">
                <a:solidFill>
                  <a:srgbClr val="ffffff"/>
                </a:solidFill>
                <a:latin typeface="Times New Roman"/>
                <a:ea typeface="ＭＳ Ｐゴシック"/>
              </a:rPr>
              <a:t>That what the autotools provide.</a:t>
            </a:r>
            <a:endParaRPr/>
          </a:p>
        </p:txBody>
      </p:sp>
      <p:sp>
        <p:nvSpPr>
          <p:cNvPr id="410" name="CustomShape 3"/>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Quick GNU/make reminder</a:t>
            </a:r>
            <a:endParaRPr/>
          </a:p>
        </p:txBody>
      </p:sp>
      <p:pic>
        <p:nvPicPr>
          <p:cNvPr descr="" id="411" name="Picture 7"/>
          <p:cNvPicPr/>
          <p:nvPr/>
        </p:nvPicPr>
        <p:blipFill>
          <a:blip r:embed="rId1"/>
          <a:stretch>
            <a:fillRect/>
          </a:stretch>
        </p:blipFill>
        <p:spPr>
          <a:xfrm>
            <a:off x="271440" y="22320"/>
            <a:ext cx="649800" cy="656280"/>
          </a:xfrm>
          <a:prstGeom prst="rect">
            <a:avLst/>
          </a:prstGeom>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2" name="CustomShape 1"/>
          <p:cNvSpPr/>
          <p:nvPr/>
        </p:nvSpPr>
        <p:spPr>
          <a:xfrm>
            <a:off x="990720" y="76320"/>
            <a:ext cx="7987320" cy="637200"/>
          </a:xfrm>
          <a:prstGeom prst="rect">
            <a:avLst/>
          </a:prstGeom>
        </p:spPr>
      </p:sp>
      <p:pic>
        <p:nvPicPr>
          <p:cNvPr descr="" id="413" name="Picture 29"/>
          <p:cNvPicPr/>
          <p:nvPr/>
        </p:nvPicPr>
        <p:blipFill>
          <a:blip r:embed="rId1"/>
          <a:stretch>
            <a:fillRect/>
          </a:stretch>
        </p:blipFill>
        <p:spPr>
          <a:xfrm>
            <a:off x="271440" y="22320"/>
            <a:ext cx="649800" cy="656280"/>
          </a:xfrm>
          <a:prstGeom prst="rect">
            <a:avLst/>
          </a:prstGeom>
        </p:spPr>
      </p:pic>
      <p:pic>
        <p:nvPicPr>
          <p:cNvPr descr="" id="414" name="Picture 2"/>
          <p:cNvPicPr/>
          <p:nvPr/>
        </p:nvPicPr>
        <p:blipFill>
          <a:blip r:embed="rId2"/>
          <a:stretch>
            <a:fillRect/>
          </a:stretch>
        </p:blipFill>
        <p:spPr>
          <a:xfrm>
            <a:off x="1905120" y="685800"/>
            <a:ext cx="4570920" cy="4570920"/>
          </a:xfrm>
          <a:prstGeom prst="rect">
            <a:avLst/>
          </a:prstGeom>
        </p:spPr>
      </p:pic>
      <p:sp>
        <p:nvSpPr>
          <p:cNvPr id="415"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autotools process</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works the templates are written.</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16" name="Picture 2"/>
          <p:cNvPicPr/>
          <p:nvPr/>
        </p:nvPicPr>
        <p:blipFill>
          <a:blip r:embed="rId1"/>
          <a:stretch>
            <a:fillRect/>
          </a:stretch>
        </p:blipFill>
        <p:spPr>
          <a:xfrm>
            <a:off x="304920" y="914400"/>
            <a:ext cx="4758480" cy="5637600"/>
          </a:xfrm>
          <a:prstGeom prst="rect">
            <a:avLst/>
          </a:prstGeom>
        </p:spPr>
      </p:pic>
      <p:sp>
        <p:nvSpPr>
          <p:cNvPr id="417" name="CustomShape 1"/>
          <p:cNvSpPr/>
          <p:nvPr/>
        </p:nvSpPr>
        <p:spPr>
          <a:xfrm>
            <a:off x="228600" y="1676520"/>
            <a:ext cx="4799520" cy="761040"/>
          </a:xfrm>
          <a:prstGeom prst="rect">
            <a:avLst/>
          </a:prstGeom>
          <a:ln w="28440">
            <a:solidFill>
              <a:srgbClr val="0070c0"/>
            </a:solidFill>
            <a:round/>
          </a:ln>
        </p:spPr>
      </p:sp>
      <p:cxnSp>
        <p:nvCxnSpPr>
          <p:cNvPr id="418" name="Line 2"/>
          <p:cNvCxnSpPr/>
          <p:nvPr/>
        </p:nvCxnSpPr>
        <p:spPr>
          <xfrm>
            <a:off x="0" y="0"/>
            <a:ext cx="360" cy="360"/>
          </xfrm>
          <a:prstGeom prst="line">
            <a:avLst/>
          </a:prstGeom>
          <a:ln w="9360">
            <a:solidFill>
              <a:srgbClr val="0070c0"/>
            </a:solidFill>
            <a:round/>
            <a:tailEnd len="med" type="triangle" w="med"/>
          </a:ln>
        </p:spPr>
      </p:cxnSp>
      <p:sp>
        <p:nvSpPr>
          <p:cNvPr id="419" name="CustomShape 3"/>
          <p:cNvSpPr/>
          <p:nvPr/>
        </p:nvSpPr>
        <p:spPr>
          <a:xfrm>
            <a:off x="5486400" y="1676520"/>
            <a:ext cx="3656520" cy="1581480"/>
          </a:xfrm>
          <a:prstGeom prst="rect">
            <a:avLst/>
          </a:prstGeom>
        </p:spPr>
        <p:txBody>
          <a:bodyPr bIns="45000" lIns="90000" rIns="90000" tIns="45000"/>
          <a:p>
            <a:r>
              <a:rPr lang="fr-FR" sz="1400">
                <a:solidFill>
                  <a:srgbClr val="0070c0"/>
                </a:solidFill>
                <a:latin typeface="Times New Roman"/>
                <a:ea typeface="ＭＳ Ｐゴシック"/>
              </a:rPr>
              <a:t>Developers, will work only on the following templates:</a:t>
            </a:r>
            <a:endParaRPr/>
          </a:p>
          <a:p>
            <a:pPr lvl="1">
              <a:buSzPct val="45000"/>
              <a:buFont charset="2" typeface="Wingdings"/>
              <a:buChar char=""/>
            </a:pPr>
            <a:r>
              <a:rPr lang="fr-FR" sz="1400">
                <a:solidFill>
                  <a:srgbClr val="0070c0"/>
                </a:solidFill>
                <a:latin typeface="Times New Roman"/>
                <a:ea typeface="ＭＳ Ｐゴシック"/>
              </a:rPr>
              <a:t>configure.ac</a:t>
            </a:r>
            <a:endParaRPr/>
          </a:p>
          <a:p>
            <a:pPr lvl="1">
              <a:buSzPct val="45000"/>
              <a:buFont charset="2" typeface="Wingdings"/>
              <a:buChar char=""/>
            </a:pPr>
            <a:r>
              <a:rPr lang="fr-FR" sz="1400">
                <a:solidFill>
                  <a:srgbClr val="0070c0"/>
                </a:solidFill>
                <a:latin typeface="Times New Roman"/>
                <a:ea typeface="ＭＳ Ｐゴシック"/>
              </a:rPr>
              <a:t>Makefile.am</a:t>
            </a:r>
            <a:endParaRPr/>
          </a:p>
          <a:p>
            <a:pPr lvl="1">
              <a:buSzPct val="45000"/>
              <a:buFont charset="2" typeface="Wingdings"/>
              <a:buChar char=""/>
            </a:pPr>
            <a:r>
              <a:rPr lang="fr-FR" sz="1400">
                <a:solidFill>
                  <a:srgbClr val="0070c0"/>
                </a:solidFill>
                <a:latin typeface="Times New Roman"/>
                <a:ea typeface="ＭＳ Ｐゴシック"/>
              </a:rPr>
              <a:t>&lt;component&gt;.pc.in</a:t>
            </a:r>
            <a:endParaRPr/>
          </a:p>
          <a:p>
            <a:r>
              <a:rPr lang="fr-FR" sz="1400">
                <a:solidFill>
                  <a:srgbClr val="0070c0"/>
                </a:solidFill>
                <a:latin typeface="Times New Roman"/>
                <a:ea typeface="ＭＳ Ｐゴシック"/>
              </a:rPr>
              <a:t>Only those files will be saved in the repository.</a:t>
            </a:r>
            <a:endParaRPr/>
          </a:p>
        </p:txBody>
      </p:sp>
      <p:sp>
        <p:nvSpPr>
          <p:cNvPr id="420" name="Line 4"/>
          <p:cNvSpPr/>
          <p:nvPr/>
        </p:nvSpPr>
        <p:spPr>
          <a:xfrm>
            <a:off x="208080" y="2514600"/>
            <a:ext cx="20520" cy="2742840"/>
          </a:xfrm>
          <a:prstGeom prst="line">
            <a:avLst/>
          </a:prstGeom>
          <a:ln w="28440">
            <a:solidFill>
              <a:srgbClr val="00664c"/>
            </a:solidFill>
            <a:round/>
          </a:ln>
        </p:spPr>
      </p:sp>
      <p:sp>
        <p:nvSpPr>
          <p:cNvPr id="421" name="Line 5"/>
          <p:cNvSpPr/>
          <p:nvPr/>
        </p:nvSpPr>
        <p:spPr>
          <a:xfrm>
            <a:off x="219240" y="2514600"/>
            <a:ext cx="4809960" cy="0"/>
          </a:xfrm>
          <a:prstGeom prst="line">
            <a:avLst/>
          </a:prstGeom>
          <a:ln w="28440">
            <a:solidFill>
              <a:srgbClr val="00664c"/>
            </a:solidFill>
            <a:round/>
          </a:ln>
        </p:spPr>
      </p:sp>
      <p:sp>
        <p:nvSpPr>
          <p:cNvPr id="422" name="Line 6"/>
          <p:cNvSpPr/>
          <p:nvPr/>
        </p:nvSpPr>
        <p:spPr>
          <a:xfrm>
            <a:off x="228600" y="5271480"/>
            <a:ext cx="4876560" cy="0"/>
          </a:xfrm>
          <a:prstGeom prst="line">
            <a:avLst/>
          </a:prstGeom>
          <a:ln w="28440">
            <a:solidFill>
              <a:srgbClr val="00664c"/>
            </a:solidFill>
            <a:round/>
          </a:ln>
        </p:spPr>
      </p:sp>
      <p:sp>
        <p:nvSpPr>
          <p:cNvPr id="423" name="Line 7"/>
          <p:cNvSpPr/>
          <p:nvPr/>
        </p:nvSpPr>
        <p:spPr>
          <a:xfrm>
            <a:off x="5028840" y="2514600"/>
            <a:ext cx="76320" cy="2742840"/>
          </a:xfrm>
          <a:prstGeom prst="line">
            <a:avLst/>
          </a:prstGeom>
          <a:ln w="28440">
            <a:solidFill>
              <a:srgbClr val="00664c"/>
            </a:solidFill>
            <a:round/>
          </a:ln>
        </p:spPr>
      </p:sp>
      <p:sp>
        <p:nvSpPr>
          <p:cNvPr id="424" name="CustomShape 8"/>
          <p:cNvSpPr/>
          <p:nvPr/>
        </p:nvSpPr>
        <p:spPr>
          <a:xfrm>
            <a:off x="228600" y="5334120"/>
            <a:ext cx="4875840" cy="1218240"/>
          </a:xfrm>
          <a:prstGeom prst="rect">
            <a:avLst/>
          </a:prstGeom>
          <a:ln w="28440">
            <a:solidFill>
              <a:srgbClr val="c00000"/>
            </a:solidFill>
            <a:round/>
          </a:ln>
        </p:spPr>
      </p:sp>
      <p:cxnSp>
        <p:nvCxnSpPr>
          <p:cNvPr id="425" name="Line 9"/>
          <p:cNvCxnSpPr/>
          <p:nvPr/>
        </p:nvCxnSpPr>
        <p:spPr>
          <xfrm>
            <a:off x="0" y="0"/>
            <a:ext cx="360" cy="360"/>
          </xfrm>
          <a:prstGeom prst="line">
            <a:avLst/>
          </a:prstGeom>
          <a:ln w="9360">
            <a:solidFill>
              <a:srgbClr val="c00000"/>
            </a:solidFill>
            <a:round/>
            <a:tailEnd len="med" type="triangle" w="med"/>
          </a:ln>
        </p:spPr>
      </p:cxnSp>
      <p:sp>
        <p:nvSpPr>
          <p:cNvPr id="426" name="CustomShape 10"/>
          <p:cNvSpPr/>
          <p:nvPr/>
        </p:nvSpPr>
        <p:spPr>
          <a:xfrm>
            <a:off x="5681520" y="5123520"/>
            <a:ext cx="3351600" cy="1155240"/>
          </a:xfrm>
          <a:prstGeom prst="rect">
            <a:avLst/>
          </a:prstGeom>
        </p:spPr>
        <p:txBody>
          <a:bodyPr bIns="45000" lIns="90000" rIns="90000" tIns="45000"/>
          <a:p>
            <a:r>
              <a:rPr b="1" lang="fr-FR" sz="1400">
                <a:solidFill>
                  <a:srgbClr val="c00000"/>
                </a:solidFill>
                <a:latin typeface="Times New Roman"/>
                <a:ea typeface="ＭＳ Ｐゴシック"/>
              </a:rPr>
              <a:t>STEP 2 </a:t>
            </a:r>
            <a:r>
              <a:rPr lang="fr-FR" sz="1400">
                <a:solidFill>
                  <a:srgbClr val="c00000"/>
                </a:solidFill>
                <a:latin typeface="Times New Roman"/>
                <a:ea typeface="ＭＳ Ｐゴシック"/>
              </a:rPr>
              <a:t>: this is what the end user will work with:</a:t>
            </a:r>
            <a:endParaRPr/>
          </a:p>
          <a:p>
            <a:r>
              <a:rPr lang="fr-FR" sz="1400">
                <a:solidFill>
                  <a:srgbClr val="c00000"/>
                </a:solidFill>
                <a:latin typeface="Times New Roman"/>
                <a:ea typeface="ＭＳ Ｐゴシック"/>
              </a:rPr>
              <a:t>./configure …</a:t>
            </a:r>
            <a:endParaRPr/>
          </a:p>
          <a:p>
            <a:r>
              <a:rPr lang="fr-FR" sz="1400">
                <a:solidFill>
                  <a:srgbClr val="c00000"/>
                </a:solidFill>
                <a:latin typeface="Times New Roman"/>
                <a:ea typeface="ＭＳ Ｐゴシック"/>
              </a:rPr>
              <a:t>make </a:t>
            </a:r>
            <a:endParaRPr/>
          </a:p>
          <a:p>
            <a:r>
              <a:rPr lang="fr-FR" sz="1400">
                <a:solidFill>
                  <a:srgbClr val="c00000"/>
                </a:solidFill>
                <a:latin typeface="Times New Roman"/>
                <a:ea typeface="ＭＳ Ｐゴシック"/>
              </a:rPr>
              <a:t>make install</a:t>
            </a:r>
            <a:endParaRPr/>
          </a:p>
        </p:txBody>
      </p:sp>
      <p:cxnSp>
        <p:nvCxnSpPr>
          <p:cNvPr id="427" name="Line 11"/>
          <p:cNvCxnSpPr/>
          <p:nvPr/>
        </p:nvCxnSpPr>
        <p:spPr>
          <xfrm>
            <a:off x="0" y="0"/>
            <a:ext cx="360" cy="360"/>
          </xfrm>
          <a:prstGeom prst="line">
            <a:avLst/>
          </a:prstGeom>
          <a:ln w="9360">
            <a:solidFill>
              <a:srgbClr val="00664c"/>
            </a:solidFill>
            <a:round/>
            <a:tailEnd len="med" type="triangle" w="med"/>
          </a:ln>
        </p:spPr>
      </p:cxnSp>
      <p:sp>
        <p:nvSpPr>
          <p:cNvPr id="428" name="CustomShape 12"/>
          <p:cNvSpPr/>
          <p:nvPr/>
        </p:nvSpPr>
        <p:spPr>
          <a:xfrm>
            <a:off x="5715000" y="3733920"/>
            <a:ext cx="3351600" cy="729000"/>
          </a:xfrm>
          <a:prstGeom prst="rect">
            <a:avLst/>
          </a:prstGeom>
        </p:spPr>
        <p:txBody>
          <a:bodyPr bIns="45000" lIns="90000" rIns="90000" tIns="45000"/>
          <a:p>
            <a:r>
              <a:rPr b="1" lang="fr-FR" sz="1400">
                <a:solidFill>
                  <a:srgbClr val="00664c"/>
                </a:solidFill>
                <a:latin typeface="Times New Roman"/>
                <a:ea typeface="ＭＳ Ｐゴシック"/>
              </a:rPr>
              <a:t>STEP 1 </a:t>
            </a:r>
            <a:r>
              <a:rPr lang="fr-FR" sz="1400">
                <a:solidFill>
                  <a:srgbClr val="00664c"/>
                </a:solidFill>
                <a:latin typeface="Times New Roman"/>
                <a:ea typeface="ＭＳ Ｐゴシック"/>
              </a:rPr>
              <a:t>: this is an intermediate step done by the autogen.sh script. This should be done each time the templates are updated.</a:t>
            </a:r>
            <a:endParaRPr/>
          </a:p>
        </p:txBody>
      </p:sp>
      <p:sp>
        <p:nvSpPr>
          <p:cNvPr id="429" name="CustomShape 13"/>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30" name="Picture 7"/>
          <p:cNvPicPr/>
          <p:nvPr/>
        </p:nvPicPr>
        <p:blipFill>
          <a:blip r:embed="rId2"/>
          <a:stretch>
            <a:fillRect/>
          </a:stretch>
        </p:blipFill>
        <p:spPr>
          <a:xfrm>
            <a:off x="436680" y="174600"/>
            <a:ext cx="649800" cy="656280"/>
          </a:xfrm>
          <a:prstGeom prst="rect">
            <a:avLst/>
          </a:prstGeom>
        </p:spPr>
      </p:pic>
      <p:sp>
        <p:nvSpPr>
          <p:cNvPr id="431" name="CustomShape 14"/>
          <p:cNvSpPr/>
          <p:nvPr/>
        </p:nvSpPr>
        <p:spPr>
          <a:xfrm>
            <a:off x="228600" y="914400"/>
            <a:ext cx="4799520" cy="684720"/>
          </a:xfrm>
          <a:prstGeom prst="rect">
            <a:avLst/>
          </a:prstGeom>
          <a:ln w="28440">
            <a:solidFill>
              <a:srgbClr val="996600"/>
            </a:solidFill>
            <a:round/>
          </a:ln>
        </p:spPr>
      </p:sp>
      <p:cxnSp>
        <p:nvCxnSpPr>
          <p:cNvPr id="432" name="Line 15"/>
          <p:cNvCxnSpPr/>
          <p:nvPr/>
        </p:nvCxnSpPr>
        <p:spPr>
          <xfrm>
            <a:off x="0" y="0"/>
            <a:ext cx="360" cy="360"/>
          </xfrm>
          <a:prstGeom prst="line">
            <a:avLst/>
          </a:prstGeom>
          <a:ln w="9360">
            <a:solidFill>
              <a:srgbClr val="996600"/>
            </a:solidFill>
            <a:round/>
            <a:tailEnd len="med" type="triangle" w="med"/>
          </a:ln>
        </p:spPr>
      </p:cxnSp>
      <p:sp>
        <p:nvSpPr>
          <p:cNvPr id="433" name="CustomShape 16"/>
          <p:cNvSpPr/>
          <p:nvPr/>
        </p:nvSpPr>
        <p:spPr>
          <a:xfrm>
            <a:off x="5638680" y="642960"/>
            <a:ext cx="3351600" cy="729000"/>
          </a:xfrm>
          <a:prstGeom prst="rect">
            <a:avLst/>
          </a:prstGeom>
        </p:spPr>
        <p:txBody>
          <a:bodyPr bIns="45000" lIns="90000" rIns="90000" tIns="45000"/>
          <a:p>
            <a:r>
              <a:rPr b="1" lang="fr-FR" sz="1400">
                <a:solidFill>
                  <a:srgbClr val="996600"/>
                </a:solidFill>
                <a:latin typeface="Times New Roman"/>
                <a:ea typeface="ＭＳ Ｐゴシック"/>
              </a:rPr>
              <a:t>STEP 0 </a:t>
            </a:r>
            <a:r>
              <a:rPr lang="fr-FR" sz="1400">
                <a:solidFill>
                  <a:srgbClr val="996600"/>
                </a:solidFill>
                <a:latin typeface="Times New Roman"/>
                <a:ea typeface="ＭＳ Ｐゴシック"/>
              </a:rPr>
              <a:t>: introspection with existing source code. Will generate a configure.san (to be renamed into a configure.ac)</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CustomShape 1"/>
          <p:cNvSpPr/>
          <p:nvPr/>
        </p:nvSpPr>
        <p:spPr>
          <a:xfrm>
            <a:off x="769680" y="4495680"/>
            <a:ext cx="2723760" cy="302760"/>
          </a:xfrm>
          <a:prstGeom prst="rect">
            <a:avLst/>
          </a:prstGeom>
        </p:spPr>
        <p:txBody>
          <a:bodyPr bIns="45000" lIns="90000" rIns="90000" tIns="45000" wrap="none"/>
          <a:p>
            <a:r>
              <a:rPr b="1" lang="fr-FR" sz="1400">
                <a:solidFill>
                  <a:srgbClr val="000000"/>
                </a:solidFill>
                <a:latin typeface="Times New Roman"/>
                <a:ea typeface="ＭＳ Ｐゴシック"/>
              </a:rPr>
              <a:t>make DESTDIR=&lt;PATH&gt; </a:t>
            </a:r>
            <a:r>
              <a:rPr b="1" lang="fr-FR" sz="1400">
                <a:solidFill>
                  <a:srgbClr val="c00000"/>
                </a:solidFill>
                <a:latin typeface="Times New Roman"/>
                <a:ea typeface="ＭＳ Ｐゴシック"/>
              </a:rPr>
              <a:t>install</a:t>
            </a:r>
            <a:endParaRPr/>
          </a:p>
        </p:txBody>
      </p:sp>
      <p:sp>
        <p:nvSpPr>
          <p:cNvPr id="435" name="CustomShape 2"/>
          <p:cNvSpPr/>
          <p:nvPr/>
        </p:nvSpPr>
        <p:spPr>
          <a:xfrm>
            <a:off x="3429000" y="762120"/>
            <a:ext cx="1294200" cy="333000"/>
          </a:xfrm>
          <a:prstGeom prst="rect">
            <a:avLst/>
          </a:prstGeom>
        </p:spPr>
        <p:txBody>
          <a:bodyPr bIns="45000" lIns="90000" rIns="90000" tIns="45000"/>
          <a:p>
            <a:r>
              <a:rPr b="1" lang="fr-FR" sz="1600">
                <a:solidFill>
                  <a:srgbClr val="000000"/>
                </a:solidFill>
                <a:latin typeface="Times New Roman"/>
                <a:ea typeface="ＭＳ Ｐゴシック"/>
              </a:rPr>
              <a:t>./autogen.sh</a:t>
            </a:r>
            <a:endParaRPr/>
          </a:p>
        </p:txBody>
      </p:sp>
      <p:cxnSp>
        <p:nvCxnSpPr>
          <p:cNvPr id="436" name="Line 3"/>
          <p:cNvCxnSpPr/>
          <p:nvPr/>
        </p:nvCxnSpPr>
        <p:spPr>
          <xfrm>
            <a:off x="0" y="0"/>
            <a:ext cx="360" cy="360"/>
          </xfrm>
          <a:prstGeom prst="line">
            <a:avLst/>
          </a:prstGeom>
          <a:ln w="9360">
            <a:solidFill>
              <a:srgbClr val="000000"/>
            </a:solidFill>
            <a:round/>
            <a:tailEnd len="med" type="triangle" w="med"/>
          </a:ln>
        </p:spPr>
      </p:cxnSp>
      <p:sp>
        <p:nvSpPr>
          <p:cNvPr id="437" name="CustomShape 4"/>
          <p:cNvSpPr/>
          <p:nvPr/>
        </p:nvSpPr>
        <p:spPr>
          <a:xfrm>
            <a:off x="3124080" y="1447920"/>
            <a:ext cx="1905480" cy="302760"/>
          </a:xfrm>
          <a:prstGeom prst="rect">
            <a:avLst/>
          </a:prstGeom>
        </p:spPr>
        <p:txBody>
          <a:bodyPr bIns="45000" lIns="90000" rIns="90000" tIns="45000"/>
          <a:p>
            <a:r>
              <a:rPr b="1" lang="fr-FR" sz="1400">
                <a:solidFill>
                  <a:srgbClr val="000000"/>
                </a:solidFill>
                <a:latin typeface="Times New Roman"/>
                <a:ea typeface="ＭＳ Ｐゴシック"/>
              </a:rPr>
              <a:t>./configure --prefix …</a:t>
            </a:r>
            <a:endParaRPr/>
          </a:p>
        </p:txBody>
      </p:sp>
      <p:cxnSp>
        <p:nvCxnSpPr>
          <p:cNvPr id="438" name="Line 5"/>
          <p:cNvCxnSpPr/>
          <p:nvPr/>
        </p:nvCxnSpPr>
        <p:spPr>
          <xfrm>
            <a:off x="0" y="0"/>
            <a:ext cx="360" cy="360"/>
          </xfrm>
          <a:prstGeom prst="line">
            <a:avLst/>
          </a:prstGeom>
          <a:ln w="9360">
            <a:solidFill>
              <a:srgbClr val="000000"/>
            </a:solidFill>
            <a:round/>
            <a:tailEnd len="med" type="triangle" w="med"/>
          </a:ln>
        </p:spPr>
      </p:cxnSp>
      <p:sp>
        <p:nvSpPr>
          <p:cNvPr id="439" name="CustomShape 6"/>
          <p:cNvSpPr/>
          <p:nvPr/>
        </p:nvSpPr>
        <p:spPr>
          <a:xfrm>
            <a:off x="769680" y="2362320"/>
            <a:ext cx="1019520" cy="333000"/>
          </a:xfrm>
          <a:prstGeom prst="rect">
            <a:avLst/>
          </a:prstGeom>
        </p:spPr>
        <p:txBody>
          <a:bodyPr bIns="45000" lIns="90000" rIns="90000" tIns="45000" wrap="none"/>
          <a:p>
            <a:r>
              <a:rPr b="1" lang="fr-FR" sz="1600">
                <a:solidFill>
                  <a:srgbClr val="000000"/>
                </a:solidFill>
                <a:latin typeface="Times New Roman"/>
                <a:ea typeface="ＭＳ Ｐゴシック"/>
              </a:rPr>
              <a:t>make </a:t>
            </a:r>
            <a:r>
              <a:rPr b="1" lang="fr-FR" sz="1600">
                <a:solidFill>
                  <a:srgbClr val="c00000"/>
                </a:solidFill>
                <a:latin typeface="Times New Roman"/>
                <a:ea typeface="ＭＳ Ｐゴシック"/>
              </a:rPr>
              <a:t>dist</a:t>
            </a:r>
            <a:endParaRPr/>
          </a:p>
        </p:txBody>
      </p:sp>
      <p:cxnSp>
        <p:nvCxnSpPr>
          <p:cNvPr id="440" name="Line 7"/>
          <p:cNvCxnSpPr/>
          <p:nvPr/>
        </p:nvCxnSpPr>
        <p:spPr>
          <xfrm>
            <a:off x="0" y="0"/>
            <a:ext cx="360" cy="360"/>
          </xfrm>
          <a:prstGeom prst="line">
            <a:avLst/>
          </a:prstGeom>
        </p:spPr>
      </p:cxn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 name="CustomShape 1"/>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42" name="Picture 7"/>
          <p:cNvPicPr/>
          <p:nvPr/>
        </p:nvPicPr>
        <p:blipFill>
          <a:blip r:embed="rId1"/>
          <a:stretch>
            <a:fillRect/>
          </a:stretch>
        </p:blipFill>
        <p:spPr>
          <a:xfrm>
            <a:off x="423720" y="174600"/>
            <a:ext cx="649800" cy="656280"/>
          </a:xfrm>
          <a:prstGeom prst="rect">
            <a:avLst/>
          </a:prstGeom>
        </p:spPr>
      </p:pic>
      <p:sp>
        <p:nvSpPr>
          <p:cNvPr id="443" name="CustomShape 2"/>
          <p:cNvSpPr/>
          <p:nvPr/>
        </p:nvSpPr>
        <p:spPr>
          <a:xfrm>
            <a:off x="228600" y="874800"/>
            <a:ext cx="8609400" cy="588312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working with the autotools means for a developer to manage templates and potfiles :</a:t>
            </a:r>
            <a:endParaRPr/>
          </a:p>
          <a:p>
            <a:endParaRPr/>
          </a:p>
          <a:p>
            <a:pPr lvl="1">
              <a:buSzPct val="45000"/>
              <a:buFont charset="2" typeface="Wingdings"/>
              <a:buChar char=""/>
            </a:pPr>
            <a:r>
              <a:rPr b="1" lang="fr-FR" sz="2000">
                <a:solidFill>
                  <a:srgbClr val="000000"/>
                </a:solidFill>
                <a:latin typeface="Times New Roman"/>
                <a:ea typeface="ＭＳ Ｐゴシック"/>
              </a:rPr>
              <a:t>Makefile.am</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used to define what should be build and how</a:t>
            </a:r>
            <a:endParaRPr/>
          </a:p>
          <a:p>
            <a:pPr lvl="1">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using generic templates.</a:t>
            </a:r>
            <a:endParaRPr/>
          </a:p>
          <a:p>
            <a:endParaRPr/>
          </a:p>
          <a:p>
            <a:pPr lvl="1">
              <a:buSzPct val="45000"/>
              <a:buFont charset="2" typeface="Wingdings"/>
              <a:buChar char=""/>
            </a:pPr>
            <a:r>
              <a:rPr b="1" lang="fr-FR" sz="2000">
                <a:solidFill>
                  <a:srgbClr val="000000"/>
                </a:solidFill>
                <a:latin typeface="Times New Roman"/>
                <a:ea typeface="ＭＳ Ｐゴシック"/>
              </a:rPr>
              <a:t>configure.ac</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used to define an autotools project. It can include</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endParaRPr/>
          </a:p>
          <a:p>
            <a:endParaRPr/>
          </a:p>
          <a:p>
            <a:pPr lvl="1">
              <a:buSzPct val="45000"/>
              <a:buFont charset="2" typeface="Wingdings"/>
              <a:buChar char=""/>
            </a:pPr>
            <a:r>
              <a:rPr lang="fr-FR" sz="2000">
                <a:solidFill>
                  <a:srgbClr val="000000"/>
                </a:solidFill>
                <a:latin typeface="Times New Roman"/>
                <a:ea typeface="ＭＳ Ｐゴシック"/>
              </a:rPr>
              <a:t>&lt;component&gt;.*.in</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used to associate some metadata </a:t>
            </a:r>
            <a:endParaRPr/>
          </a:p>
          <a:p>
            <a:pPr lvl="4">
              <a:buSzPct val="45000"/>
              <a:buFont typeface="StarSymbol"/>
              <a:buChar char="l"/>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(this is used by *.pc.in used for managing             </a:t>
            </a:r>
            <a:endParaRPr/>
          </a:p>
          <a:p>
            <a:pPr lvl="4">
              <a:buSzPct val="45000"/>
              <a:buFont typeface="StarSymbol"/>
              <a:buChar char="l"/>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dependencies or config files).</a:t>
            </a:r>
            <a:endParaRPr/>
          </a:p>
          <a:p>
            <a:endParaRPr/>
          </a:p>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Only those files have to be managed by the developers.</a:t>
            </a:r>
            <a:endParaRPr/>
          </a:p>
          <a:p>
            <a:endParaRPr/>
          </a:p>
          <a:p>
            <a:pPr>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No more files need to be stored in repository except if there are filled (README, LICENCE, … ).</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CustomShape 1"/>
          <p:cNvSpPr/>
          <p:nvPr/>
        </p:nvSpPr>
        <p:spPr>
          <a:xfrm>
            <a:off x="228600" y="990720"/>
            <a:ext cx="8574480" cy="629280"/>
          </a:xfrm>
          <a:prstGeom prst="rect">
            <a:avLst/>
          </a:prstGeom>
        </p:spPr>
        <p:txBody>
          <a:bodyPr bIns="46800" lIns="0" rIns="0" tIns="46800"/>
          <a:p>
            <a:r>
              <a:rPr lang="fr-FR" sz="2000">
                <a:solidFill>
                  <a:srgbClr val="333333"/>
                </a:solidFill>
                <a:latin typeface="Trebuchet MS"/>
                <a:ea typeface="ＭＳ Ｐゴシック"/>
              </a:rPr>
              <a:t> </a:t>
            </a:r>
            <a:r>
              <a:rPr lang="fr-FR" sz="2000">
                <a:solidFill>
                  <a:srgbClr val="333333"/>
                </a:solidFill>
                <a:latin typeface="Trebuchet MS"/>
                <a:ea typeface="ＭＳ Ｐゴシック"/>
              </a:rPr>
              <a:t>History :</a:t>
            </a:r>
            <a:endParaRPr/>
          </a:p>
        </p:txBody>
      </p:sp>
      <p:sp>
        <p:nvSpPr>
          <p:cNvPr id="115" name="CustomShape 2"/>
          <p:cNvSpPr/>
          <p:nvPr/>
        </p:nvSpPr>
        <p:spPr>
          <a:xfrm>
            <a:off x="380880" y="1752480"/>
            <a:ext cx="8304840" cy="3821040"/>
          </a:xfrm>
          <a:prstGeom prst="rect">
            <a:avLst/>
          </a:prstGeom>
        </p:spPr>
        <p:txBody>
          <a:bodyPr bIns="46800" lIns="0" rIns="0" tIns="46800"/>
          <a:p>
            <a:r>
              <a:rPr b="1" lang="fr-FR">
                <a:solidFill>
                  <a:srgbClr val="000000"/>
                </a:solidFill>
                <a:latin typeface="Trebuchet MS"/>
              </a:rPr>
              <a:t>Historically, a shell configure script transformed a Makefile.in into a Makefile</a:t>
            </a:r>
            <a:endParaRPr/>
          </a:p>
          <a:p>
            <a:endParaRPr/>
          </a:p>
          <a:p>
            <a:pPr lvl="1">
              <a:buSzPct val="45000"/>
              <a:buFont charset="2" typeface="Wingdings"/>
              <a:buChar char=""/>
            </a:pPr>
            <a:r>
              <a:rPr b="1" lang="fr-FR">
                <a:solidFill>
                  <a:srgbClr val="000000"/>
                </a:solidFill>
                <a:latin typeface="Trebuchet MS"/>
              </a:rPr>
              <a:t>Autoconf 1 (1992): autoconf transformed a configure.in into a configure file</a:t>
            </a:r>
            <a:endParaRPr/>
          </a:p>
          <a:p>
            <a:endParaRPr/>
          </a:p>
          <a:p>
            <a:pPr lvl="1">
              <a:buSzPct val="45000"/>
              <a:buFont charset="2" typeface="Wingdings"/>
              <a:buChar char=""/>
            </a:pPr>
            <a:r>
              <a:rPr b="1" lang="fr-FR">
                <a:solidFill>
                  <a:srgbClr val="000000"/>
                </a:solidFill>
                <a:latin typeface="Trebuchet MS"/>
              </a:rPr>
              <a:t>Autoconf 2 (1994): added cross-compilation support, sub-directories, hidden results, more tests, …</a:t>
            </a:r>
            <a:endParaRPr/>
          </a:p>
          <a:p>
            <a:endParaRPr/>
          </a:p>
          <a:p>
            <a:pPr lvl="1">
              <a:buSzPct val="45000"/>
              <a:buFont charset="2" typeface="Wingdings"/>
              <a:buChar char=""/>
            </a:pPr>
            <a:r>
              <a:rPr b="1" lang="fr-FR">
                <a:solidFill>
                  <a:srgbClr val="000000"/>
                </a:solidFill>
                <a:latin typeface="Trebuchet MS"/>
              </a:rPr>
              <a:t>Automake (1994): automake transformed a Makefile.am into a Makefile</a:t>
            </a:r>
            <a:endParaRPr/>
          </a:p>
          <a:p>
            <a:endParaRPr/>
          </a:p>
          <a:p>
            <a:pPr lvl="1">
              <a:buSzPct val="45000"/>
              <a:buFont charset="2" typeface="Wingdings"/>
              <a:buChar char=""/>
            </a:pPr>
            <a:r>
              <a:rPr b="1" lang="fr-FR">
                <a:solidFill>
                  <a:srgbClr val="000000"/>
                </a:solidFill>
                <a:latin typeface="Trebuchet MS"/>
              </a:rPr>
              <a:t>Libtool (1996): changed the Automake behavior </a:t>
            </a:r>
            <a:endParaRPr/>
          </a:p>
          <a:p>
            <a:endParaRPr/>
          </a:p>
        </p:txBody>
      </p:sp>
      <p:sp>
        <p:nvSpPr>
          <p:cNvPr id="116" name="CustomShape 3"/>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117" name="Picture 7"/>
          <p:cNvPicPr/>
          <p:nvPr/>
        </p:nvPicPr>
        <p:blipFill>
          <a:blip r:embed="rId1"/>
          <a:stretch>
            <a:fillRect/>
          </a:stretch>
        </p:blipFill>
        <p:spPr>
          <a:xfrm>
            <a:off x="423720" y="174600"/>
            <a:ext cx="649800" cy="656280"/>
          </a:xfrm>
          <a:prstGeom prst="rect">
            <a:avLst/>
          </a:prstGeom>
        </p:spPr>
      </p:pic>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 name="CustomShape 1"/>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45" name="Picture 7"/>
          <p:cNvPicPr/>
          <p:nvPr/>
        </p:nvPicPr>
        <p:blipFill>
          <a:blip r:embed="rId1"/>
          <a:stretch>
            <a:fillRect/>
          </a:stretch>
        </p:blipFill>
        <p:spPr>
          <a:xfrm>
            <a:off x="436680" y="174600"/>
            <a:ext cx="649800" cy="656280"/>
          </a:xfrm>
          <a:prstGeom prst="rect">
            <a:avLst/>
          </a:prstGeom>
        </p:spPr>
      </p:pic>
      <p:sp>
        <p:nvSpPr>
          <p:cNvPr id="446" name="CustomShape 2"/>
          <p:cNvSpPr/>
          <p:nvPr/>
        </p:nvSpPr>
        <p:spPr>
          <a:xfrm>
            <a:off x="228600" y="911520"/>
            <a:ext cx="8685720" cy="3496680"/>
          </a:xfrm>
          <a:prstGeom prst="rect">
            <a:avLst/>
          </a:prstGeom>
        </p:spPr>
        <p:txBody>
          <a:bodyPr bIns="45000" lIns="90000" rIns="90000" tIns="45000"/>
          <a:p>
            <a:pPr algn="just"/>
            <a:r>
              <a:rPr lang="fr-FR" sz="1600">
                <a:solidFill>
                  <a:srgbClr val="000000"/>
                </a:solidFill>
                <a:latin typeface="Arial"/>
                <a:ea typeface="ＭＳ Ｐゴシック"/>
              </a:rPr>
              <a:t>STEP #1 : autogen.sh</a:t>
            </a:r>
            <a:endParaRPr/>
          </a:p>
          <a:p>
            <a:pPr algn="just"/>
            <a:endParaRPr/>
          </a:p>
          <a:p>
            <a:pPr algn="just" lvl="1">
              <a:buSzPct val="45000"/>
              <a:buFont charset="2" typeface="Wingdings"/>
              <a:buChar char=""/>
            </a:pPr>
            <a:r>
              <a:rPr lang="fr-FR" sz="1600">
                <a:solidFill>
                  <a:srgbClr val="000000"/>
                </a:solidFill>
                <a:latin typeface="Arial"/>
                <a:ea typeface="ＭＳ Ｐゴシック"/>
              </a:rPr>
              <a:t>The autogen.sh is a generic script used to prepare an autotool project for end users.</a:t>
            </a:r>
            <a:endParaRPr/>
          </a:p>
          <a:p>
            <a:pPr algn="just"/>
            <a:endParaRPr/>
          </a:p>
          <a:p>
            <a:pPr algn="just" lvl="1">
              <a:buSzPct val="45000"/>
              <a:buFont charset="2" typeface="Wingdings"/>
              <a:buChar char=""/>
            </a:pPr>
            <a:r>
              <a:rPr lang="fr-FR" sz="1600">
                <a:solidFill>
                  <a:srgbClr val="000000"/>
                </a:solidFill>
                <a:latin typeface="Arial"/>
                <a:ea typeface="ＭＳ Ｐゴシック"/>
              </a:rPr>
              <a:t>Its goal is to check the environment need for the autotools scripts and binaries.</a:t>
            </a:r>
            <a:endParaRPr/>
          </a:p>
          <a:p>
            <a:pPr algn="just"/>
            <a:endParaRPr/>
          </a:p>
          <a:p>
            <a:pPr algn="just" lvl="1">
              <a:buSzPct val="45000"/>
              <a:buFont charset="2" typeface="Wingdings"/>
              <a:buChar char=""/>
            </a:pPr>
            <a:r>
              <a:rPr lang="fr-FR" sz="1600">
                <a:solidFill>
                  <a:srgbClr val="000000"/>
                </a:solidFill>
                <a:latin typeface="Arial"/>
                <a:ea typeface="ＭＳ Ｐゴシック"/>
              </a:rPr>
              <a:t>This script need to be launched each time a template have been modified.</a:t>
            </a:r>
            <a:endParaRPr/>
          </a:p>
          <a:p>
            <a:pPr algn="just"/>
            <a:endParaRPr/>
          </a:p>
          <a:p>
            <a:pPr algn="just" lvl="1">
              <a:buSzPct val="45000"/>
              <a:buFont charset="2" typeface="Wingdings"/>
              <a:buChar char=""/>
            </a:pPr>
            <a:r>
              <a:rPr lang="fr-FR" sz="1600">
                <a:solidFill>
                  <a:srgbClr val="000000"/>
                </a:solidFill>
                <a:latin typeface="Arial"/>
                <a:ea typeface="ＭＳ Ｐゴシック"/>
              </a:rPr>
              <a:t>It will generate several files:</a:t>
            </a:r>
            <a:endParaRPr/>
          </a:p>
          <a:p>
            <a:pPr algn="just" lvl="1">
              <a:buSzPct val="45000"/>
              <a:buFont charset="2" typeface="Wingdings"/>
              <a:buChar char=""/>
            </a:pPr>
            <a:r>
              <a:rPr lang="fr-FR" sz="1600">
                <a:solidFill>
                  <a:srgbClr val="000000"/>
                </a:solidFill>
                <a:latin typeface="Arial"/>
                <a:ea typeface="ＭＳ Ｐゴシック"/>
              </a:rPr>
              <a:t>a configure script from the configure.ac</a:t>
            </a:r>
            <a:endParaRPr/>
          </a:p>
          <a:p>
            <a:pPr algn="just" lvl="1">
              <a:buSzPct val="45000"/>
              <a:buFont charset="2" typeface="Wingdings"/>
              <a:buChar char=""/>
            </a:pPr>
            <a:r>
              <a:rPr lang="fr-FR" sz="1600">
                <a:solidFill>
                  <a:srgbClr val="000000"/>
                </a:solidFill>
                <a:latin typeface="Arial"/>
                <a:ea typeface="ＭＳ Ｐゴシック"/>
              </a:rPr>
              <a:t>a Makefile.in form the Makefile.am</a:t>
            </a:r>
            <a:endParaRPr/>
          </a:p>
          <a:p>
            <a:pPr algn="just" lvl="1">
              <a:buSzPct val="45000"/>
              <a:buFont charset="2" typeface="Wingdings"/>
              <a:buChar char=""/>
            </a:pPr>
            <a:r>
              <a:rPr lang="fr-FR" sz="1600">
                <a:solidFill>
                  <a:srgbClr val="000000"/>
                </a:solidFill>
                <a:latin typeface="Arial"/>
                <a:ea typeface="ＭＳ Ｐゴシック"/>
              </a:rPr>
              <a:t>a config.h.in if expected</a:t>
            </a:r>
            <a:endParaRPr/>
          </a:p>
          <a:p>
            <a:pPr algn="just"/>
            <a:endParaRPr/>
          </a:p>
          <a:p>
            <a:pPr algn="just" lvl="1">
              <a:buSzPct val="45000"/>
              <a:buFont charset="2" typeface="Wingdings"/>
              <a:buChar char=""/>
            </a:pPr>
            <a:r>
              <a:rPr lang="fr-FR" sz="1600">
                <a:solidFill>
                  <a:srgbClr val="000000"/>
                </a:solidFill>
                <a:latin typeface="Arial"/>
                <a:ea typeface="ＭＳ Ｐゴシック"/>
              </a:rPr>
              <a:t>Roadmap :</a:t>
            </a:r>
            <a:endParaRPr/>
          </a:p>
        </p:txBody>
      </p:sp>
      <p:sp>
        <p:nvSpPr>
          <p:cNvPr id="447" name="CustomShape 3"/>
          <p:cNvSpPr/>
          <p:nvPr/>
        </p:nvSpPr>
        <p:spPr>
          <a:xfrm>
            <a:off x="2133720" y="4038480"/>
            <a:ext cx="4570920" cy="2097360"/>
          </a:xfrm>
          <a:prstGeom prst="rect">
            <a:avLst/>
          </a:prstGeom>
        </p:spPr>
        <p:txBody>
          <a:bodyPr bIns="45000" lIns="90000" rIns="90000" tIns="45000"/>
          <a:p>
            <a:r>
              <a:rPr b="1" lang="fr-FR" sz="1200">
                <a:solidFill>
                  <a:srgbClr val="002060"/>
                </a:solidFill>
                <a:latin typeface="Arial Unicode MS"/>
                <a:ea typeface="ＭＳ Ｐゴシック"/>
              </a:rPr>
              <a:t>configure.ac </a:t>
            </a:r>
            <a:r>
              <a:rPr b="1" lang="fr-FR" sz="1200">
                <a:solidFill>
                  <a:srgbClr val="000000"/>
                </a:solidFill>
                <a:latin typeface="Arial Unicode MS"/>
                <a:ea typeface="ＭＳ Ｐゴシック"/>
              </a:rPr>
              <a:t> </a:t>
            </a:r>
            <a:r>
              <a:rPr lang="fr-FR" sz="1200">
                <a:solidFill>
                  <a:srgbClr val="000000"/>
                </a:solidFill>
                <a:latin typeface="Arial Unicode MS"/>
                <a:ea typeface="ＭＳ Ｐゴシック"/>
              </a:rPr>
              <a:t>---</a:t>
            </a:r>
            <a:endParaRPr/>
          </a:p>
          <a:p>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a:t>
            </a:r>
            <a:endParaRPr/>
          </a:p>
          <a:p>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------&gt; </a:t>
            </a:r>
            <a:r>
              <a:rPr b="1" lang="fr-FR" sz="1200">
                <a:solidFill>
                  <a:srgbClr val="000000"/>
                </a:solidFill>
                <a:latin typeface="Arial Unicode MS"/>
                <a:ea typeface="ＭＳ Ｐゴシック"/>
              </a:rPr>
              <a:t>autoconf</a:t>
            </a:r>
            <a:r>
              <a:rPr lang="fr-FR" sz="1200">
                <a:solidFill>
                  <a:srgbClr val="000000"/>
                </a:solidFill>
                <a:latin typeface="Arial Unicode MS"/>
                <a:ea typeface="ＭＳ Ｐゴシック"/>
              </a:rPr>
              <a:t>* -----&gt; </a:t>
            </a:r>
            <a:r>
              <a:rPr b="1" lang="fr-FR" sz="1200">
                <a:solidFill>
                  <a:srgbClr val="c00000"/>
                </a:solidFill>
                <a:latin typeface="Arial Unicode MS"/>
                <a:ea typeface="ＭＳ Ｐゴシック"/>
              </a:rPr>
              <a:t>configure </a:t>
            </a:r>
            <a:endParaRPr/>
          </a:p>
          <a:p>
            <a:r>
              <a:rPr lang="fr-FR" sz="1200">
                <a:solidFill>
                  <a:srgbClr val="000000"/>
                </a:solidFill>
                <a:latin typeface="Arial Unicode MS"/>
                <a:ea typeface="ＭＳ Ｐゴシック"/>
              </a:rPr>
              <a:t>[aclocal.m4] --+--- |</a:t>
            </a:r>
            <a:endParaRPr/>
          </a:p>
          <a:p>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-----&gt; </a:t>
            </a:r>
            <a:r>
              <a:rPr b="1" lang="fr-FR" sz="1200">
                <a:solidFill>
                  <a:srgbClr val="000000"/>
                </a:solidFill>
                <a:latin typeface="Arial Unicode MS"/>
                <a:ea typeface="ＭＳ Ｐゴシック"/>
              </a:rPr>
              <a:t>autoheader</a:t>
            </a:r>
            <a:r>
              <a:rPr lang="fr-FR" sz="1200">
                <a:solidFill>
                  <a:srgbClr val="000000"/>
                </a:solidFill>
                <a:latin typeface="Arial Unicode MS"/>
                <a:ea typeface="ＭＳ Ｐゴシック"/>
              </a:rPr>
              <a:t>* --&gt; </a:t>
            </a:r>
            <a:r>
              <a:rPr b="1" lang="fr-FR" sz="1200">
                <a:solidFill>
                  <a:srgbClr val="c00000"/>
                </a:solidFill>
                <a:latin typeface="Arial Unicode MS"/>
                <a:ea typeface="ＭＳ Ｐゴシック"/>
              </a:rPr>
              <a:t>[config.h.in] </a:t>
            </a:r>
            <a:endParaRPr/>
          </a:p>
          <a:p>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                   </a:t>
            </a:r>
            <a:r>
              <a:rPr lang="fr-FR" sz="1200">
                <a:solidFill>
                  <a:srgbClr val="000000"/>
                </a:solidFill>
                <a:latin typeface="Arial Unicode MS"/>
                <a:ea typeface="ＭＳ Ｐゴシック"/>
              </a:rPr>
              <a:t>|</a:t>
            </a:r>
            <a:endParaRPr/>
          </a:p>
          <a:p>
            <a:r>
              <a:rPr lang="fr-FR" sz="1200">
                <a:solidFill>
                  <a:srgbClr val="000000"/>
                </a:solidFill>
                <a:latin typeface="Arial Unicode MS"/>
                <a:ea typeface="ＭＳ Ｐゴシック"/>
              </a:rPr>
              <a:t>[acsite.m4] -----</a:t>
            </a:r>
            <a:endParaRPr/>
          </a:p>
          <a:p>
            <a:endParaRPr/>
          </a:p>
          <a:p>
            <a:r>
              <a:rPr b="1" lang="fr-FR" sz="1200">
                <a:solidFill>
                  <a:srgbClr val="000000"/>
                </a:solidFill>
                <a:latin typeface="Arial Unicode MS"/>
                <a:ea typeface="ＭＳ Ｐゴシック"/>
              </a:rPr>
              <a:t> </a:t>
            </a:r>
            <a:r>
              <a:rPr b="1" lang="fr-FR" sz="1200">
                <a:solidFill>
                  <a:srgbClr val="002060"/>
                </a:solidFill>
                <a:latin typeface="Arial Unicode MS"/>
                <a:ea typeface="ＭＳ Ｐゴシック"/>
              </a:rPr>
              <a:t>Makefile.am </a:t>
            </a:r>
            <a:r>
              <a:rPr lang="fr-FR" sz="1200">
                <a:solidFill>
                  <a:srgbClr val="000000"/>
                </a:solidFill>
                <a:latin typeface="Arial Unicode MS"/>
                <a:ea typeface="ＭＳ Ｐゴシック"/>
              </a:rPr>
              <a:t>-------------------------------&gt; </a:t>
            </a:r>
            <a:r>
              <a:rPr b="1" lang="fr-FR" sz="1200">
                <a:solidFill>
                  <a:srgbClr val="c00000"/>
                </a:solidFill>
                <a:latin typeface="Arial Unicode MS"/>
                <a:ea typeface="ＭＳ Ｐゴシック"/>
              </a:rPr>
              <a:t>Makefile.in </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8" name="CustomShape 1"/>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49" name="Picture 7"/>
          <p:cNvPicPr/>
          <p:nvPr/>
        </p:nvPicPr>
        <p:blipFill>
          <a:blip r:embed="rId1"/>
          <a:stretch>
            <a:fillRect/>
          </a:stretch>
        </p:blipFill>
        <p:spPr>
          <a:xfrm>
            <a:off x="423720" y="174600"/>
            <a:ext cx="649800" cy="656280"/>
          </a:xfrm>
          <a:prstGeom prst="rect">
            <a:avLst/>
          </a:prstGeom>
        </p:spPr>
      </p:pic>
      <p:sp>
        <p:nvSpPr>
          <p:cNvPr id="450" name="CustomShape 2"/>
          <p:cNvSpPr/>
          <p:nvPr/>
        </p:nvSpPr>
        <p:spPr>
          <a:xfrm>
            <a:off x="228600" y="911520"/>
            <a:ext cx="8609400" cy="5139360"/>
          </a:xfrm>
          <a:prstGeom prst="rect">
            <a:avLst/>
          </a:prstGeom>
        </p:spPr>
        <p:txBody>
          <a:bodyPr bIns="45000" lIns="90000" rIns="90000" tIns="45000"/>
          <a:p>
            <a:pPr algn="just"/>
            <a:r>
              <a:rPr lang="fr-FR" sz="1600">
                <a:solidFill>
                  <a:srgbClr val="000000"/>
                </a:solidFill>
                <a:latin typeface="Arial"/>
                <a:ea typeface="ＭＳ Ｐゴシック"/>
              </a:rPr>
              <a:t>STEP #2 : configuration, compilation and installation</a:t>
            </a:r>
            <a:endParaRPr/>
          </a:p>
          <a:p>
            <a:pPr algn="just"/>
            <a:endParaRPr/>
          </a:p>
          <a:p>
            <a:pPr algn="just" lvl="1">
              <a:buSzPct val="45000"/>
              <a:buFont charset="2" typeface="Wingdings"/>
              <a:buChar char=""/>
            </a:pPr>
            <a:r>
              <a:rPr lang="fr-FR" sz="1600">
                <a:solidFill>
                  <a:srgbClr val="000000"/>
                </a:solidFill>
                <a:latin typeface="Arial"/>
                <a:ea typeface="ＭＳ Ｐゴシック"/>
              </a:rPr>
              <a:t>This is the end user view.</a:t>
            </a:r>
            <a:endParaRPr/>
          </a:p>
          <a:p>
            <a:pPr algn="just"/>
            <a:endParaRPr/>
          </a:p>
          <a:p>
            <a:pPr algn="just" lvl="1">
              <a:buSzPct val="45000"/>
              <a:buFont charset="2" typeface="Wingdings"/>
              <a:buChar char=""/>
            </a:pPr>
            <a:r>
              <a:rPr lang="fr-FR" sz="1600">
                <a:solidFill>
                  <a:srgbClr val="000000"/>
                </a:solidFill>
                <a:latin typeface="Arial"/>
                <a:ea typeface="ＭＳ Ｐゴシック"/>
              </a:rPr>
              <a:t>This step must start by the launch of the configure script in order to generate a final Makefile:</a:t>
            </a:r>
            <a:endParaRPr/>
          </a:p>
          <a:p>
            <a:pPr algn="just"/>
            <a:endParaRPr/>
          </a:p>
          <a:p>
            <a:pPr algn="just"/>
            <a:r>
              <a:rPr lang="fr-FR" sz="1200">
                <a:solidFill>
                  <a:srgbClr val="000000"/>
                </a:solidFill>
                <a:latin typeface="Arial"/>
                <a:ea typeface="ＭＳ Ｐゴシック"/>
              </a:rPr>
              <a:t>	</a:t>
            </a:r>
            <a:r>
              <a:rPr lang="fr-FR" sz="1200">
                <a:solidFill>
                  <a:srgbClr val="000000"/>
                </a:solidFill>
                <a:latin typeface="Arial"/>
                <a:ea typeface="ＭＳ Ｐゴシック"/>
              </a:rPr>
              <a:t>	</a:t>
            </a:r>
            <a:r>
              <a:rPr lang="fr-FR" sz="1200">
                <a:solidFill>
                  <a:srgbClr val="000000"/>
                </a:solidFill>
                <a:latin typeface="Arial"/>
                <a:ea typeface="ＭＳ Ｐゴシック"/>
              </a:rPr>
              <a:t>./configure --prefix=/usr …</a:t>
            </a:r>
            <a:endParaRPr/>
          </a:p>
          <a:p>
            <a:pPr algn="just"/>
            <a:endParaRPr/>
          </a:p>
          <a:p>
            <a:pPr algn="just" lvl="1">
              <a:buSzPct val="45000"/>
              <a:buFont charset="2" typeface="Wingdings"/>
              <a:buChar char=""/>
            </a:pPr>
            <a:r>
              <a:rPr lang="fr-FR" sz="1600">
                <a:solidFill>
                  <a:srgbClr val="000000"/>
                </a:solidFill>
                <a:latin typeface="Arial"/>
                <a:ea typeface="ＭＳ Ｐゴシック"/>
              </a:rPr>
              <a:t>Then, this is possible to use the several target from the Makefile:</a:t>
            </a:r>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a:p>
            <a:pPr algn="just"/>
            <a:endParaRPr/>
          </a:p>
        </p:txBody>
      </p:sp>
      <p:sp>
        <p:nvSpPr>
          <p:cNvPr id="451" name="CustomShape 3"/>
          <p:cNvSpPr/>
          <p:nvPr/>
        </p:nvSpPr>
        <p:spPr>
          <a:xfrm>
            <a:off x="384120" y="6495480"/>
            <a:ext cx="1045800" cy="302760"/>
          </a:xfrm>
          <a:prstGeom prst="rect">
            <a:avLst/>
          </a:prstGeom>
        </p:spPr>
        <p:txBody>
          <a:bodyPr bIns="45000" lIns="90000" rIns="90000" tIns="45000" wrap="none"/>
          <a:p>
            <a:r>
              <a:rPr lang="fr-FR" sz="1400">
                <a:solidFill>
                  <a:srgbClr val="000000"/>
                </a:solidFill>
                <a:latin typeface="Times New Roman"/>
                <a:ea typeface="ＭＳ Ｐゴシック"/>
              </a:rPr>
              <a:t>and so on…</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CustomShape 1"/>
          <p:cNvSpPr/>
          <p:nvPr/>
        </p:nvSpPr>
        <p:spPr>
          <a:xfrm>
            <a:off x="457200" y="849960"/>
            <a:ext cx="8380800" cy="5564160"/>
          </a:xfrm>
          <a:prstGeom prst="rect">
            <a:avLst/>
          </a:prstGeom>
          <a:solidFill>
            <a:srgbClr val="f7f9fa"/>
          </a:solidFill>
        </p:spPr>
        <p:txBody>
          <a:bodyPr anchor="ctr" bIns="158760" lIns="0" rIns="0" tIns="0"/>
          <a:p>
            <a:r>
              <a:rPr b="1" lang="fr-FR" sz="1600">
                <a:solidFill>
                  <a:srgbClr val="000000"/>
                </a:solidFill>
                <a:latin typeface="Lucida Grande"/>
                <a:ea typeface="ＭＳ Ｐゴシック"/>
              </a:rPr>
              <a:t> </a:t>
            </a:r>
            <a:r>
              <a:rPr b="1" lang="fr-FR" sz="1600">
                <a:solidFill>
                  <a:srgbClr val="000000"/>
                </a:solidFill>
                <a:latin typeface="Lucida Grande"/>
                <a:ea typeface="ＭＳ Ｐゴシック"/>
              </a:rPr>
              <a:t>Global summary :</a:t>
            </a:r>
            <a:endParaRPr/>
          </a:p>
          <a:p>
            <a:endParaRPr/>
          </a:p>
          <a:p>
            <a:pPr lvl="1">
              <a:buSzPct val="45000"/>
              <a:buFont charset="2" typeface="Wingdings"/>
              <a:buChar char=""/>
            </a:pPr>
            <a:r>
              <a:rPr b="1" lang="fr-FR" sz="1600">
                <a:solidFill>
                  <a:srgbClr val="000000"/>
                </a:solidFill>
                <a:latin typeface="Lucida Grande"/>
                <a:ea typeface="ＭＳ Ｐゴシック"/>
              </a:rPr>
              <a:t>STEP 0 : Reverse from the existent source code:</a:t>
            </a:r>
            <a:endParaRPr/>
          </a:p>
          <a:p>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your source files --&gt; </a:t>
            </a:r>
            <a:r>
              <a:rPr b="1" lang="fr-FR" sz="900">
                <a:solidFill>
                  <a:srgbClr val="000000"/>
                </a:solidFill>
                <a:latin typeface="Arial Unicode MS"/>
                <a:ea typeface="ＭＳ Ｐゴシック"/>
              </a:rPr>
              <a:t>autoscan*</a:t>
            </a:r>
            <a:r>
              <a:rPr lang="fr-FR" sz="900">
                <a:solidFill>
                  <a:srgbClr val="000000"/>
                </a:solidFill>
                <a:latin typeface="Arial Unicode MS"/>
                <a:ea typeface="ＭＳ Ｐゴシック"/>
              </a:rPr>
              <a:t>--&gt; </a:t>
            </a:r>
            <a:r>
              <a:rPr b="1" lang="fr-FR" sz="900">
                <a:solidFill>
                  <a:srgbClr val="0070c0"/>
                </a:solidFill>
                <a:latin typeface="Arial Unicode MS"/>
                <a:ea typeface="ＭＳ Ｐゴシック"/>
              </a:rPr>
              <a:t>[configure.scan]</a:t>
            </a:r>
            <a:r>
              <a:rPr lang="fr-FR" sz="900">
                <a:solidFill>
                  <a:srgbClr val="000000"/>
                </a:solidFill>
                <a:latin typeface="Arial Unicode MS"/>
                <a:ea typeface="ＭＳ Ｐゴシック"/>
              </a:rPr>
              <a:t> --&gt; </a:t>
            </a:r>
            <a:r>
              <a:rPr b="1" lang="fr-FR" sz="900">
                <a:solidFill>
                  <a:srgbClr val="002060"/>
                </a:solidFill>
                <a:latin typeface="Arial Unicode MS"/>
                <a:ea typeface="ＭＳ Ｐゴシック"/>
              </a:rPr>
              <a:t>configure.ac </a:t>
            </a:r>
            <a:endParaRPr/>
          </a:p>
          <a:p>
            <a:endParaRPr/>
          </a:p>
          <a:p>
            <a:r>
              <a:rPr b="1" lang="fr-FR" sz="1600">
                <a:solidFill>
                  <a:srgbClr val="000000"/>
                </a:solidFill>
                <a:latin typeface="Lucida Grande"/>
                <a:ea typeface="ＭＳ Ｐゴシック"/>
              </a:rPr>
              <a:t>STEP 1 : preparing a software package </a:t>
            </a:r>
            <a:r>
              <a:rPr b="1" lang="fr-FR" sz="1500">
                <a:solidFill>
                  <a:srgbClr val="000000"/>
                </a:solidFill>
                <a:latin typeface="Lucida Grande"/>
                <a:ea typeface="ＭＳ Ｐゴシック"/>
              </a:rPr>
              <a:t>:</a:t>
            </a:r>
            <a:endParaRPr/>
          </a:p>
          <a:p>
            <a:endParaRPr/>
          </a:p>
          <a:p>
            <a:pPr lvl="1">
              <a:buSzPct val="45000"/>
              <a:buFont charset="2" typeface="Wingdings"/>
              <a:buChar char=""/>
            </a:pPr>
            <a:r>
              <a:rPr b="1" lang="fr-FR" sz="900">
                <a:solidFill>
                  <a:srgbClr val="002060"/>
                </a:solidFill>
                <a:latin typeface="Arial Unicode MS"/>
                <a:ea typeface="ＭＳ Ｐゴシック"/>
              </a:rPr>
              <a:t>configure.ac </a:t>
            </a:r>
            <a:r>
              <a:rPr b="1" lang="fr-FR" sz="900">
                <a:solidFill>
                  <a:srgbClr val="000000"/>
                </a:solidFill>
                <a:latin typeface="Arial Unicode MS"/>
                <a:ea typeface="ＭＳ Ｐゴシック"/>
              </a:rPr>
              <a:t> </a:t>
            </a:r>
            <a:r>
              <a:rPr lang="fr-FR" sz="900">
                <a:solidFill>
                  <a:srgbClr val="000000"/>
                </a:solidFill>
                <a:latin typeface="Arial Unicode MS"/>
                <a:ea typeface="ＭＳ Ｐゴシック"/>
              </a:rPr>
              <a:t>---</a:t>
            </a:r>
            <a:endParaRPr/>
          </a:p>
          <a:p>
            <a:pPr lvl="1">
              <a:buSzPct val="45000"/>
              <a:buFont charset="2" typeface="Wingdings"/>
              <a:buChar char=""/>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endParaRPr/>
          </a:p>
          <a:p>
            <a:pPr lvl="1">
              <a:buSzPct val="45000"/>
              <a:buFont charset="2" typeface="Wingdings"/>
              <a:buChar char=""/>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------&gt; </a:t>
            </a:r>
            <a:r>
              <a:rPr b="1" lang="fr-FR" sz="900">
                <a:solidFill>
                  <a:srgbClr val="000000"/>
                </a:solidFill>
                <a:latin typeface="Arial Unicode MS"/>
                <a:ea typeface="ＭＳ Ｐゴシック"/>
              </a:rPr>
              <a:t>autoconf</a:t>
            </a:r>
            <a:r>
              <a:rPr lang="fr-FR" sz="900">
                <a:solidFill>
                  <a:srgbClr val="000000"/>
                </a:solidFill>
                <a:latin typeface="Arial Unicode MS"/>
                <a:ea typeface="ＭＳ Ｐゴシック"/>
              </a:rPr>
              <a:t>* -----&gt; </a:t>
            </a:r>
            <a:r>
              <a:rPr b="1" lang="fr-FR" sz="900">
                <a:solidFill>
                  <a:srgbClr val="c00000"/>
                </a:solidFill>
                <a:latin typeface="Arial Unicode MS"/>
                <a:ea typeface="ＭＳ Ｐゴシック"/>
              </a:rPr>
              <a:t>configure </a:t>
            </a:r>
            <a:endParaRPr/>
          </a:p>
          <a:p>
            <a:pPr lvl="1">
              <a:buSzPct val="45000"/>
              <a:buFont charset="2" typeface="Wingdings"/>
              <a:buChar char=""/>
            </a:pPr>
            <a:r>
              <a:rPr lang="fr-FR" sz="900">
                <a:solidFill>
                  <a:srgbClr val="000000"/>
                </a:solidFill>
                <a:latin typeface="Arial Unicode MS"/>
                <a:ea typeface="ＭＳ Ｐゴシック"/>
              </a:rPr>
              <a:t>[aclocal.m4] --+--- |</a:t>
            </a:r>
            <a:endParaRPr/>
          </a:p>
          <a:p>
            <a:pPr lvl="1">
              <a:buSzPct val="45000"/>
              <a:buFont charset="2" typeface="Wingdings"/>
              <a:buChar char=""/>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-----&gt; </a:t>
            </a:r>
            <a:r>
              <a:rPr b="1" lang="fr-FR" sz="900">
                <a:solidFill>
                  <a:srgbClr val="000000"/>
                </a:solidFill>
                <a:latin typeface="Arial Unicode MS"/>
                <a:ea typeface="ＭＳ Ｐゴシック"/>
              </a:rPr>
              <a:t>autoheader</a:t>
            </a:r>
            <a:r>
              <a:rPr lang="fr-FR" sz="900">
                <a:solidFill>
                  <a:srgbClr val="000000"/>
                </a:solidFill>
                <a:latin typeface="Arial Unicode MS"/>
                <a:ea typeface="ＭＳ Ｐゴシック"/>
              </a:rPr>
              <a:t>* --&gt; </a:t>
            </a:r>
            <a:r>
              <a:rPr b="1" lang="fr-FR" sz="900">
                <a:solidFill>
                  <a:srgbClr val="c00000"/>
                </a:solidFill>
                <a:latin typeface="Arial Unicode MS"/>
                <a:ea typeface="ＭＳ Ｐゴシック"/>
              </a:rPr>
              <a:t>[config.h.in] </a:t>
            </a:r>
            <a:endParaRPr/>
          </a:p>
          <a:p>
            <a:pPr lvl="1">
              <a:buSzPct val="45000"/>
              <a:buFont charset="2" typeface="Wingdings"/>
              <a:buChar char=""/>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a:t>
            </a:r>
            <a:endParaRPr/>
          </a:p>
          <a:p>
            <a:pPr lvl="1">
              <a:buSzPct val="45000"/>
              <a:buFont charset="2" typeface="Wingdings"/>
              <a:buChar char=""/>
            </a:pPr>
            <a:r>
              <a:rPr lang="fr-FR" sz="900">
                <a:solidFill>
                  <a:srgbClr val="000000"/>
                </a:solidFill>
                <a:latin typeface="Arial Unicode MS"/>
                <a:ea typeface="ＭＳ Ｐゴシック"/>
              </a:rPr>
              <a:t>[acsite.m4] -----</a:t>
            </a:r>
            <a:endParaRPr/>
          </a:p>
          <a:p>
            <a:endParaRPr/>
          </a:p>
          <a:p>
            <a:pPr lvl="1">
              <a:buSzPct val="45000"/>
              <a:buFont charset="2" typeface="Wingdings"/>
              <a:buChar char=""/>
            </a:pPr>
            <a:r>
              <a:rPr b="1" lang="fr-FR" sz="900">
                <a:solidFill>
                  <a:srgbClr val="000000"/>
                </a:solidFill>
                <a:latin typeface="Arial Unicode MS"/>
                <a:ea typeface="ＭＳ Ｐゴシック"/>
              </a:rPr>
              <a:t> </a:t>
            </a:r>
            <a:r>
              <a:rPr b="1" lang="fr-FR" sz="900">
                <a:solidFill>
                  <a:srgbClr val="002060"/>
                </a:solidFill>
                <a:latin typeface="Arial Unicode MS"/>
                <a:ea typeface="ＭＳ Ｐゴシック"/>
              </a:rPr>
              <a:t>Makefile.am </a:t>
            </a:r>
            <a:r>
              <a:rPr lang="fr-FR" sz="900">
                <a:solidFill>
                  <a:srgbClr val="000000"/>
                </a:solidFill>
                <a:latin typeface="Arial Unicode MS"/>
                <a:ea typeface="ＭＳ Ｐゴシック"/>
              </a:rPr>
              <a:t>-------------------------------&gt; </a:t>
            </a:r>
            <a:r>
              <a:rPr b="1" lang="fr-FR" sz="900">
                <a:solidFill>
                  <a:srgbClr val="c00000"/>
                </a:solidFill>
                <a:latin typeface="Arial Unicode MS"/>
                <a:ea typeface="ＭＳ Ｐゴシック"/>
              </a:rPr>
              <a:t>Makefile.in </a:t>
            </a:r>
            <a:endParaRPr/>
          </a:p>
          <a:p>
            <a:endParaRPr/>
          </a:p>
          <a:p>
            <a:pPr lvl="1">
              <a:buSzPct val="45000"/>
              <a:buFont charset="2" typeface="Wingdings"/>
              <a:buChar char=""/>
            </a:pPr>
            <a:r>
              <a:rPr b="1" lang="fr-FR" sz="1600">
                <a:solidFill>
                  <a:srgbClr val="000000"/>
                </a:solidFill>
                <a:latin typeface="Lucida Grande"/>
                <a:ea typeface="ＭＳ Ｐゴシック"/>
              </a:rPr>
              <a:t>STEP 2 : configure/compile/install/… the package:</a:t>
            </a:r>
            <a:endParaRPr/>
          </a:p>
          <a:p>
            <a:endParaRPr/>
          </a:p>
          <a:p>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.-------------&gt; [</a:t>
            </a:r>
            <a:r>
              <a:rPr b="1" lang="fr-FR" sz="900">
                <a:solidFill>
                  <a:srgbClr val="00664c"/>
                </a:solidFill>
                <a:latin typeface="Arial Unicode MS"/>
                <a:ea typeface="ＭＳ Ｐゴシック"/>
              </a:rPr>
              <a:t>config.cache]</a:t>
            </a:r>
            <a:r>
              <a:rPr lang="fr-FR" sz="900">
                <a:solidFill>
                  <a:srgbClr val="000000"/>
                </a:solidFill>
                <a:latin typeface="Arial Unicode MS"/>
                <a:ea typeface="ＭＳ Ｐゴシック"/>
              </a:rPr>
              <a:t> </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a:t>
            </a:r>
            <a:endParaRPr/>
          </a:p>
          <a:p>
            <a:pPr lvl="1">
              <a:buSzPct val="45000"/>
              <a:buFont typeface="Times New Roman"/>
              <a:buChar char="q"/>
            </a:pPr>
            <a:r>
              <a:rPr b="1" lang="fr-FR" sz="900">
                <a:solidFill>
                  <a:srgbClr val="c00000"/>
                </a:solidFill>
                <a:latin typeface="Arial Unicode MS"/>
                <a:ea typeface="ＭＳ Ｐゴシック"/>
              </a:rPr>
              <a:t>configure</a:t>
            </a:r>
            <a:r>
              <a:rPr lang="fr-FR" sz="900">
                <a:solidFill>
                  <a:srgbClr val="000000"/>
                </a:solidFill>
                <a:latin typeface="Arial Unicode MS"/>
                <a:ea typeface="ＭＳ Ｐゴシック"/>
              </a:rPr>
              <a:t>* ----------------+-------------&gt; [</a:t>
            </a:r>
            <a:r>
              <a:rPr b="1" lang="fr-FR" sz="900">
                <a:solidFill>
                  <a:srgbClr val="00664c"/>
                </a:solidFill>
                <a:latin typeface="Arial Unicode MS"/>
                <a:ea typeface="ＭＳ Ｐゴシック"/>
              </a:rPr>
              <a:t>config.log</a:t>
            </a:r>
            <a:r>
              <a:rPr lang="fr-FR" sz="900">
                <a:solidFill>
                  <a:srgbClr val="000000"/>
                </a:solidFill>
                <a:latin typeface="Arial Unicode MS"/>
                <a:ea typeface="ＭＳ Ｐゴシック"/>
              </a:rPr>
              <a:t>]</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a:t>
            </a:r>
            <a:endParaRPr/>
          </a:p>
          <a:p>
            <a:pPr lvl="1">
              <a:buSzPct val="45000"/>
              <a:buFont typeface="Times New Roman"/>
              <a:buChar char="q"/>
            </a:pPr>
            <a:r>
              <a:rPr b="1" lang="fr-FR" sz="900">
                <a:solidFill>
                  <a:srgbClr val="c00000"/>
                </a:solidFill>
                <a:latin typeface="Arial Unicode MS"/>
                <a:ea typeface="ＭＳ Ｐゴシック"/>
              </a:rPr>
              <a:t>[config.h.in] </a:t>
            </a:r>
            <a:r>
              <a:rPr lang="fr-FR" sz="900">
                <a:solidFill>
                  <a:srgbClr val="000000"/>
                </a:solidFill>
                <a:latin typeface="Arial Unicode MS"/>
                <a:ea typeface="ＭＳ Ｐゴシック"/>
              </a:rPr>
              <a:t>--                |                       ----&gt; </a:t>
            </a:r>
            <a:r>
              <a:rPr b="1" lang="fr-FR" sz="900">
                <a:solidFill>
                  <a:srgbClr val="c00000"/>
                </a:solidFill>
                <a:latin typeface="Arial Unicode MS"/>
                <a:ea typeface="ＭＳ Ｐゴシック"/>
              </a:rPr>
              <a:t>[config.h] </a:t>
            </a:r>
            <a:r>
              <a:rPr lang="fr-FR" sz="900">
                <a:solidFill>
                  <a:srgbClr val="000000"/>
                </a:solidFill>
                <a:latin typeface="Arial Unicode MS"/>
                <a:ea typeface="ＭＳ Ｐゴシック"/>
              </a:rPr>
              <a:t>-----</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v                     |                               |</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b="1" lang="fr-FR" sz="900">
                <a:solidFill>
                  <a:srgbClr val="000000"/>
                </a:solidFill>
                <a:latin typeface="Arial Unicode MS"/>
                <a:ea typeface="ＭＳ Ｐゴシック"/>
              </a:rPr>
              <a:t>config.status* </a:t>
            </a:r>
            <a:r>
              <a:rPr lang="fr-FR" sz="900">
                <a:solidFill>
                  <a:srgbClr val="000000"/>
                </a:solidFill>
                <a:latin typeface="Arial Unicode MS"/>
                <a:ea typeface="ＭＳ Ｐゴシック"/>
              </a:rPr>
              <a:t>---- |                               | --&gt; </a:t>
            </a:r>
            <a:r>
              <a:rPr b="1" lang="fr-FR" sz="900">
                <a:solidFill>
                  <a:srgbClr val="000000"/>
                </a:solidFill>
                <a:latin typeface="Arial Unicode MS"/>
                <a:ea typeface="ＭＳ Ｐゴシック"/>
              </a:rPr>
              <a:t>make</a:t>
            </a:r>
            <a:r>
              <a:rPr lang="fr-FR" sz="900">
                <a:solidFill>
                  <a:srgbClr val="000000"/>
                </a:solidFill>
                <a:latin typeface="Arial Unicode MS"/>
                <a:ea typeface="ＭＳ Ｐゴシック"/>
              </a:rPr>
              <a:t>* </a:t>
            </a:r>
            <a:endParaRPr/>
          </a:p>
          <a:p>
            <a:pPr lvl="1">
              <a:buSzPct val="45000"/>
              <a:buFont typeface="Times New Roman"/>
              <a:buChar char="q"/>
            </a:pP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                              | </a:t>
            </a:r>
            <a:endParaRPr/>
          </a:p>
          <a:p>
            <a:pPr lvl="1">
              <a:buSzPct val="45000"/>
              <a:buFont typeface="Times New Roman"/>
              <a:buChar char="q"/>
            </a:pPr>
            <a:r>
              <a:rPr b="1" lang="fr-FR" sz="900">
                <a:solidFill>
                  <a:srgbClr val="c00000"/>
                </a:solidFill>
                <a:latin typeface="Arial Unicode MS"/>
                <a:ea typeface="ＭＳ Ｐゴシック"/>
              </a:rPr>
              <a:t>Makefile.in</a:t>
            </a:r>
            <a:r>
              <a:rPr lang="fr-FR" sz="900">
                <a:solidFill>
                  <a:srgbClr val="000000"/>
                </a:solidFill>
                <a:latin typeface="Arial Unicode MS"/>
                <a:ea typeface="ＭＳ Ｐゴシック"/>
              </a:rPr>
              <a:t> ---                                        ----&gt; </a:t>
            </a:r>
            <a:r>
              <a:rPr b="1" lang="fr-FR" sz="900">
                <a:solidFill>
                  <a:srgbClr val="c00000"/>
                </a:solidFill>
                <a:latin typeface="Arial Unicode MS"/>
                <a:ea typeface="ＭＳ Ｐゴシック"/>
              </a:rPr>
              <a:t>Makefile</a:t>
            </a:r>
            <a:r>
              <a:rPr lang="fr-FR" sz="900">
                <a:solidFill>
                  <a:srgbClr val="000000"/>
                </a:solidFill>
                <a:latin typeface="Arial Unicode MS"/>
                <a:ea typeface="ＭＳ Ｐゴシック"/>
              </a:rPr>
              <a:t> ---</a:t>
            </a:r>
            <a:endParaRPr/>
          </a:p>
          <a:p>
            <a:r>
              <a:rPr lang="fr-FR" sz="900">
                <a:solidFill>
                  <a:srgbClr val="000000"/>
                </a:solidFill>
                <a:latin typeface="Lucida Grande"/>
                <a:ea typeface="ＭＳ Ｐゴシック"/>
              </a:rPr>
              <a:t>	</a:t>
            </a:r>
            <a:r>
              <a:rPr lang="fr-FR" sz="900">
                <a:solidFill>
                  <a:srgbClr val="000000"/>
                </a:solidFill>
                <a:latin typeface="Lucida Grande"/>
                <a:ea typeface="ＭＳ Ｐゴシック"/>
              </a:rPr>
              <a:t>	</a:t>
            </a:r>
            <a:r>
              <a:rPr lang="fr-FR" sz="900">
                <a:solidFill>
                  <a:srgbClr val="000000"/>
                </a:solidFill>
                <a:latin typeface="Lucida Grande"/>
                <a:ea typeface="ＭＳ Ｐゴシック"/>
              </a:rPr>
              <a:t>	</a:t>
            </a:r>
            <a:r>
              <a:rPr lang="fr-FR" sz="900">
                <a:solidFill>
                  <a:srgbClr val="000000"/>
                </a:solidFill>
                <a:latin typeface="Lucida Grande"/>
                <a:ea typeface="ＭＳ Ｐゴシック"/>
              </a:rPr>
              <a:t>   </a:t>
            </a:r>
            <a:r>
              <a:rPr lang="fr-FR" sz="900">
                <a:solidFill>
                  <a:srgbClr val="000000"/>
                </a:solidFill>
                <a:latin typeface="Lucida Grande"/>
                <a:ea typeface="ＭＳ Ｐゴシック"/>
              </a:rPr>
              <a:t>|</a:t>
            </a:r>
            <a:r>
              <a:rPr lang="fr-FR" sz="900">
                <a:solidFill>
                  <a:srgbClr val="000000"/>
                </a:solidFill>
                <a:latin typeface="Lucida Grande"/>
                <a:ea typeface="ＭＳ Ｐゴシック"/>
              </a:rPr>
              <a:t>	</a:t>
            </a:r>
            <a:r>
              <a:rPr lang="fr-FR" sz="900">
                <a:solidFill>
                  <a:srgbClr val="000000"/>
                </a:solidFill>
                <a:latin typeface="Lucida Grande"/>
                <a:ea typeface="ＭＳ Ｐゴシック"/>
              </a:rPr>
              <a:t>	</a:t>
            </a:r>
            <a:r>
              <a:rPr lang="fr-FR" sz="900">
                <a:solidFill>
                  <a:srgbClr val="000000"/>
                </a:solidFill>
                <a:latin typeface="Lucida Grande"/>
                <a:ea typeface="ＭＳ Ｐゴシック"/>
              </a:rPr>
              <a:t>            |</a:t>
            </a:r>
            <a:endParaRPr/>
          </a:p>
          <a:p>
            <a:r>
              <a:rPr b="1" lang="fr-FR" sz="900">
                <a:solidFill>
                  <a:srgbClr val="c00000"/>
                </a:solidFill>
                <a:latin typeface="Lucida Grande"/>
                <a:ea typeface="ＭＳ Ｐゴシック"/>
              </a:rPr>
              <a:t>                </a:t>
            </a:r>
            <a:r>
              <a:rPr b="1" lang="fr-FR" sz="900">
                <a:solidFill>
                  <a:srgbClr val="c00000"/>
                </a:solidFill>
                <a:latin typeface="Lucida Grande"/>
                <a:ea typeface="ＭＳ Ｐゴシック"/>
              </a:rPr>
              <a:t>[&lt;comp&gt;.pc.in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a:t>
            </a:r>
            <a:r>
              <a:rPr lang="fr-FR" sz="900">
                <a:solidFill>
                  <a:srgbClr val="000000"/>
                </a:solidFill>
                <a:latin typeface="Arial Unicode MS"/>
                <a:ea typeface="ＭＳ Ｐゴシック"/>
              </a:rPr>
              <a:t>             -----&gt; </a:t>
            </a:r>
            <a:r>
              <a:rPr b="1" lang="fr-FR" sz="900">
                <a:solidFill>
                  <a:srgbClr val="c00000"/>
                </a:solidFill>
                <a:latin typeface="Arial Unicode MS"/>
                <a:ea typeface="ＭＳ Ｐゴシック"/>
              </a:rPr>
              <a:t>[&lt;comp.pc&gt;]</a:t>
            </a:r>
            <a:endParaRPr/>
          </a:p>
        </p:txBody>
      </p:sp>
      <p:sp>
        <p:nvSpPr>
          <p:cNvPr id="453" name="CustomShape 2"/>
          <p:cNvSpPr/>
          <p:nvPr/>
        </p:nvSpPr>
        <p:spPr>
          <a:xfrm>
            <a:off x="6330600" y="3048120"/>
            <a:ext cx="2392920" cy="302760"/>
          </a:xfrm>
          <a:prstGeom prst="rect">
            <a:avLst/>
          </a:prstGeom>
        </p:spPr>
        <p:txBody>
          <a:bodyPr bIns="45000" lIns="90000" rIns="90000" tIns="45000" wrap="none"/>
          <a:p>
            <a:r>
              <a:rPr b="1" i="1" lang="fr-FR" sz="1400">
                <a:solidFill>
                  <a:srgbClr val="000000"/>
                </a:solidFill>
                <a:latin typeface="Times New Roman"/>
                <a:ea typeface="ＭＳ Ｐゴシック"/>
              </a:rPr>
              <a:t>Make by the autogen.sh script</a:t>
            </a:r>
            <a:endParaRPr/>
          </a:p>
        </p:txBody>
      </p:sp>
      <p:sp>
        <p:nvSpPr>
          <p:cNvPr id="454" name="CustomShape 3"/>
          <p:cNvSpPr/>
          <p:nvPr/>
        </p:nvSpPr>
        <p:spPr>
          <a:xfrm>
            <a:off x="6483240" y="5105520"/>
            <a:ext cx="2298240" cy="302760"/>
          </a:xfrm>
          <a:prstGeom prst="rect">
            <a:avLst/>
          </a:prstGeom>
        </p:spPr>
        <p:txBody>
          <a:bodyPr bIns="45000" lIns="90000" rIns="90000" tIns="45000" wrap="none"/>
          <a:p>
            <a:r>
              <a:rPr b="1" i="1" lang="fr-FR" sz="1400">
                <a:solidFill>
                  <a:srgbClr val="000000"/>
                </a:solidFill>
                <a:latin typeface="Times New Roman"/>
                <a:ea typeface="ＭＳ Ｐゴシック"/>
              </a:rPr>
              <a:t>Make by the configure script</a:t>
            </a:r>
            <a:endParaRPr/>
          </a:p>
        </p:txBody>
      </p:sp>
      <p:cxnSp>
        <p:nvCxnSpPr>
          <p:cNvPr id="455" name="Line 4"/>
          <p:cNvCxnSpPr/>
          <p:nvPr/>
        </p:nvCxnSpPr>
        <p:spPr>
          <xfrm>
            <a:off x="0" y="0"/>
            <a:ext cx="360" cy="360"/>
          </xfrm>
          <a:prstGeom prst="line">
            <a:avLst/>
          </a:prstGeom>
          <a:ln w="9360">
            <a:solidFill>
              <a:srgbClr val="000000"/>
            </a:solidFill>
            <a:round/>
            <a:tailEnd len="med" type="triangle" w="med"/>
          </a:ln>
        </p:spPr>
      </p:cxnSp>
      <p:cxnSp>
        <p:nvCxnSpPr>
          <p:cNvPr id="456" name="Line 5"/>
          <p:cNvCxnSpPr/>
          <p:nvPr/>
        </p:nvCxnSpPr>
        <p:spPr>
          <xfrm>
            <a:off x="0" y="0"/>
            <a:ext cx="360" cy="360"/>
          </xfrm>
          <a:prstGeom prst="line">
            <a:avLst/>
          </a:prstGeom>
          <a:ln w="9360">
            <a:solidFill>
              <a:srgbClr val="000000"/>
            </a:solidFill>
            <a:round/>
            <a:tailEnd len="med" type="triangle" w="med"/>
          </a:ln>
        </p:spPr>
      </p:cxnSp>
      <p:sp>
        <p:nvSpPr>
          <p:cNvPr id="457" name="CustomShape 6"/>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58" name="Picture 7"/>
          <p:cNvPicPr/>
          <p:nvPr/>
        </p:nvPicPr>
        <p:blipFill>
          <a:blip r:embed="rId1"/>
          <a:stretch>
            <a:fillRect/>
          </a:stretch>
        </p:blipFill>
        <p:spPr>
          <a:xfrm>
            <a:off x="423720" y="174600"/>
            <a:ext cx="649800" cy="656280"/>
          </a:xfrm>
          <a:prstGeom prst="rect">
            <a:avLst/>
          </a:prstGeom>
        </p:spPr>
      </p:pic>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9" name="CustomShape 1"/>
          <p:cNvSpPr/>
          <p:nvPr/>
        </p:nvSpPr>
        <p:spPr>
          <a:xfrm>
            <a:off x="228600" y="914400"/>
            <a:ext cx="4647240" cy="5633640"/>
          </a:xfrm>
          <a:prstGeom prst="rect">
            <a:avLst/>
          </a:prstGeom>
        </p:spPr>
        <p:txBody>
          <a:bodyPr bIns="45000" lIns="90000" rIns="90000" tIns="45000"/>
          <a:p>
            <a:r>
              <a:rPr lang="fr-FR" sz="1300">
                <a:solidFill>
                  <a:srgbClr val="000000"/>
                </a:solidFill>
                <a:latin typeface="Times New Roman"/>
                <a:ea typeface="ＭＳ Ｐゴシック"/>
              </a:rPr>
              <a:t></a:t>
            </a:r>
            <a:r>
              <a:rPr lang="fr-FR" sz="1300">
                <a:solidFill>
                  <a:srgbClr val="000000"/>
                </a:solidFill>
                <a:latin typeface="Times New Roman"/>
                <a:ea typeface="ＭＳ Ｐゴシック"/>
              </a:rPr>
              <a:t>We are seeing the existing files before to launch autoconf :</a:t>
            </a:r>
            <a:endParaRPr/>
          </a:p>
          <a:p>
            <a:endParaRPr/>
          </a:p>
          <a:p>
            <a:r>
              <a:rPr b="1" lang="fr-FR" sz="1300">
                <a:solidFill>
                  <a:srgbClr val="000000"/>
                </a:solidFill>
                <a:latin typeface="Times New Roman"/>
                <a:ea typeface="ＭＳ Ｐゴシック"/>
              </a:rPr>
              <a:t>$ cat configure.ac</a:t>
            </a:r>
            <a:endParaRPr/>
          </a:p>
          <a:p>
            <a:r>
              <a:rPr lang="fr-FR" sz="1300">
                <a:solidFill>
                  <a:srgbClr val="000000"/>
                </a:solidFill>
                <a:latin typeface="Times New Roman"/>
                <a:ea typeface="ＭＳ Ｐゴシック"/>
              </a:rPr>
              <a:t>AC_INIT</a:t>
            </a:r>
            <a:endParaRPr/>
          </a:p>
          <a:p>
            <a:r>
              <a:rPr lang="fr-FR" sz="1300">
                <a:solidFill>
                  <a:srgbClr val="000000"/>
                </a:solidFill>
                <a:latin typeface="Times New Roman"/>
                <a:ea typeface="ＭＳ Ｐゴシック"/>
              </a:rPr>
              <a:t>AC_CONFIG_FILES([Makefile])</a:t>
            </a:r>
            <a:endParaRPr/>
          </a:p>
          <a:p>
            <a:r>
              <a:rPr lang="fr-FR" sz="1300">
                <a:solidFill>
                  <a:srgbClr val="000000"/>
                </a:solidFill>
                <a:latin typeface="Times New Roman"/>
                <a:ea typeface="ＭＳ Ｐゴシック"/>
              </a:rPr>
              <a:t>AC_OUTPUT</a:t>
            </a:r>
            <a:endParaRPr/>
          </a:p>
          <a:p>
            <a:endParaRPr/>
          </a:p>
          <a:p>
            <a:r>
              <a:rPr b="1" lang="fr-FR" sz="1300">
                <a:solidFill>
                  <a:srgbClr val="000000"/>
                </a:solidFill>
                <a:latin typeface="Times New Roman"/>
                <a:ea typeface="ＭＳ Ｐゴシック"/>
              </a:rPr>
              <a:t>$ cat Makefile.in</a:t>
            </a:r>
            <a:endParaRPr/>
          </a:p>
          <a:p>
            <a:r>
              <a:rPr lang="fr-FR" sz="1300">
                <a:solidFill>
                  <a:srgbClr val="000000"/>
                </a:solidFill>
                <a:latin typeface="Times New Roman"/>
                <a:ea typeface="ＭＳ Ｐゴシック"/>
              </a:rPr>
              <a:t>prefix = @prefix@</a:t>
            </a:r>
            <a:endParaRPr/>
          </a:p>
          <a:p>
            <a:r>
              <a:rPr lang="fr-FR" sz="1300">
                <a:solidFill>
                  <a:srgbClr val="000000"/>
                </a:solidFill>
                <a:latin typeface="Times New Roman"/>
                <a:ea typeface="ＭＳ Ｐゴシック"/>
              </a:rPr>
              <a:t>datadir = @datadir@</a:t>
            </a:r>
            <a:endParaRPr/>
          </a:p>
          <a:p>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We are launching the autoconf (or autoreconf):</a:t>
            </a:r>
            <a:endParaRPr/>
          </a:p>
          <a:p>
            <a:endParaRPr/>
          </a:p>
          <a:p>
            <a:r>
              <a:rPr b="1" lang="fr-FR" sz="1300">
                <a:solidFill>
                  <a:srgbClr val="000000"/>
                </a:solidFill>
                <a:latin typeface="Times New Roman"/>
                <a:ea typeface="ＭＳ Ｐゴシック"/>
              </a:rPr>
              <a:t>$ autoconf</a:t>
            </a:r>
            <a:endParaRPr/>
          </a:p>
          <a:p>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We are launching the configuration step:</a:t>
            </a:r>
            <a:endParaRPr/>
          </a:p>
          <a:p>
            <a:endParaRPr/>
          </a:p>
          <a:p>
            <a:r>
              <a:rPr b="1" lang="fr-FR" sz="1300">
                <a:solidFill>
                  <a:srgbClr val="000000"/>
                </a:solidFill>
                <a:latin typeface="Times New Roman"/>
                <a:ea typeface="ＭＳ Ｐゴシック"/>
              </a:rPr>
              <a:t>$ configure –prefix=/usr/local</a:t>
            </a:r>
            <a:endParaRPr/>
          </a:p>
          <a:p>
            <a:r>
              <a:rPr lang="fr-FR" sz="1300">
                <a:solidFill>
                  <a:srgbClr val="000000"/>
                </a:solidFill>
                <a:latin typeface="Times New Roman"/>
                <a:ea typeface="ＭＳ Ｐゴシック"/>
              </a:rPr>
              <a:t>configure: creating ./config.status</a:t>
            </a:r>
            <a:endParaRPr/>
          </a:p>
          <a:p>
            <a:r>
              <a:rPr lang="fr-FR" sz="1300">
                <a:solidFill>
                  <a:srgbClr val="000000"/>
                </a:solidFill>
                <a:latin typeface="Times New Roman"/>
                <a:ea typeface="ＭＳ Ｐゴシック"/>
              </a:rPr>
              <a:t>config.status: creating Makefile</a:t>
            </a:r>
            <a:endParaRPr/>
          </a:p>
          <a:p>
            <a:r>
              <a:rPr lang="fr-FR" sz="1300">
                <a:solidFill>
                  <a:srgbClr val="000000"/>
                </a:solidFill>
                <a:latin typeface="Times New Roman"/>
                <a:ea typeface="ＭＳ Ｐゴシック"/>
              </a:rPr>
              <a:t>config.status: WARNING:</a:t>
            </a:r>
            <a:endParaRPr/>
          </a:p>
          <a:p>
            <a:r>
              <a:rPr lang="fr-FR" sz="1300">
                <a:solidFill>
                  <a:srgbClr val="000000"/>
                </a:solidFill>
                <a:latin typeface="Times New Roman"/>
                <a:ea typeface="ＭＳ Ｐゴシック"/>
              </a:rPr>
              <a:t>Makefile.in seems to ignore the --datarootdir setting</a:t>
            </a:r>
            <a:endParaRPr/>
          </a:p>
          <a:p>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We are consulting the files after the configuring step:</a:t>
            </a:r>
            <a:endParaRPr/>
          </a:p>
          <a:p>
            <a:endParaRPr/>
          </a:p>
          <a:p>
            <a:r>
              <a:rPr b="1" lang="fr-FR" sz="1300">
                <a:solidFill>
                  <a:srgbClr val="000000"/>
                </a:solidFill>
                <a:latin typeface="Times New Roman"/>
                <a:ea typeface="ＭＳ Ｐゴシック"/>
              </a:rPr>
              <a:t>$ cat Makefile</a:t>
            </a:r>
            <a:endParaRPr/>
          </a:p>
          <a:p>
            <a:r>
              <a:rPr lang="fr-FR" sz="1300">
                <a:solidFill>
                  <a:srgbClr val="000000"/>
                </a:solidFill>
                <a:latin typeface="Times New Roman"/>
                <a:ea typeface="ＭＳ Ｐゴシック"/>
              </a:rPr>
              <a:t>prefix = /usr/local</a:t>
            </a:r>
            <a:endParaRPr/>
          </a:p>
          <a:p>
            <a:r>
              <a:rPr lang="fr-FR" sz="1300">
                <a:solidFill>
                  <a:srgbClr val="000000"/>
                </a:solidFill>
                <a:latin typeface="Times New Roman"/>
                <a:ea typeface="ＭＳ Ｐゴシック"/>
              </a:rPr>
              <a:t>datadir = ${prefix}/share</a:t>
            </a:r>
            <a:endParaRPr/>
          </a:p>
        </p:txBody>
      </p:sp>
      <p:sp>
        <p:nvSpPr>
          <p:cNvPr id="460" name="CustomShape 2"/>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61" name="Picture 7"/>
          <p:cNvPicPr/>
          <p:nvPr/>
        </p:nvPicPr>
        <p:blipFill>
          <a:blip r:embed="rId1"/>
          <a:stretch>
            <a:fillRect/>
          </a:stretch>
        </p:blipFill>
        <p:spPr>
          <a:xfrm>
            <a:off x="423720" y="174600"/>
            <a:ext cx="649800" cy="656280"/>
          </a:xfrm>
          <a:prstGeom prst="rect">
            <a:avLst/>
          </a:prstGeom>
        </p:spPr>
      </p:pic>
      <p:cxnSp>
        <p:nvCxnSpPr>
          <p:cNvPr id="462" name="Line 3"/>
          <p:cNvCxnSpPr/>
          <p:nvPr/>
        </p:nvCxnSpPr>
        <p:spPr>
          <xfrm>
            <a:off x="0" y="0"/>
            <a:ext cx="360" cy="360"/>
          </xfrm>
          <a:prstGeom prst="line">
            <a:avLst/>
          </a:prstGeom>
        </p:spPr>
      </p:cxn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3" name="CustomShape 1"/>
          <p:cNvSpPr/>
          <p:nvPr/>
        </p:nvSpPr>
        <p:spPr>
          <a:xfrm>
            <a:off x="11430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64" name="Picture 7"/>
          <p:cNvPicPr/>
          <p:nvPr/>
        </p:nvPicPr>
        <p:blipFill>
          <a:blip r:embed="rId1"/>
          <a:stretch>
            <a:fillRect/>
          </a:stretch>
        </p:blipFill>
        <p:spPr>
          <a:xfrm>
            <a:off x="423720" y="174600"/>
            <a:ext cx="649800" cy="656280"/>
          </a:xfrm>
          <a:prstGeom prst="rect">
            <a:avLst/>
          </a:prstGeom>
        </p:spPr>
      </p:pic>
      <p:sp>
        <p:nvSpPr>
          <p:cNvPr id="465" name="CustomShape 2"/>
          <p:cNvSpPr/>
          <p:nvPr/>
        </p:nvSpPr>
        <p:spPr>
          <a:xfrm>
            <a:off x="228600" y="914400"/>
            <a:ext cx="8533440" cy="5566320"/>
          </a:xfrm>
          <a:prstGeom prst="rect">
            <a:avLst/>
          </a:prstGeom>
        </p:spPr>
        <p:txBody>
          <a:bodyPr bIns="45000" lIns="90000" rIns="90000" tIns="45000"/>
          <a:p>
            <a:r>
              <a:rPr lang="fr-FR">
                <a:solidFill>
                  <a:srgbClr val="000000"/>
                </a:solidFill>
                <a:latin typeface="Times New Roman"/>
                <a:ea typeface="ＭＳ Ｐゴシック"/>
              </a:rPr>
              <a:t></a:t>
            </a:r>
            <a:r>
              <a:rPr lang="fr-FR">
                <a:solidFill>
                  <a:srgbClr val="000000"/>
                </a:solidFill>
                <a:latin typeface="Times New Roman"/>
                <a:ea typeface="ＭＳ Ｐゴシック"/>
              </a:rPr>
              <a:t>Debugging via autom4te:</a:t>
            </a:r>
            <a:endParaRPr/>
          </a:p>
          <a:p>
            <a:endParaRPr/>
          </a:p>
          <a:p>
            <a:pPr algn="just"/>
            <a:r>
              <a:rPr lang="fr-FR" sz="1200">
                <a:solidFill>
                  <a:srgbClr val="000000"/>
                </a:solidFill>
                <a:latin typeface="Times New Roman"/>
                <a:ea typeface="ＭＳ Ｐゴシック"/>
              </a:rPr>
              <a:t>At times, it is desirable to see what was happening inside m4, to see why output was not matching expectations. However, post-processing done by autom4te means that directly using the m4 builtin m4_traceon is likely to interfere with operation. Also, frequent diversion changes and the concept of forbidden tokens make it difficult to use m4_defn to generate inline comments in the final output.</a:t>
            </a:r>
            <a:endParaRPr/>
          </a:p>
          <a:p>
            <a:pPr algn="just"/>
            <a:r>
              <a:rPr lang="fr-FR" sz="1200">
                <a:solidFill>
                  <a:srgbClr val="000000"/>
                </a:solidFill>
                <a:latin typeface="Times New Roman"/>
                <a:ea typeface="ＭＳ Ｐゴシック"/>
              </a:rPr>
              <a:t>There are a couple of tools to help with this. One is the use of the --trace option provided by autom4te (as well as each of the programs that wrap autom4te, such as autoconf), in order to inspect when a macro is called and with which arguments. For example, when this paragraph was written, the autoconf version could be found by:</a:t>
            </a:r>
            <a:endParaRPr/>
          </a:p>
          <a:p>
            <a:pPr algn="just"/>
            <a:endParaRPr/>
          </a:p>
          <a:p>
            <a:pPr algn="just"/>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 autoconf --trace=AC_INIT</a:t>
            </a:r>
            <a:endParaRPr/>
          </a:p>
          <a:p>
            <a:pPr algn="just"/>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configure.ac:23:AC_INIT:GNU </a:t>
            </a:r>
            <a:r>
              <a:rPr lang="fr-FR" sz="1200" u="sng">
                <a:solidFill>
                  <a:srgbClr val="262699"/>
                </a:solidFill>
                <a:latin typeface="Times New Roman"/>
                <a:ea typeface="ＭＳ Ｐゴシック"/>
                <a:hlinkClick r:id="rId2"/>
              </a:rPr>
              <a:t>Autoconf:2.63b.95-3963:bug-autoconf@gnu.org</a:t>
            </a:r>
            <a:endParaRPr/>
          </a:p>
          <a:p>
            <a:pPr algn="just"/>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 autoconf --trace='AC_INIT:version is $2‘</a:t>
            </a:r>
            <a:endParaRPr/>
          </a:p>
          <a:p>
            <a:pPr algn="just"/>
            <a:r>
              <a:rPr lang="fr-FR" sz="1200">
                <a:solidFill>
                  <a:srgbClr val="262699"/>
                </a:solidFill>
                <a:latin typeface="Times New Roman"/>
                <a:ea typeface="ＭＳ Ｐゴシック"/>
              </a:rPr>
              <a:t>	</a:t>
            </a:r>
            <a:r>
              <a:rPr lang="fr-FR" sz="1200">
                <a:solidFill>
                  <a:srgbClr val="262699"/>
                </a:solidFill>
                <a:latin typeface="Times New Roman"/>
                <a:ea typeface="ＭＳ Ｐゴシック"/>
              </a:rPr>
              <a:t>version is 2.63b.95-3963</a:t>
            </a:r>
            <a:endParaRPr/>
          </a:p>
          <a:p>
            <a:pPr algn="just"/>
            <a:endParaRPr/>
          </a:p>
          <a:p>
            <a:pPr algn="just"/>
            <a:r>
              <a:rPr lang="fr-FR" sz="1200">
                <a:solidFill>
                  <a:srgbClr val="000000"/>
                </a:solidFill>
                <a:latin typeface="Times New Roman"/>
                <a:ea typeface="ＭＳ Ｐゴシック"/>
              </a:rPr>
              <a:t>Another trick is to print out the expansion of various m4 expressions to standard error or to an independent file, with no further m4 expansion, and without interfering with diversion changes or the post-processing done to standard output. m4_errprintn shows a given expression on standard error. For example, if you want to see the expansion of an autoconf primitive or of one of your autoconf macros, you can do it like this:</a:t>
            </a:r>
            <a:endParaRPr/>
          </a:p>
          <a:p>
            <a:pPr algn="just"/>
            <a:endParaRPr/>
          </a:p>
          <a:p>
            <a:pPr algn="just"/>
            <a:r>
              <a:rPr lang="fr-FR" sz="1200">
                <a:solidFill>
                  <a:srgbClr val="262699"/>
                </a:solidFill>
                <a:latin typeface="Times New Roman"/>
                <a:ea typeface="ＭＳ Ｐゴシック"/>
              </a:rPr>
              <a:t>$ cat &lt;&lt;\EOF &gt; configure.ac</a:t>
            </a:r>
            <a:endParaRPr/>
          </a:p>
          <a:p>
            <a:pPr algn="just"/>
            <a:r>
              <a:rPr lang="fr-FR" sz="1200">
                <a:solidFill>
                  <a:srgbClr val="262699"/>
                </a:solidFill>
                <a:latin typeface="Times New Roman"/>
                <a:ea typeface="ＭＳ Ｐゴシック"/>
              </a:rPr>
              <a:t>AC_INIT</a:t>
            </a:r>
            <a:endParaRPr/>
          </a:p>
          <a:p>
            <a:pPr algn="just"/>
            <a:r>
              <a:rPr lang="fr-FR" sz="1200">
                <a:solidFill>
                  <a:srgbClr val="262699"/>
                </a:solidFill>
                <a:latin typeface="Times New Roman"/>
                <a:ea typeface="ＭＳ Ｐゴシック"/>
              </a:rPr>
              <a:t>m4_errprintn([The definition of AC_DEFINE_UNQUOTED:])</a:t>
            </a:r>
            <a:endParaRPr/>
          </a:p>
          <a:p>
            <a:pPr algn="just"/>
            <a:r>
              <a:rPr lang="fr-FR" sz="1200">
                <a:solidFill>
                  <a:srgbClr val="262699"/>
                </a:solidFill>
                <a:latin typeface="Times New Roman"/>
                <a:ea typeface="ＭＳ Ｐゴシック"/>
              </a:rPr>
              <a:t>m4_errprintn(m4_defn([AC_DEFINE_UNQUOTED]))</a:t>
            </a:r>
            <a:endParaRPr/>
          </a:p>
          <a:p>
            <a:pPr algn="just"/>
            <a:r>
              <a:rPr lang="fr-FR" sz="1200">
                <a:solidFill>
                  <a:srgbClr val="262699"/>
                </a:solidFill>
                <a:latin typeface="Times New Roman"/>
                <a:ea typeface="ＭＳ Ｐゴシック"/>
              </a:rPr>
              <a:t>AC_OUTPUT</a:t>
            </a:r>
            <a:endParaRPr/>
          </a:p>
          <a:p>
            <a:pPr algn="just"/>
            <a:r>
              <a:rPr lang="fr-FR" sz="1200">
                <a:solidFill>
                  <a:srgbClr val="262699"/>
                </a:solidFill>
                <a:latin typeface="Times New Roman"/>
                <a:ea typeface="ＭＳ Ｐゴシック"/>
              </a:rPr>
              <a:t>EOF</a:t>
            </a:r>
            <a:endParaRPr/>
          </a:p>
          <a:p>
            <a:pPr algn="just"/>
            <a:endParaRPr/>
          </a:p>
          <a:p>
            <a:pPr algn="just"/>
            <a:r>
              <a:rPr lang="fr-FR" sz="1200">
                <a:solidFill>
                  <a:srgbClr val="262699"/>
                </a:solidFill>
                <a:latin typeface="Times New Roman"/>
                <a:ea typeface="ＭＳ Ｐゴシック"/>
              </a:rPr>
              <a:t>$ autoconf</a:t>
            </a:r>
            <a:endParaRPr/>
          </a:p>
          <a:p>
            <a:pPr algn="just"/>
            <a:r>
              <a:rPr lang="fr-FR" sz="1200">
                <a:solidFill>
                  <a:srgbClr val="262699"/>
                </a:solidFill>
                <a:latin typeface="Times New Roman"/>
                <a:ea typeface="ＭＳ Ｐゴシック"/>
              </a:rPr>
              <a:t>error--&gt;The definition of AC_DEFINE_UNQUOTED:</a:t>
            </a:r>
            <a:endParaRPr/>
          </a:p>
          <a:p>
            <a:pPr algn="just"/>
            <a:r>
              <a:rPr lang="fr-FR" sz="1200">
                <a:solidFill>
                  <a:srgbClr val="262699"/>
                </a:solidFill>
                <a:latin typeface="Times New Roman"/>
                <a:ea typeface="ＭＳ Ｐゴシック"/>
              </a:rPr>
              <a:t>error--&gt;_AC_DEFINE_Q([], $@)</a:t>
            </a: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CustomShape 1"/>
          <p:cNvSpPr/>
          <p:nvPr/>
        </p:nvSpPr>
        <p:spPr>
          <a:xfrm>
            <a:off x="290520" y="6553080"/>
            <a:ext cx="294120" cy="151200"/>
          </a:xfrm>
          <a:prstGeom prst="rect">
            <a:avLst/>
          </a:prstGeom>
        </p:spPr>
        <p:txBody>
          <a:bodyPr anchor="b" bIns="0" lIns="0" rIns="0" tIns="0"/>
          <a:p>
            <a:fld id="{2121C181-51E1-41A1-9131-F18191311101}" type="slidenum">
              <a:rPr lang="fr-FR" sz="800">
                <a:solidFill>
                  <a:srgbClr val="333333"/>
                </a:solidFill>
                <a:latin typeface="Trebuchet MS"/>
                <a:ea typeface="ＭＳ Ｐゴシック"/>
              </a:rPr>
              <a:t>&lt;numéro&gt;</a:t>
            </a:fld>
            <a:endParaRPr/>
          </a:p>
        </p:txBody>
      </p:sp>
      <p:sp>
        <p:nvSpPr>
          <p:cNvPr id="467" name="CustomShape 2"/>
          <p:cNvSpPr/>
          <p:nvPr/>
        </p:nvSpPr>
        <p:spPr>
          <a:xfrm>
            <a:off x="838080" y="6492960"/>
            <a:ext cx="2132640" cy="363960"/>
          </a:xfrm>
          <a:prstGeom prst="rect">
            <a:avLst/>
          </a:prstGeom>
        </p:spPr>
        <p:txBody>
          <a:bodyPr anchor="ctr" bIns="46800" lIns="90000" rIns="90000" tIns="46800"/>
          <a:p>
            <a:r>
              <a:rPr lang="fr-FR" sz="800">
                <a:solidFill>
                  <a:srgbClr val="8f8f8f"/>
                </a:solidFill>
                <a:latin typeface="Trebuchet MS"/>
                <a:ea typeface="ＭＳ Ｐゴシック"/>
              </a:rPr>
              <a:t>06/17/10</a:t>
            </a:r>
            <a:endParaRPr/>
          </a:p>
        </p:txBody>
      </p:sp>
      <p:sp>
        <p:nvSpPr>
          <p:cNvPr id="468" name="CustomShape 3"/>
          <p:cNvSpPr/>
          <p:nvPr/>
        </p:nvSpPr>
        <p:spPr>
          <a:xfrm>
            <a:off x="239400" y="650160"/>
            <a:ext cx="8228520" cy="606960"/>
          </a:xfrm>
          <a:prstGeom prst="rect">
            <a:avLst/>
          </a:prstGeom>
        </p:spPr>
        <p:txBody>
          <a:bodyPr anchor="ctr" bIns="0" lIns="0" rIns="0" tIns="0"/>
          <a:p>
            <a:r>
              <a:rPr lang="fr-FR" sz="1600">
                <a:solidFill>
                  <a:srgbClr val="333333"/>
                </a:solidFill>
                <a:latin typeface="Trebuchet MS"/>
                <a:ea typeface="ＭＳ Ｐゴシック"/>
              </a:rPr>
              <a:t></a:t>
            </a:r>
            <a:r>
              <a:rPr lang="fr-FR" sz="1600">
                <a:solidFill>
                  <a:srgbClr val="333333"/>
                </a:solidFill>
                <a:latin typeface="Trebuchet MS"/>
                <a:ea typeface="ＭＳ Ｐゴシック"/>
              </a:rPr>
              <a:t>Template #1: basic project</a:t>
            </a:r>
            <a:endParaRPr/>
          </a:p>
        </p:txBody>
      </p:sp>
      <p:sp>
        <p:nvSpPr>
          <p:cNvPr id="469" name="CustomShape 4"/>
          <p:cNvSpPr/>
          <p:nvPr/>
        </p:nvSpPr>
        <p:spPr>
          <a:xfrm>
            <a:off x="457200" y="838080"/>
            <a:ext cx="9034920" cy="4796280"/>
          </a:xfrm>
          <a:prstGeom prst="rect">
            <a:avLst/>
          </a:prstGeom>
        </p:spPr>
        <p:txBody>
          <a:bodyPr bIns="0" lIns="0" rIns="0" tIns="0"/>
          <a:p>
            <a:endParaRPr/>
          </a:p>
          <a:p>
            <a:endParaRPr/>
          </a:p>
          <a:p>
            <a:endParaRPr/>
          </a:p>
        </p:txBody>
      </p:sp>
      <p:sp>
        <p:nvSpPr>
          <p:cNvPr id="470" name="CustomShape 5"/>
          <p:cNvSpPr/>
          <p:nvPr/>
        </p:nvSpPr>
        <p:spPr>
          <a:xfrm>
            <a:off x="457200" y="838080"/>
            <a:ext cx="9034920" cy="5485320"/>
          </a:xfrm>
          <a:prstGeom prst="rect">
            <a:avLst/>
          </a:prstGeom>
        </p:spPr>
      </p:sp>
      <p:sp>
        <p:nvSpPr>
          <p:cNvPr id="471" name="CustomShape 6"/>
          <p:cNvSpPr/>
          <p:nvPr/>
        </p:nvSpPr>
        <p:spPr>
          <a:xfrm>
            <a:off x="2209680" y="228600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makefile.am</a:t>
            </a:r>
            <a:endParaRPr/>
          </a:p>
        </p:txBody>
      </p:sp>
      <p:sp>
        <p:nvSpPr>
          <p:cNvPr id="472" name="CustomShape 7"/>
          <p:cNvSpPr/>
          <p:nvPr/>
        </p:nvSpPr>
        <p:spPr>
          <a:xfrm>
            <a:off x="2209680" y="289548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configure.ac</a:t>
            </a:r>
            <a:endParaRPr/>
          </a:p>
        </p:txBody>
      </p:sp>
      <p:sp>
        <p:nvSpPr>
          <p:cNvPr id="473" name="CustomShape 8"/>
          <p:cNvSpPr/>
          <p:nvPr/>
        </p:nvSpPr>
        <p:spPr>
          <a:xfrm>
            <a:off x="2209680" y="3657600"/>
            <a:ext cx="672120" cy="491040"/>
          </a:xfrm>
          <a:prstGeom prst="rect">
            <a:avLst/>
          </a:prstGeom>
        </p:spPr>
        <p:txBody>
          <a:bodyPr bIns="45000" lIns="90000" rIns="90000" tIns="45000"/>
          <a:p>
            <a:r>
              <a:rPr lang="fr-FR" sz="2400">
                <a:solidFill>
                  <a:srgbClr val="000000"/>
                </a:solidFill>
                <a:latin typeface="Times New Roman"/>
                <a:ea typeface="ＭＳ Ｐゴシック"/>
              </a:rPr>
              <a:t>src/</a:t>
            </a:r>
            <a:endParaRPr/>
          </a:p>
        </p:txBody>
      </p:sp>
      <p:sp>
        <p:nvSpPr>
          <p:cNvPr id="474" name="CustomShape 9"/>
          <p:cNvSpPr/>
          <p:nvPr/>
        </p:nvSpPr>
        <p:spPr>
          <a:xfrm>
            <a:off x="2209680" y="4114800"/>
            <a:ext cx="1227600" cy="491040"/>
          </a:xfrm>
          <a:prstGeom prst="rect">
            <a:avLst/>
          </a:prstGeom>
        </p:spPr>
        <p:txBody>
          <a:bodyPr bIns="45000" lIns="90000" rIns="90000" tIns="45000" wrap="none"/>
          <a:p>
            <a:r>
              <a:rPr lang="fr-FR" sz="2400">
                <a:solidFill>
                  <a:srgbClr val="000000"/>
                </a:solidFill>
                <a:latin typeface="Times New Roman"/>
                <a:ea typeface="ＭＳ Ｐゴシック"/>
              </a:rPr>
              <a:t>include/</a:t>
            </a:r>
            <a:endParaRPr/>
          </a:p>
        </p:txBody>
      </p:sp>
      <p:sp>
        <p:nvSpPr>
          <p:cNvPr id="475" name="CustomShape 10"/>
          <p:cNvSpPr/>
          <p:nvPr/>
        </p:nvSpPr>
        <p:spPr>
          <a:xfrm>
            <a:off x="228600" y="5105520"/>
            <a:ext cx="8685720" cy="914760"/>
          </a:xfrm>
          <a:prstGeom prst="rect">
            <a:avLst/>
          </a:prstGeom>
        </p:spPr>
        <p:txBody>
          <a:bodyPr bIns="45000" lIns="90000" rIns="90000" tIns="45000" wrap="none"/>
          <a:p>
            <a:r>
              <a:rPr lang="fr-FR">
                <a:solidFill>
                  <a:srgbClr val="000000"/>
                </a:solidFill>
                <a:latin typeface="Wingdings"/>
                <a:ea typeface="ＭＳ Ｐゴシック"/>
              </a:rPr>
              <a:t></a:t>
            </a:r>
            <a:r>
              <a:rPr lang="fr-FR">
                <a:solidFill>
                  <a:srgbClr val="000000"/>
                </a:solidFill>
                <a:latin typeface="Times New Roman"/>
                <a:ea typeface="ＭＳ Ｐゴシック"/>
              </a:rPr>
              <a:t>If you prefer to generate intermediate objects in a obj/ directory (or src/), you can move the </a:t>
            </a:r>
            <a:endParaRPr/>
          </a:p>
          <a:p>
            <a:r>
              <a:rPr lang="fr-FR">
                <a:solidFill>
                  <a:srgbClr val="000000"/>
                </a:solidFill>
                <a:latin typeface="Times New Roman"/>
                <a:ea typeface="ＭＳ Ｐゴシック"/>
              </a:rPr>
              <a:t>makefile.am to the chosen directory).  For information, all the intermediate objects are </a:t>
            </a:r>
            <a:endParaRPr/>
          </a:p>
          <a:p>
            <a:r>
              <a:rPr lang="fr-FR">
                <a:solidFill>
                  <a:srgbClr val="000000"/>
                </a:solidFill>
                <a:latin typeface="Times New Roman"/>
                <a:ea typeface="ＭＳ Ｐゴシック"/>
              </a:rPr>
              <a:t>generated in the same directory than the Makefile.am template.</a:t>
            </a:r>
            <a:endParaRPr/>
          </a:p>
        </p:txBody>
      </p:sp>
      <p:sp>
        <p:nvSpPr>
          <p:cNvPr id="476" name="CustomShape 11"/>
          <p:cNvSpPr/>
          <p:nvPr/>
        </p:nvSpPr>
        <p:spPr>
          <a:xfrm>
            <a:off x="228600" y="1143000"/>
            <a:ext cx="8685720" cy="3885120"/>
          </a:xfrm>
          <a:prstGeom prst="rect">
            <a:avLst/>
          </a:prstGeom>
          <a:ln cap="rnd" w="9360">
            <a:solidFill>
              <a:srgbClr val="000000"/>
            </a:solidFill>
            <a:custDash>
              <a:ds d="396130816000" sp="396130816000"/>
            </a:custDash>
            <a:round/>
          </a:ln>
        </p:spPr>
      </p:sp>
      <p:sp>
        <p:nvSpPr>
          <p:cNvPr id="477" name="Line 12"/>
          <p:cNvSpPr/>
          <p:nvPr/>
        </p:nvSpPr>
        <p:spPr>
          <a:xfrm flipH="1">
            <a:off x="1674720" y="1295280"/>
            <a:ext cx="1440" cy="3659040"/>
          </a:xfrm>
          <a:prstGeom prst="line">
            <a:avLst/>
          </a:prstGeom>
          <a:ln w="9360">
            <a:solidFill>
              <a:srgbClr val="000000"/>
            </a:solidFill>
            <a:round/>
          </a:ln>
        </p:spPr>
      </p:sp>
      <p:sp>
        <p:nvSpPr>
          <p:cNvPr id="478" name="Line 13"/>
          <p:cNvSpPr/>
          <p:nvPr/>
        </p:nvSpPr>
        <p:spPr>
          <a:xfrm>
            <a:off x="1676160" y="2590560"/>
            <a:ext cx="533520" cy="1800"/>
          </a:xfrm>
          <a:prstGeom prst="line">
            <a:avLst/>
          </a:prstGeom>
          <a:ln w="9360">
            <a:solidFill>
              <a:srgbClr val="000000"/>
            </a:solidFill>
            <a:round/>
          </a:ln>
        </p:spPr>
      </p:sp>
      <p:sp>
        <p:nvSpPr>
          <p:cNvPr id="479" name="Line 14"/>
          <p:cNvSpPr/>
          <p:nvPr/>
        </p:nvSpPr>
        <p:spPr>
          <a:xfrm>
            <a:off x="1676160" y="3200400"/>
            <a:ext cx="533520" cy="1440"/>
          </a:xfrm>
          <a:prstGeom prst="line">
            <a:avLst/>
          </a:prstGeom>
          <a:ln w="9360">
            <a:solidFill>
              <a:srgbClr val="000000"/>
            </a:solidFill>
            <a:round/>
          </a:ln>
        </p:spPr>
      </p:sp>
      <p:sp>
        <p:nvSpPr>
          <p:cNvPr id="480" name="Line 15"/>
          <p:cNvSpPr/>
          <p:nvPr/>
        </p:nvSpPr>
        <p:spPr>
          <a:xfrm>
            <a:off x="1676160" y="3962160"/>
            <a:ext cx="533520" cy="1800"/>
          </a:xfrm>
          <a:prstGeom prst="line">
            <a:avLst/>
          </a:prstGeom>
          <a:ln w="9360">
            <a:solidFill>
              <a:srgbClr val="000000"/>
            </a:solidFill>
            <a:round/>
          </a:ln>
        </p:spPr>
      </p:sp>
      <p:sp>
        <p:nvSpPr>
          <p:cNvPr id="481" name="Line 16"/>
          <p:cNvSpPr/>
          <p:nvPr/>
        </p:nvSpPr>
        <p:spPr>
          <a:xfrm>
            <a:off x="1676160" y="4419360"/>
            <a:ext cx="533520" cy="1800"/>
          </a:xfrm>
          <a:prstGeom prst="line">
            <a:avLst/>
          </a:prstGeom>
          <a:ln w="9360">
            <a:solidFill>
              <a:srgbClr val="000000"/>
            </a:solidFill>
            <a:round/>
          </a:ln>
        </p:spPr>
      </p:sp>
      <p:sp>
        <p:nvSpPr>
          <p:cNvPr id="482" name="Line 17"/>
          <p:cNvSpPr/>
          <p:nvPr/>
        </p:nvSpPr>
        <p:spPr>
          <a:xfrm>
            <a:off x="1676160" y="1676160"/>
            <a:ext cx="533520" cy="1800"/>
          </a:xfrm>
          <a:prstGeom prst="line">
            <a:avLst/>
          </a:prstGeom>
          <a:ln w="9360">
            <a:solidFill>
              <a:srgbClr val="000000"/>
            </a:solidFill>
            <a:round/>
          </a:ln>
        </p:spPr>
      </p:sp>
      <p:sp>
        <p:nvSpPr>
          <p:cNvPr id="483" name="CustomShape 18"/>
          <p:cNvSpPr/>
          <p:nvPr/>
        </p:nvSpPr>
        <p:spPr>
          <a:xfrm>
            <a:off x="2209680" y="144792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autogen.sh</a:t>
            </a:r>
            <a:endParaRPr/>
          </a:p>
        </p:txBody>
      </p:sp>
      <p:cxnSp>
        <p:nvCxnSpPr>
          <p:cNvPr id="484" name="Line 19"/>
          <p:cNvCxnSpPr/>
          <p:nvPr/>
        </p:nvCxnSpPr>
        <p:spPr>
          <xfrm>
            <a:off x="0" y="0"/>
            <a:ext cx="360" cy="360"/>
          </xfrm>
          <a:prstGeom prst="line">
            <a:avLst/>
          </a:prstGeom>
          <a:ln w="9360">
            <a:solidFill>
              <a:srgbClr val="000000"/>
            </a:solidFill>
            <a:round/>
            <a:tailEnd len="med" type="triangle" w="med"/>
          </a:ln>
        </p:spPr>
      </p:cxnSp>
      <p:sp>
        <p:nvSpPr>
          <p:cNvPr id="485" name="CustomShape 20"/>
          <p:cNvSpPr/>
          <p:nvPr/>
        </p:nvSpPr>
        <p:spPr>
          <a:xfrm>
            <a:off x="5410080" y="3733920"/>
            <a:ext cx="3732840" cy="363960"/>
          </a:xfrm>
          <a:prstGeom prst="rect">
            <a:avLst/>
          </a:prstGeom>
        </p:spPr>
        <p:txBody>
          <a:bodyPr bIns="45000" lIns="90000" rIns="90000" tIns="45000"/>
          <a:p>
            <a:r>
              <a:rPr i="1" lang="fr-FR">
                <a:solidFill>
                  <a:srgbClr val="000000"/>
                </a:solidFill>
                <a:latin typeface="Times New Roman"/>
                <a:ea typeface="ＭＳ Ｐゴシック"/>
              </a:rPr>
              <a:t>Contains all the source code  </a:t>
            </a:r>
            <a:endParaRPr/>
          </a:p>
        </p:txBody>
      </p:sp>
      <p:sp>
        <p:nvSpPr>
          <p:cNvPr id="486" name="CustomShape 21"/>
          <p:cNvSpPr/>
          <p:nvPr/>
        </p:nvSpPr>
        <p:spPr>
          <a:xfrm>
            <a:off x="5410080" y="4267080"/>
            <a:ext cx="3732840" cy="363960"/>
          </a:xfrm>
          <a:prstGeom prst="rect">
            <a:avLst/>
          </a:prstGeom>
        </p:spPr>
        <p:txBody>
          <a:bodyPr bIns="45000" lIns="90000" rIns="90000" tIns="45000"/>
          <a:p>
            <a:r>
              <a:rPr i="1" lang="fr-FR">
                <a:solidFill>
                  <a:srgbClr val="000000"/>
                </a:solidFill>
                <a:latin typeface="Times New Roman"/>
                <a:ea typeface="ＭＳ Ｐゴシック"/>
              </a:rPr>
              <a:t>Contains all the headers</a:t>
            </a:r>
            <a:endParaRPr/>
          </a:p>
        </p:txBody>
      </p:sp>
      <p:cxnSp>
        <p:nvCxnSpPr>
          <p:cNvPr id="487" name="Line 22"/>
          <p:cNvCxnSpPr/>
          <p:nvPr/>
        </p:nvCxnSpPr>
        <p:spPr>
          <xfrm>
            <a:off x="0" y="0"/>
            <a:ext cx="360" cy="360"/>
          </xfrm>
          <a:prstGeom prst="line">
            <a:avLst/>
          </a:prstGeom>
          <a:ln w="9360">
            <a:solidFill>
              <a:srgbClr val="000000"/>
            </a:solidFill>
            <a:round/>
            <a:tailEnd len="med" type="triangle" w="med"/>
          </a:ln>
        </p:spPr>
      </p:cxnSp>
      <p:cxnSp>
        <p:nvCxnSpPr>
          <p:cNvPr id="488" name="Line 23"/>
          <p:cNvCxnSpPr/>
          <p:nvPr/>
        </p:nvCxnSpPr>
        <p:spPr>
          <xfrm>
            <a:off x="0" y="0"/>
            <a:ext cx="360" cy="360"/>
          </xfrm>
          <a:prstGeom prst="line">
            <a:avLst/>
          </a:prstGeom>
          <a:ln w="9360">
            <a:solidFill>
              <a:srgbClr val="000000"/>
            </a:solidFill>
            <a:round/>
            <a:tailEnd len="med" type="triangle" w="med"/>
          </a:ln>
        </p:spPr>
      </p:cxnSp>
      <p:sp>
        <p:nvSpPr>
          <p:cNvPr id="489" name="CustomShape 24"/>
          <p:cNvSpPr/>
          <p:nvPr/>
        </p:nvSpPr>
        <p:spPr>
          <a:xfrm>
            <a:off x="5410080" y="3048120"/>
            <a:ext cx="3732840" cy="363960"/>
          </a:xfrm>
          <a:prstGeom prst="rect">
            <a:avLst/>
          </a:prstGeom>
        </p:spPr>
        <p:txBody>
          <a:bodyPr bIns="45000" lIns="90000" rIns="90000" tIns="45000"/>
          <a:p>
            <a:r>
              <a:rPr i="1" lang="fr-FR">
                <a:solidFill>
                  <a:srgbClr val="000000"/>
                </a:solidFill>
                <a:latin typeface="Times New Roman"/>
                <a:ea typeface="ＭＳ Ｐゴシック"/>
              </a:rPr>
              <a:t>Template for the project</a:t>
            </a:r>
            <a:endParaRPr/>
          </a:p>
        </p:txBody>
      </p:sp>
      <p:cxnSp>
        <p:nvCxnSpPr>
          <p:cNvPr id="490" name="Line 25"/>
          <p:cNvCxnSpPr/>
          <p:nvPr/>
        </p:nvCxnSpPr>
        <p:spPr>
          <xfrm>
            <a:off x="0" y="0"/>
            <a:ext cx="360" cy="360"/>
          </xfrm>
          <a:prstGeom prst="line">
            <a:avLst/>
          </a:prstGeom>
          <a:ln w="9360">
            <a:solidFill>
              <a:srgbClr val="000000"/>
            </a:solidFill>
            <a:round/>
            <a:tailEnd len="med" type="triangle" w="med"/>
          </a:ln>
        </p:spPr>
      </p:cxnSp>
      <p:sp>
        <p:nvSpPr>
          <p:cNvPr id="491" name="CustomShape 26"/>
          <p:cNvSpPr/>
          <p:nvPr/>
        </p:nvSpPr>
        <p:spPr>
          <a:xfrm>
            <a:off x="5410080" y="2362320"/>
            <a:ext cx="3732840" cy="363960"/>
          </a:xfrm>
          <a:prstGeom prst="rect">
            <a:avLst/>
          </a:prstGeom>
        </p:spPr>
        <p:txBody>
          <a:bodyPr bIns="45000" lIns="90000" rIns="90000" tIns="45000"/>
          <a:p>
            <a:r>
              <a:rPr i="1" lang="fr-FR">
                <a:solidFill>
                  <a:srgbClr val="000000"/>
                </a:solidFill>
                <a:latin typeface="Times New Roman"/>
                <a:ea typeface="ＭＳ Ｐゴシック"/>
              </a:rPr>
              <a:t>Template for the Makefile </a:t>
            </a:r>
            <a:endParaRPr/>
          </a:p>
        </p:txBody>
      </p:sp>
      <p:cxnSp>
        <p:nvCxnSpPr>
          <p:cNvPr id="492" name="Line 27"/>
          <p:cNvCxnSpPr/>
          <p:nvPr/>
        </p:nvCxnSpPr>
        <p:spPr>
          <xfrm>
            <a:off x="0" y="0"/>
            <a:ext cx="360" cy="360"/>
          </xfrm>
          <a:prstGeom prst="line">
            <a:avLst/>
          </a:prstGeom>
          <a:ln w="9360">
            <a:solidFill>
              <a:srgbClr val="000000"/>
            </a:solidFill>
            <a:round/>
            <a:tailEnd len="med" type="triangle" w="med"/>
          </a:ln>
        </p:spPr>
      </p:cxnSp>
      <p:sp>
        <p:nvSpPr>
          <p:cNvPr id="493" name="CustomShape 28"/>
          <p:cNvSpPr/>
          <p:nvPr/>
        </p:nvSpPr>
        <p:spPr>
          <a:xfrm>
            <a:off x="5410080" y="1600200"/>
            <a:ext cx="3732840" cy="363960"/>
          </a:xfrm>
          <a:prstGeom prst="rect">
            <a:avLst/>
          </a:prstGeom>
        </p:spPr>
        <p:txBody>
          <a:bodyPr bIns="45000" lIns="90000" rIns="90000" tIns="45000"/>
          <a:p>
            <a:r>
              <a:rPr i="1" lang="fr-FR">
                <a:solidFill>
                  <a:srgbClr val="000000"/>
                </a:solidFill>
                <a:latin typeface="Times New Roman"/>
                <a:ea typeface="ＭＳ Ｐゴシック"/>
              </a:rPr>
              <a:t>Generate the final files</a:t>
            </a:r>
            <a:endParaRPr/>
          </a:p>
        </p:txBody>
      </p:sp>
      <p:cxnSp>
        <p:nvCxnSpPr>
          <p:cNvPr id="494" name="Line 29"/>
          <p:cNvCxnSpPr/>
          <p:nvPr/>
        </p:nvCxnSpPr>
        <p:spPr>
          <xfrm>
            <a:off x="0" y="0"/>
            <a:ext cx="360" cy="360"/>
          </xfrm>
          <a:prstGeom prst="line">
            <a:avLst/>
          </a:prstGeom>
          <a:ln w="9360">
            <a:solidFill>
              <a:srgbClr val="000000"/>
            </a:solidFill>
            <a:round/>
            <a:tailEnd len="med" type="triangle" w="med"/>
          </a:ln>
        </p:spPr>
      </p:cxnSp>
      <p:sp>
        <p:nvSpPr>
          <p:cNvPr id="495" name="CustomShape 30"/>
          <p:cNvSpPr/>
          <p:nvPr/>
        </p:nvSpPr>
        <p:spPr>
          <a:xfrm>
            <a:off x="326160" y="6173640"/>
            <a:ext cx="4788720" cy="363960"/>
          </a:xfrm>
          <a:prstGeom prst="rect">
            <a:avLst/>
          </a:prstGeom>
        </p:spPr>
        <p:txBody>
          <a:bodyPr bIns="45000" lIns="90000" rIns="90000" tIns="45000" wrap="none"/>
          <a:p>
            <a:r>
              <a:rPr lang="fr-FR">
                <a:solidFill>
                  <a:srgbClr val="000000"/>
                </a:solidFill>
                <a:latin typeface="Wingdings"/>
                <a:ea typeface="ＭＳ Ｐゴシック"/>
              </a:rPr>
              <a:t></a:t>
            </a:r>
            <a:r>
              <a:rPr lang="fr-FR">
                <a:solidFill>
                  <a:srgbClr val="000000"/>
                </a:solidFill>
                <a:latin typeface="Times New Roman"/>
                <a:ea typeface="ＭＳ Ｐゴシック"/>
              </a:rPr>
              <a:t>The configure.in is equivalent to the configure.ac</a:t>
            </a:r>
            <a:endParaRPr/>
          </a:p>
        </p:txBody>
      </p:sp>
      <p:sp>
        <p:nvSpPr>
          <p:cNvPr id="496" name="CustomShape 31"/>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497" name="Picture 7"/>
          <p:cNvPicPr/>
          <p:nvPr/>
        </p:nvPicPr>
        <p:blipFill>
          <a:blip r:embed="rId1"/>
          <a:stretch>
            <a:fillRect/>
          </a:stretch>
        </p:blipFill>
        <p:spPr>
          <a:xfrm>
            <a:off x="436680" y="174600"/>
            <a:ext cx="649800" cy="656280"/>
          </a:xfrm>
          <a:prstGeom prst="rect">
            <a:avLst/>
          </a:prstGeom>
        </p:spPr>
      </p:pic>
    </p:spTree>
  </p:cSld>
  <p:timing>
    <p:tnLst>
      <p:par>
        <p:cTn dur="indefinite" id="29" nodeType="tmRoot" restart="never">
          <p:childTnLst>
            <p:seq>
              <p:cTn dur="indefinite" id="30" nodeType="mainSeq">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CustomShape 1"/>
          <p:cNvSpPr/>
          <p:nvPr/>
        </p:nvSpPr>
        <p:spPr>
          <a:xfrm>
            <a:off x="228600" y="679680"/>
            <a:ext cx="8228520" cy="606960"/>
          </a:xfrm>
          <a:prstGeom prst="rect">
            <a:avLst/>
          </a:prstGeom>
        </p:spPr>
        <p:txBody>
          <a:bodyPr anchor="ctr" bIns="0" lIns="0" rIns="0" tIns="0"/>
          <a:p>
            <a:r>
              <a:rPr lang="fr-FR" sz="1600">
                <a:solidFill>
                  <a:srgbClr val="333333"/>
                </a:solidFill>
                <a:latin typeface="Trebuchet MS"/>
                <a:ea typeface="ＭＳ Ｐゴシック"/>
              </a:rPr>
              <a:t> </a:t>
            </a:r>
            <a:r>
              <a:rPr lang="fr-FR" sz="1600">
                <a:solidFill>
                  <a:srgbClr val="333333"/>
                </a:solidFill>
                <a:latin typeface="Trebuchet MS"/>
                <a:ea typeface="ＭＳ Ｐゴシック"/>
              </a:rPr>
              <a:t>Template #2 : project with subdirectories</a:t>
            </a:r>
            <a:endParaRPr/>
          </a:p>
        </p:txBody>
      </p:sp>
      <p:sp>
        <p:nvSpPr>
          <p:cNvPr id="499" name="CustomShape 2"/>
          <p:cNvSpPr/>
          <p:nvPr/>
        </p:nvSpPr>
        <p:spPr>
          <a:xfrm>
            <a:off x="457200" y="1143000"/>
            <a:ext cx="9034920" cy="4796280"/>
          </a:xfrm>
          <a:prstGeom prst="rect">
            <a:avLst/>
          </a:prstGeom>
        </p:spPr>
        <p:txBody>
          <a:bodyPr bIns="0" lIns="0" rIns="0" tIns="0"/>
          <a:p>
            <a:endParaRPr/>
          </a:p>
          <a:p>
            <a:endParaRPr/>
          </a:p>
          <a:p>
            <a:endParaRPr/>
          </a:p>
        </p:txBody>
      </p:sp>
      <p:sp>
        <p:nvSpPr>
          <p:cNvPr id="500" name="CustomShape 3"/>
          <p:cNvSpPr/>
          <p:nvPr/>
        </p:nvSpPr>
        <p:spPr>
          <a:xfrm>
            <a:off x="457200" y="1143000"/>
            <a:ext cx="9034920" cy="5485320"/>
          </a:xfrm>
          <a:prstGeom prst="rect">
            <a:avLst/>
          </a:prstGeom>
        </p:spPr>
      </p:sp>
      <p:sp>
        <p:nvSpPr>
          <p:cNvPr id="501" name="CustomShape 4"/>
          <p:cNvSpPr/>
          <p:nvPr/>
        </p:nvSpPr>
        <p:spPr>
          <a:xfrm>
            <a:off x="2209680" y="220968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makefile.am</a:t>
            </a:r>
            <a:endParaRPr/>
          </a:p>
        </p:txBody>
      </p:sp>
      <p:sp>
        <p:nvSpPr>
          <p:cNvPr id="502" name="CustomShape 5"/>
          <p:cNvSpPr/>
          <p:nvPr/>
        </p:nvSpPr>
        <p:spPr>
          <a:xfrm>
            <a:off x="2209680" y="182880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configure.ac</a:t>
            </a:r>
            <a:endParaRPr/>
          </a:p>
        </p:txBody>
      </p:sp>
      <p:sp>
        <p:nvSpPr>
          <p:cNvPr id="503" name="CustomShape 6"/>
          <p:cNvSpPr/>
          <p:nvPr/>
        </p:nvSpPr>
        <p:spPr>
          <a:xfrm>
            <a:off x="4038480" y="2895480"/>
            <a:ext cx="672120" cy="491040"/>
          </a:xfrm>
          <a:prstGeom prst="rect">
            <a:avLst/>
          </a:prstGeom>
        </p:spPr>
        <p:txBody>
          <a:bodyPr bIns="45000" lIns="90000" rIns="90000" tIns="45000"/>
          <a:p>
            <a:r>
              <a:rPr lang="fr-FR" sz="2400">
                <a:solidFill>
                  <a:srgbClr val="000000"/>
                </a:solidFill>
                <a:latin typeface="Times New Roman"/>
                <a:ea typeface="ＭＳ Ｐゴシック"/>
              </a:rPr>
              <a:t>src/</a:t>
            </a:r>
            <a:endParaRPr/>
          </a:p>
        </p:txBody>
      </p:sp>
      <p:sp>
        <p:nvSpPr>
          <p:cNvPr id="504" name="CustomShape 7"/>
          <p:cNvSpPr/>
          <p:nvPr/>
        </p:nvSpPr>
        <p:spPr>
          <a:xfrm>
            <a:off x="4038480" y="3352680"/>
            <a:ext cx="1227600" cy="491040"/>
          </a:xfrm>
          <a:prstGeom prst="rect">
            <a:avLst/>
          </a:prstGeom>
        </p:spPr>
        <p:txBody>
          <a:bodyPr bIns="45000" lIns="90000" rIns="90000" tIns="45000" wrap="none"/>
          <a:p>
            <a:r>
              <a:rPr lang="fr-FR" sz="2400">
                <a:solidFill>
                  <a:srgbClr val="000000"/>
                </a:solidFill>
                <a:latin typeface="Times New Roman"/>
                <a:ea typeface="ＭＳ Ｐゴシック"/>
              </a:rPr>
              <a:t>include/</a:t>
            </a:r>
            <a:endParaRPr/>
          </a:p>
        </p:txBody>
      </p:sp>
      <p:sp>
        <p:nvSpPr>
          <p:cNvPr id="505" name="CustomShape 8"/>
          <p:cNvSpPr/>
          <p:nvPr/>
        </p:nvSpPr>
        <p:spPr>
          <a:xfrm>
            <a:off x="228600" y="1143000"/>
            <a:ext cx="8762040" cy="4799520"/>
          </a:xfrm>
          <a:prstGeom prst="rect">
            <a:avLst/>
          </a:prstGeom>
          <a:ln cap="rnd" w="9360">
            <a:solidFill>
              <a:srgbClr val="000000"/>
            </a:solidFill>
            <a:custDash>
              <a:ds d="396130816000" sp="396130816000"/>
            </a:custDash>
            <a:round/>
          </a:ln>
        </p:spPr>
      </p:sp>
      <p:sp>
        <p:nvSpPr>
          <p:cNvPr id="506" name="Line 9"/>
          <p:cNvSpPr/>
          <p:nvPr/>
        </p:nvSpPr>
        <p:spPr>
          <a:xfrm flipH="1">
            <a:off x="1674720" y="1296720"/>
            <a:ext cx="3240" cy="4496040"/>
          </a:xfrm>
          <a:prstGeom prst="line">
            <a:avLst/>
          </a:prstGeom>
          <a:ln w="9360">
            <a:solidFill>
              <a:srgbClr val="000000"/>
            </a:solidFill>
            <a:round/>
          </a:ln>
        </p:spPr>
      </p:sp>
      <p:sp>
        <p:nvSpPr>
          <p:cNvPr id="507" name="Line 10"/>
          <p:cNvSpPr/>
          <p:nvPr/>
        </p:nvSpPr>
        <p:spPr>
          <a:xfrm>
            <a:off x="1676160" y="2514600"/>
            <a:ext cx="533520" cy="1440"/>
          </a:xfrm>
          <a:prstGeom prst="line">
            <a:avLst/>
          </a:prstGeom>
          <a:ln w="9360">
            <a:solidFill>
              <a:srgbClr val="000000"/>
            </a:solidFill>
            <a:round/>
          </a:ln>
        </p:spPr>
      </p:sp>
      <p:sp>
        <p:nvSpPr>
          <p:cNvPr id="508" name="Line 11"/>
          <p:cNvSpPr/>
          <p:nvPr/>
        </p:nvSpPr>
        <p:spPr>
          <a:xfrm>
            <a:off x="1676160" y="2133360"/>
            <a:ext cx="533520" cy="1800"/>
          </a:xfrm>
          <a:prstGeom prst="line">
            <a:avLst/>
          </a:prstGeom>
          <a:ln w="9360">
            <a:solidFill>
              <a:srgbClr val="000000"/>
            </a:solidFill>
            <a:round/>
          </a:ln>
        </p:spPr>
      </p:sp>
      <p:sp>
        <p:nvSpPr>
          <p:cNvPr id="509" name="Line 12"/>
          <p:cNvSpPr/>
          <p:nvPr/>
        </p:nvSpPr>
        <p:spPr>
          <a:xfrm>
            <a:off x="1676160" y="3733560"/>
            <a:ext cx="533520" cy="1800"/>
          </a:xfrm>
          <a:prstGeom prst="line">
            <a:avLst/>
          </a:prstGeom>
          <a:ln w="9360">
            <a:solidFill>
              <a:srgbClr val="000000"/>
            </a:solidFill>
            <a:round/>
          </a:ln>
        </p:spPr>
      </p:sp>
      <p:sp>
        <p:nvSpPr>
          <p:cNvPr id="510" name="Line 13"/>
          <p:cNvSpPr/>
          <p:nvPr/>
        </p:nvSpPr>
        <p:spPr>
          <a:xfrm>
            <a:off x="1676160" y="4876560"/>
            <a:ext cx="533520" cy="1800"/>
          </a:xfrm>
          <a:prstGeom prst="line">
            <a:avLst/>
          </a:prstGeom>
          <a:ln w="9360">
            <a:solidFill>
              <a:srgbClr val="000000"/>
            </a:solidFill>
            <a:round/>
          </a:ln>
        </p:spPr>
      </p:sp>
      <p:sp>
        <p:nvSpPr>
          <p:cNvPr id="511" name="Line 14"/>
          <p:cNvSpPr/>
          <p:nvPr/>
        </p:nvSpPr>
        <p:spPr>
          <a:xfrm>
            <a:off x="1676160" y="1600200"/>
            <a:ext cx="533520" cy="1440"/>
          </a:xfrm>
          <a:prstGeom prst="line">
            <a:avLst/>
          </a:prstGeom>
          <a:ln w="9360">
            <a:solidFill>
              <a:srgbClr val="000000"/>
            </a:solidFill>
            <a:round/>
          </a:ln>
        </p:spPr>
      </p:sp>
      <p:sp>
        <p:nvSpPr>
          <p:cNvPr id="512" name="CustomShape 15"/>
          <p:cNvSpPr/>
          <p:nvPr/>
        </p:nvSpPr>
        <p:spPr>
          <a:xfrm>
            <a:off x="2209680" y="137160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autogen.sh</a:t>
            </a:r>
            <a:endParaRPr/>
          </a:p>
        </p:txBody>
      </p:sp>
      <p:cxnSp>
        <p:nvCxnSpPr>
          <p:cNvPr id="513" name="Line 16"/>
          <p:cNvCxnSpPr/>
          <p:nvPr/>
        </p:nvCxnSpPr>
        <p:spPr>
          <xfrm>
            <a:off x="0" y="0"/>
            <a:ext cx="360" cy="360"/>
          </xfrm>
          <a:prstGeom prst="line">
            <a:avLst/>
          </a:prstGeom>
          <a:ln w="9360">
            <a:solidFill>
              <a:srgbClr val="000000"/>
            </a:solidFill>
            <a:round/>
            <a:tailEnd len="med" type="triangle" w="med"/>
          </a:ln>
        </p:spPr>
      </p:cxnSp>
      <p:sp>
        <p:nvSpPr>
          <p:cNvPr id="514" name="CustomShape 17"/>
          <p:cNvSpPr/>
          <p:nvPr/>
        </p:nvSpPr>
        <p:spPr>
          <a:xfrm>
            <a:off x="5410080" y="1981080"/>
            <a:ext cx="3732840" cy="363960"/>
          </a:xfrm>
          <a:prstGeom prst="rect">
            <a:avLst/>
          </a:prstGeom>
        </p:spPr>
        <p:txBody>
          <a:bodyPr bIns="45000" lIns="90000" rIns="90000" tIns="45000"/>
          <a:p>
            <a:r>
              <a:rPr i="1" lang="fr-FR">
                <a:solidFill>
                  <a:srgbClr val="000000"/>
                </a:solidFill>
                <a:latin typeface="Times New Roman"/>
                <a:ea typeface="ＭＳ Ｐゴシック"/>
              </a:rPr>
              <a:t>Template for the project</a:t>
            </a:r>
            <a:endParaRPr/>
          </a:p>
        </p:txBody>
      </p:sp>
      <p:cxnSp>
        <p:nvCxnSpPr>
          <p:cNvPr id="515" name="Line 18"/>
          <p:cNvCxnSpPr/>
          <p:nvPr/>
        </p:nvCxnSpPr>
        <p:spPr>
          <xfrm>
            <a:off x="0" y="0"/>
            <a:ext cx="360" cy="360"/>
          </xfrm>
          <a:prstGeom prst="line">
            <a:avLst/>
          </a:prstGeom>
          <a:ln w="9360">
            <a:solidFill>
              <a:srgbClr val="000000"/>
            </a:solidFill>
            <a:round/>
            <a:tailEnd len="med" type="triangle" w="med"/>
          </a:ln>
        </p:spPr>
      </p:cxnSp>
      <p:sp>
        <p:nvSpPr>
          <p:cNvPr id="516" name="CustomShape 19"/>
          <p:cNvSpPr/>
          <p:nvPr/>
        </p:nvSpPr>
        <p:spPr>
          <a:xfrm>
            <a:off x="5410080" y="2286000"/>
            <a:ext cx="3732840" cy="363960"/>
          </a:xfrm>
          <a:prstGeom prst="rect">
            <a:avLst/>
          </a:prstGeom>
        </p:spPr>
        <p:txBody>
          <a:bodyPr bIns="45000" lIns="90000" rIns="90000" tIns="45000"/>
          <a:p>
            <a:r>
              <a:rPr i="1" lang="fr-FR">
                <a:solidFill>
                  <a:srgbClr val="000000"/>
                </a:solidFill>
                <a:latin typeface="Times New Roman"/>
                <a:ea typeface="ＭＳ Ｐゴシック"/>
              </a:rPr>
              <a:t>Main template for the Makefile </a:t>
            </a:r>
            <a:endParaRPr/>
          </a:p>
        </p:txBody>
      </p:sp>
      <p:cxnSp>
        <p:nvCxnSpPr>
          <p:cNvPr id="517" name="Line 20"/>
          <p:cNvCxnSpPr/>
          <p:nvPr/>
        </p:nvCxnSpPr>
        <p:spPr>
          <xfrm>
            <a:off x="0" y="0"/>
            <a:ext cx="360" cy="360"/>
          </xfrm>
          <a:prstGeom prst="line">
            <a:avLst/>
          </a:prstGeom>
          <a:ln w="9360">
            <a:solidFill>
              <a:srgbClr val="000000"/>
            </a:solidFill>
            <a:round/>
            <a:tailEnd len="med" type="triangle" w="med"/>
          </a:ln>
        </p:spPr>
      </p:cxnSp>
      <p:sp>
        <p:nvSpPr>
          <p:cNvPr id="518" name="CustomShape 21"/>
          <p:cNvSpPr/>
          <p:nvPr/>
        </p:nvSpPr>
        <p:spPr>
          <a:xfrm>
            <a:off x="5410080" y="1523880"/>
            <a:ext cx="3732840" cy="363960"/>
          </a:xfrm>
          <a:prstGeom prst="rect">
            <a:avLst/>
          </a:prstGeom>
        </p:spPr>
        <p:txBody>
          <a:bodyPr bIns="45000" lIns="90000" rIns="90000" tIns="45000"/>
          <a:p>
            <a:r>
              <a:rPr i="1" lang="fr-FR">
                <a:solidFill>
                  <a:srgbClr val="000000"/>
                </a:solidFill>
                <a:latin typeface="Times New Roman"/>
                <a:ea typeface="ＭＳ Ｐゴシック"/>
              </a:rPr>
              <a:t>Generate the final files</a:t>
            </a:r>
            <a:endParaRPr/>
          </a:p>
        </p:txBody>
      </p:sp>
      <p:cxnSp>
        <p:nvCxnSpPr>
          <p:cNvPr id="519" name="Line 22"/>
          <p:cNvCxnSpPr/>
          <p:nvPr/>
        </p:nvCxnSpPr>
        <p:spPr>
          <xfrm>
            <a:off x="0" y="0"/>
            <a:ext cx="360" cy="360"/>
          </xfrm>
          <a:prstGeom prst="line">
            <a:avLst/>
          </a:prstGeom>
          <a:ln w="9360">
            <a:solidFill>
              <a:srgbClr val="000000"/>
            </a:solidFill>
            <a:round/>
            <a:tailEnd len="med" type="triangle" w="med"/>
          </a:ln>
        </p:spPr>
      </p:cxnSp>
      <p:sp>
        <p:nvSpPr>
          <p:cNvPr id="520" name="CustomShape 23"/>
          <p:cNvSpPr/>
          <p:nvPr/>
        </p:nvSpPr>
        <p:spPr>
          <a:xfrm>
            <a:off x="2209680" y="3429000"/>
            <a:ext cx="1370520" cy="491040"/>
          </a:xfrm>
          <a:prstGeom prst="rect">
            <a:avLst/>
          </a:prstGeom>
        </p:spPr>
        <p:txBody>
          <a:bodyPr bIns="45000" lIns="90000" rIns="90000" tIns="45000"/>
          <a:p>
            <a:r>
              <a:rPr lang="fr-FR" sz="2400">
                <a:solidFill>
                  <a:srgbClr val="000000"/>
                </a:solidFill>
                <a:latin typeface="Times New Roman"/>
                <a:ea typeface="ＭＳ Ｐゴシック"/>
              </a:rPr>
              <a:t>module1/</a:t>
            </a:r>
            <a:endParaRPr/>
          </a:p>
        </p:txBody>
      </p:sp>
      <p:sp>
        <p:nvSpPr>
          <p:cNvPr id="521" name="CustomShape 24"/>
          <p:cNvSpPr/>
          <p:nvPr/>
        </p:nvSpPr>
        <p:spPr>
          <a:xfrm>
            <a:off x="2209680" y="4648320"/>
            <a:ext cx="1370520" cy="491040"/>
          </a:xfrm>
          <a:prstGeom prst="rect">
            <a:avLst/>
          </a:prstGeom>
        </p:spPr>
        <p:txBody>
          <a:bodyPr bIns="45000" lIns="90000" rIns="90000" tIns="45000"/>
          <a:p>
            <a:r>
              <a:rPr lang="fr-FR" sz="2400">
                <a:solidFill>
                  <a:srgbClr val="000000"/>
                </a:solidFill>
                <a:latin typeface="Times New Roman"/>
                <a:ea typeface="ＭＳ Ｐゴシック"/>
              </a:rPr>
              <a:t>module2/</a:t>
            </a:r>
            <a:endParaRPr/>
          </a:p>
        </p:txBody>
      </p:sp>
      <p:sp>
        <p:nvSpPr>
          <p:cNvPr id="522" name="Line 25"/>
          <p:cNvSpPr/>
          <p:nvPr/>
        </p:nvSpPr>
        <p:spPr>
          <a:xfrm>
            <a:off x="3504960" y="3657600"/>
            <a:ext cx="457200" cy="1440"/>
          </a:xfrm>
          <a:prstGeom prst="line">
            <a:avLst/>
          </a:prstGeom>
          <a:ln w="9360">
            <a:solidFill>
              <a:srgbClr val="000000"/>
            </a:solidFill>
            <a:round/>
          </a:ln>
        </p:spPr>
      </p:sp>
      <p:sp>
        <p:nvSpPr>
          <p:cNvPr id="523" name="Line 26"/>
          <p:cNvSpPr/>
          <p:nvPr/>
        </p:nvSpPr>
        <p:spPr>
          <a:xfrm>
            <a:off x="3504960" y="4952880"/>
            <a:ext cx="457200" cy="1440"/>
          </a:xfrm>
          <a:prstGeom prst="line">
            <a:avLst/>
          </a:prstGeom>
          <a:ln w="9360">
            <a:solidFill>
              <a:srgbClr val="000000"/>
            </a:solidFill>
            <a:round/>
          </a:ln>
        </p:spPr>
      </p:sp>
      <p:sp>
        <p:nvSpPr>
          <p:cNvPr id="524" name="Line 27"/>
          <p:cNvSpPr/>
          <p:nvPr/>
        </p:nvSpPr>
        <p:spPr>
          <a:xfrm flipH="1">
            <a:off x="3960720" y="3201840"/>
            <a:ext cx="3240" cy="838080"/>
          </a:xfrm>
          <a:prstGeom prst="line">
            <a:avLst/>
          </a:prstGeom>
          <a:ln w="9360">
            <a:solidFill>
              <a:srgbClr val="000000"/>
            </a:solidFill>
            <a:round/>
          </a:ln>
        </p:spPr>
      </p:sp>
      <p:sp>
        <p:nvSpPr>
          <p:cNvPr id="525" name="Line 28"/>
          <p:cNvSpPr/>
          <p:nvPr/>
        </p:nvSpPr>
        <p:spPr>
          <a:xfrm flipH="1">
            <a:off x="3962160" y="4572000"/>
            <a:ext cx="1800" cy="838080"/>
          </a:xfrm>
          <a:prstGeom prst="line">
            <a:avLst/>
          </a:prstGeom>
          <a:ln w="9360">
            <a:solidFill>
              <a:srgbClr val="000000"/>
            </a:solidFill>
            <a:round/>
          </a:ln>
        </p:spPr>
      </p:sp>
      <p:sp>
        <p:nvSpPr>
          <p:cNvPr id="526" name="CustomShape 29"/>
          <p:cNvSpPr/>
          <p:nvPr/>
        </p:nvSpPr>
        <p:spPr>
          <a:xfrm>
            <a:off x="4076640" y="373392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makefile.am</a:t>
            </a:r>
            <a:endParaRPr/>
          </a:p>
        </p:txBody>
      </p:sp>
      <p:sp>
        <p:nvSpPr>
          <p:cNvPr id="527" name="CustomShape 30"/>
          <p:cNvSpPr/>
          <p:nvPr/>
        </p:nvSpPr>
        <p:spPr>
          <a:xfrm>
            <a:off x="6781680" y="3733920"/>
            <a:ext cx="2361240" cy="638280"/>
          </a:xfrm>
          <a:prstGeom prst="rect">
            <a:avLst/>
          </a:prstGeom>
        </p:spPr>
        <p:txBody>
          <a:bodyPr bIns="45000" lIns="90000" rIns="90000" tIns="45000"/>
          <a:p>
            <a:r>
              <a:rPr i="1" lang="fr-FR">
                <a:solidFill>
                  <a:srgbClr val="000000"/>
                </a:solidFill>
                <a:latin typeface="Times New Roman"/>
                <a:ea typeface="ＭＳ Ｐゴシック"/>
              </a:rPr>
              <a:t>Sub-template1 for the </a:t>
            </a:r>
            <a:endParaRPr/>
          </a:p>
          <a:p>
            <a:r>
              <a:rPr i="1" lang="fr-FR">
                <a:solidFill>
                  <a:srgbClr val="000000"/>
                </a:solidFill>
                <a:latin typeface="Times New Roman"/>
                <a:ea typeface="ＭＳ Ｐゴシック"/>
              </a:rPr>
              <a:t>Makefile </a:t>
            </a:r>
            <a:endParaRPr/>
          </a:p>
        </p:txBody>
      </p:sp>
      <p:cxnSp>
        <p:nvCxnSpPr>
          <p:cNvPr id="528" name="Line 31"/>
          <p:cNvCxnSpPr/>
          <p:nvPr/>
        </p:nvCxnSpPr>
        <p:spPr>
          <xfrm>
            <a:off x="0" y="0"/>
            <a:ext cx="360" cy="360"/>
          </xfrm>
          <a:prstGeom prst="line">
            <a:avLst/>
          </a:prstGeom>
          <a:ln w="9360">
            <a:solidFill>
              <a:srgbClr val="000000"/>
            </a:solidFill>
            <a:round/>
            <a:tailEnd len="med" type="triangle" w="med"/>
          </a:ln>
        </p:spPr>
      </p:cxnSp>
      <p:sp>
        <p:nvSpPr>
          <p:cNvPr id="529" name="CustomShape 32"/>
          <p:cNvSpPr/>
          <p:nvPr/>
        </p:nvSpPr>
        <p:spPr>
          <a:xfrm>
            <a:off x="4038480" y="4343400"/>
            <a:ext cx="672120" cy="491040"/>
          </a:xfrm>
          <a:prstGeom prst="rect">
            <a:avLst/>
          </a:prstGeom>
        </p:spPr>
        <p:txBody>
          <a:bodyPr bIns="45000" lIns="90000" rIns="90000" tIns="45000"/>
          <a:p>
            <a:r>
              <a:rPr lang="fr-FR" sz="2400">
                <a:solidFill>
                  <a:srgbClr val="000000"/>
                </a:solidFill>
                <a:latin typeface="Times New Roman"/>
                <a:ea typeface="ＭＳ Ｐゴシック"/>
              </a:rPr>
              <a:t>src/</a:t>
            </a:r>
            <a:endParaRPr/>
          </a:p>
        </p:txBody>
      </p:sp>
      <p:sp>
        <p:nvSpPr>
          <p:cNvPr id="530" name="CustomShape 33"/>
          <p:cNvSpPr/>
          <p:nvPr/>
        </p:nvSpPr>
        <p:spPr>
          <a:xfrm>
            <a:off x="4038480" y="4800600"/>
            <a:ext cx="1227600" cy="491040"/>
          </a:xfrm>
          <a:prstGeom prst="rect">
            <a:avLst/>
          </a:prstGeom>
        </p:spPr>
        <p:txBody>
          <a:bodyPr bIns="45000" lIns="90000" rIns="90000" tIns="45000" wrap="none"/>
          <a:p>
            <a:r>
              <a:rPr lang="fr-FR" sz="2400">
                <a:solidFill>
                  <a:srgbClr val="000000"/>
                </a:solidFill>
                <a:latin typeface="Times New Roman"/>
                <a:ea typeface="ＭＳ Ｐゴシック"/>
              </a:rPr>
              <a:t>include/</a:t>
            </a:r>
            <a:endParaRPr/>
          </a:p>
        </p:txBody>
      </p:sp>
      <p:sp>
        <p:nvSpPr>
          <p:cNvPr id="531" name="CustomShape 34"/>
          <p:cNvSpPr/>
          <p:nvPr/>
        </p:nvSpPr>
        <p:spPr>
          <a:xfrm>
            <a:off x="4076640" y="5181480"/>
            <a:ext cx="2818440" cy="456120"/>
          </a:xfrm>
          <a:prstGeom prst="rect">
            <a:avLst/>
          </a:prstGeom>
        </p:spPr>
        <p:txBody>
          <a:bodyPr anchor="ctr" bIns="45000" lIns="90000" rIns="90000" tIns="45000" wrap="none"/>
          <a:p>
            <a:r>
              <a:rPr lang="fr-FR" sz="2400">
                <a:solidFill>
                  <a:srgbClr val="000000"/>
                </a:solidFill>
                <a:latin typeface="Times New Roman"/>
                <a:ea typeface="ＭＳ Ｐゴシック"/>
              </a:rPr>
              <a:t>makefile.am</a:t>
            </a:r>
            <a:endParaRPr/>
          </a:p>
        </p:txBody>
      </p:sp>
      <p:sp>
        <p:nvSpPr>
          <p:cNvPr id="532" name="CustomShape 35"/>
          <p:cNvSpPr/>
          <p:nvPr/>
        </p:nvSpPr>
        <p:spPr>
          <a:xfrm>
            <a:off x="6781680" y="5181480"/>
            <a:ext cx="2361240" cy="638280"/>
          </a:xfrm>
          <a:prstGeom prst="rect">
            <a:avLst/>
          </a:prstGeom>
        </p:spPr>
        <p:txBody>
          <a:bodyPr bIns="45000" lIns="90000" rIns="90000" tIns="45000"/>
          <a:p>
            <a:r>
              <a:rPr i="1" lang="fr-FR">
                <a:solidFill>
                  <a:srgbClr val="000000"/>
                </a:solidFill>
                <a:latin typeface="Times New Roman"/>
                <a:ea typeface="ＭＳ Ｐゴシック"/>
              </a:rPr>
              <a:t>Sub-template2 for the </a:t>
            </a:r>
            <a:endParaRPr/>
          </a:p>
          <a:p>
            <a:r>
              <a:rPr i="1" lang="fr-FR">
                <a:solidFill>
                  <a:srgbClr val="000000"/>
                </a:solidFill>
                <a:latin typeface="Times New Roman"/>
                <a:ea typeface="ＭＳ Ｐゴシック"/>
              </a:rPr>
              <a:t>Makefile </a:t>
            </a:r>
            <a:endParaRPr/>
          </a:p>
        </p:txBody>
      </p:sp>
      <p:cxnSp>
        <p:nvCxnSpPr>
          <p:cNvPr id="533" name="Line 36"/>
          <p:cNvCxnSpPr/>
          <p:nvPr/>
        </p:nvCxnSpPr>
        <p:spPr>
          <xfrm>
            <a:off x="0" y="0"/>
            <a:ext cx="360" cy="360"/>
          </xfrm>
          <a:prstGeom prst="line">
            <a:avLst/>
          </a:prstGeom>
          <a:ln w="9360">
            <a:solidFill>
              <a:srgbClr val="000000"/>
            </a:solidFill>
            <a:round/>
            <a:tailEnd len="med" type="triangle" w="med"/>
          </a:ln>
        </p:spPr>
      </p:cxnSp>
      <p:sp>
        <p:nvSpPr>
          <p:cNvPr id="534" name="CustomShape 37"/>
          <p:cNvSpPr/>
          <p:nvPr/>
        </p:nvSpPr>
        <p:spPr>
          <a:xfrm>
            <a:off x="402480" y="6095880"/>
            <a:ext cx="4227480" cy="333000"/>
          </a:xfrm>
          <a:prstGeom prst="rect">
            <a:avLst/>
          </a:prstGeom>
        </p:spPr>
        <p:txBody>
          <a:bodyPr bIns="45000" lIns="90000" rIns="90000" tIns="45000" wrap="none"/>
          <a:p>
            <a:r>
              <a:rPr lang="fr-FR" sz="1600">
                <a:solidFill>
                  <a:srgbClr val="000000"/>
                </a:solidFill>
                <a:latin typeface="Wingdings"/>
                <a:ea typeface="ＭＳ Ｐゴシック"/>
              </a:rPr>
              <a:t> </a:t>
            </a:r>
            <a:r>
              <a:rPr b="1" lang="fr-FR" sz="1600">
                <a:solidFill>
                  <a:srgbClr val="000000"/>
                </a:solidFill>
                <a:latin typeface="Times New Roman"/>
                <a:ea typeface="ＭＳ Ｐゴシック"/>
              </a:rPr>
              <a:t>Another project example with subdirectories.</a:t>
            </a:r>
            <a:endParaRPr/>
          </a:p>
        </p:txBody>
      </p:sp>
      <p:sp>
        <p:nvSpPr>
          <p:cNvPr id="535" name="CustomShape 38"/>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536" name="Picture 7"/>
          <p:cNvPicPr/>
          <p:nvPr/>
        </p:nvPicPr>
        <p:blipFill>
          <a:blip r:embed="rId1"/>
          <a:stretch>
            <a:fillRect/>
          </a:stretch>
        </p:blipFill>
        <p:spPr>
          <a:xfrm>
            <a:off x="436680" y="174600"/>
            <a:ext cx="649800" cy="656280"/>
          </a:xfrm>
          <a:prstGeom prst="rect">
            <a:avLst/>
          </a:prstGeom>
        </p:spPr>
      </p:pic>
    </p:spTree>
  </p:cSld>
  <p:timing>
    <p:tnLst>
      <p:par>
        <p:cTn dur="indefinite" id="31" nodeType="tmRoot" restart="never">
          <p:childTnLst>
            <p:seq>
              <p:cTn dur="indefinite" id="32" nodeType="mainSeq">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7" name="CustomShape 1"/>
          <p:cNvSpPr/>
          <p:nvPr/>
        </p:nvSpPr>
        <p:spPr>
          <a:xfrm>
            <a:off x="304920" y="838080"/>
            <a:ext cx="8609400" cy="5313240"/>
          </a:xfrm>
          <a:prstGeom prst="rect">
            <a:avLst/>
          </a:prstGeom>
        </p:spPr>
        <p:txBody>
          <a:bodyPr bIns="45000" lIns="90000" rIns="90000" tIns="45000"/>
          <a:p>
            <a:pPr>
              <a:buSzPct val="45000"/>
              <a:buFont typeface="Arial"/>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essential files:</a:t>
            </a:r>
            <a:endParaRPr/>
          </a:p>
          <a:p>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The smallest project requires you provide only two files:</a:t>
            </a:r>
            <a:endParaRPr/>
          </a:p>
          <a:p>
            <a:endParaRPr/>
          </a:p>
          <a:p>
            <a:r>
              <a:rPr b="1" lang="fr-FR" sz="1300">
                <a:solidFill>
                  <a:srgbClr val="000000"/>
                </a:solidFill>
                <a:latin typeface="Times New Roman"/>
                <a:ea typeface="ＭＳ Ｐゴシック"/>
              </a:rPr>
              <a:t>	</a:t>
            </a:r>
            <a:r>
              <a:rPr b="1" lang="fr-FR" sz="1300">
                <a:solidFill>
                  <a:srgbClr val="22228b"/>
                </a:solidFill>
                <a:latin typeface="Times New Roman"/>
                <a:ea typeface="ＭＳ Ｐゴシック"/>
              </a:rPr>
              <a:t>CONFIGURE.AC</a:t>
            </a:r>
            <a:r>
              <a:rPr lang="fr-FR" sz="1300">
                <a:solidFill>
                  <a:srgbClr val="000000"/>
                </a:solidFill>
                <a:latin typeface="Times New Roman"/>
                <a:ea typeface="ＭＳ Ｐゴシック"/>
              </a:rPr>
              <a:t> : an input file to autoconf that provides the macro invocations and shell code fragments    </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autoconf uses to build a configure script.</a:t>
            </a:r>
            <a:endParaRPr/>
          </a:p>
          <a:p>
            <a:endParaRPr/>
          </a:p>
          <a:p>
            <a:endParaRPr/>
          </a:p>
          <a:p>
            <a:r>
              <a:rPr b="1" lang="fr-FR" sz="1300">
                <a:solidFill>
                  <a:srgbClr val="22228b"/>
                </a:solidFill>
                <a:latin typeface="Times New Roman"/>
                <a:ea typeface="ＭＳ Ｐゴシック"/>
              </a:rPr>
              <a:t>MAKEFILE.AM</a:t>
            </a:r>
            <a:r>
              <a:rPr lang="fr-FR" sz="1300">
                <a:solidFill>
                  <a:srgbClr val="000000"/>
                </a:solidFill>
                <a:latin typeface="Times New Roman"/>
                <a:ea typeface="ＭＳ Ｐゴシック"/>
              </a:rPr>
              <a:t>: an input file to automake that specifies a projects build requirements: what needs to be built, </a:t>
            </a:r>
            <a:endParaRPr/>
          </a:p>
          <a:p>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and where it goes when installed.</a:t>
            </a:r>
            <a:endParaRPr/>
          </a:p>
          <a:p>
            <a:endParaRPr/>
          </a:p>
          <a:p>
            <a:r>
              <a:rPr lang="fr-FR" sz="1300">
                <a:solidFill>
                  <a:srgbClr val="000000"/>
                </a:solidFill>
                <a:latin typeface="Times New Roman"/>
                <a:ea typeface="ＭＳ Ｐゴシック"/>
              </a:rPr>
              <a:t>The GNU Autotools will generate the rest of the files needed to build the project.</a:t>
            </a:r>
            <a:endParaRPr/>
          </a:p>
          <a:p>
            <a:endParaRPr/>
          </a:p>
          <a:p>
            <a:pPr>
              <a:buSzPct val="45000"/>
              <a:buFont typeface="Arial"/>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The Directory Structure:</a:t>
            </a:r>
            <a:endParaRPr/>
          </a:p>
          <a:p>
            <a:endParaRPr/>
          </a:p>
          <a:p>
            <a:pPr lvl="1">
              <a:buSzPct val="45000"/>
              <a:buFont charset="2" typeface="Wingdings"/>
              <a:buChar char=""/>
            </a:pPr>
            <a:r>
              <a:rPr lang="fr-FR" sz="1300">
                <a:solidFill>
                  <a:srgbClr val="000000"/>
                </a:solidFill>
                <a:latin typeface="Times New Roman"/>
                <a:ea typeface="ＭＳ Ｐゴシック"/>
              </a:rPr>
              <a:t>Before writing any code for a new project you need to decide on the directory structure the project will use ;</a:t>
            </a:r>
            <a:endParaRPr/>
          </a:p>
          <a:p>
            <a:pPr lvl="1">
              <a:buSzPct val="45000"/>
              <a:buFont charset="2" typeface="Wingdings"/>
              <a:buChar char=""/>
            </a:pPr>
            <a:r>
              <a:rPr lang="fr-FR" sz="1300">
                <a:solidFill>
                  <a:srgbClr val="000000"/>
                </a:solidFill>
                <a:latin typeface="Times New Roman"/>
                <a:ea typeface="ＭＳ Ｐゴシック"/>
              </a:rPr>
              <a:t>The top-level directory is used for configuration files, such as configure.in, and other sundry files like ChangeLog, COPY (a copy of the project license) and README ;</a:t>
            </a:r>
            <a:endParaRPr/>
          </a:p>
          <a:p>
            <a:pPr lvl="1">
              <a:buSzPct val="45000"/>
              <a:buFont charset="2" typeface="Wingdings"/>
              <a:buChar char=""/>
            </a:pPr>
            <a:r>
              <a:rPr lang="fr-FR" sz="1300">
                <a:solidFill>
                  <a:srgbClr val="000000"/>
                </a:solidFill>
                <a:latin typeface="Times New Roman"/>
                <a:ea typeface="ＭＳ Ｐゴシック"/>
              </a:rPr>
              <a:t>Any unique library should have its own subdirectory containing all headers and sources, a Makefile.am, and any other library specific files ;</a:t>
            </a:r>
            <a:endParaRPr/>
          </a:p>
          <a:p>
            <a:pPr lvl="1">
              <a:buSzPct val="45000"/>
              <a:buFont charset="2" typeface="Wingdings"/>
              <a:buChar char=""/>
            </a:pPr>
            <a:r>
              <a:rPr lang="fr-FR" sz="1300">
                <a:solidFill>
                  <a:srgbClr val="000000"/>
                </a:solidFill>
                <a:latin typeface="Times New Roman"/>
                <a:ea typeface="ＭＳ Ｐゴシック"/>
              </a:rPr>
              <a:t>The headers and sources for the main application should be in another subdirectory, typically called src ;</a:t>
            </a:r>
            <a:endParaRPr/>
          </a:p>
          <a:p>
            <a:pPr lvl="1">
              <a:buSzPct val="45000"/>
              <a:buFont charset="2" typeface="Wingdings"/>
              <a:buChar char=""/>
            </a:pPr>
            <a:r>
              <a:rPr lang="fr-FR" sz="1300">
                <a:solidFill>
                  <a:srgbClr val="000000"/>
                </a:solidFill>
                <a:latin typeface="Times New Roman"/>
                <a:ea typeface="ＭＳ Ｐゴシック"/>
              </a:rPr>
              <a:t>Other directories can include: config for intermediate files, doc for the project documentation and test for the project self-test suite ;</a:t>
            </a:r>
            <a:endParaRPr/>
          </a:p>
          <a:p>
            <a:pPr lvl="1">
              <a:buSzPct val="45000"/>
              <a:buFont charset="2" typeface="Wingdings"/>
              <a:buChar char=""/>
            </a:pPr>
            <a:r>
              <a:rPr lang="fr-FR" sz="1300">
                <a:solidFill>
                  <a:srgbClr val="000000"/>
                </a:solidFill>
                <a:latin typeface="Times New Roman"/>
                <a:ea typeface="ＭＳ Ｐゴシック"/>
              </a:rPr>
              <a:t>The following steps will take you through creating and building the HelloWorld project. The top-level directory for HelloWorld is &lt;tests/project&gt;. You will find the project's headers and sources in the src subdirectory. There are three files: helloworld.cc, helloworld.h and main.cc ;</a:t>
            </a:r>
            <a:endParaRPr/>
          </a:p>
        </p:txBody>
      </p:sp>
      <p:sp>
        <p:nvSpPr>
          <p:cNvPr id="538" name="CustomShape 2"/>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539" name="Picture 7"/>
          <p:cNvPicPr/>
          <p:nvPr/>
        </p:nvPicPr>
        <p:blipFill>
          <a:blip r:embed="rId1"/>
          <a:stretch>
            <a:fillRect/>
          </a:stretch>
        </p:blipFill>
        <p:spPr>
          <a:xfrm>
            <a:off x="436680" y="174600"/>
            <a:ext cx="649800" cy="656280"/>
          </a:xfrm>
          <a:prstGeom prst="rect">
            <a:avLst/>
          </a:prstGeom>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CustomShape 1"/>
          <p:cNvSpPr/>
          <p:nvPr/>
        </p:nvSpPr>
        <p:spPr>
          <a:xfrm>
            <a:off x="914400" y="77760"/>
            <a:ext cx="8228520" cy="606960"/>
          </a:xfrm>
          <a:prstGeom prst="rect">
            <a:avLst/>
          </a:prstGeom>
        </p:spPr>
        <p:txBody>
          <a:bodyPr anchor="ctr" bIns="0" lIns="0" rIns="0" tIns="0"/>
          <a:p>
            <a:r>
              <a:rPr lang="fr-FR" sz="3000">
                <a:solidFill>
                  <a:srgbClr val="333333"/>
                </a:solidFill>
                <a:latin typeface="Trebuchet MS"/>
                <a:ea typeface="ＭＳ Ｐゴシック"/>
              </a:rPr>
              <a:t>Using an Autotools project at a glance</a:t>
            </a:r>
            <a:endParaRPr/>
          </a:p>
        </p:txBody>
      </p:sp>
      <p:sp>
        <p:nvSpPr>
          <p:cNvPr id="541" name="CustomShape 2"/>
          <p:cNvSpPr/>
          <p:nvPr/>
        </p:nvSpPr>
        <p:spPr>
          <a:xfrm>
            <a:off x="457200" y="1143000"/>
            <a:ext cx="9034920" cy="4796280"/>
          </a:xfrm>
          <a:prstGeom prst="rect">
            <a:avLst/>
          </a:prstGeom>
        </p:spPr>
        <p:txBody>
          <a:bodyPr bIns="0" lIns="0" rIns="0" tIns="0"/>
          <a:p>
            <a:endParaRPr/>
          </a:p>
          <a:p>
            <a:endParaRPr/>
          </a:p>
          <a:p>
            <a:endParaRPr/>
          </a:p>
        </p:txBody>
      </p:sp>
      <p:sp>
        <p:nvSpPr>
          <p:cNvPr id="542" name="CustomShape 3"/>
          <p:cNvSpPr/>
          <p:nvPr/>
        </p:nvSpPr>
        <p:spPr>
          <a:xfrm>
            <a:off x="457200" y="1143000"/>
            <a:ext cx="9034920" cy="5485320"/>
          </a:xfrm>
          <a:prstGeom prst="rect">
            <a:avLst/>
          </a:prstGeom>
        </p:spPr>
      </p:sp>
      <p:pic>
        <p:nvPicPr>
          <p:cNvPr descr="" id="543" name="Picture 25"/>
          <p:cNvPicPr/>
          <p:nvPr/>
        </p:nvPicPr>
        <p:blipFill>
          <a:blip r:embed="rId1"/>
          <a:stretch>
            <a:fillRect/>
          </a:stretch>
        </p:blipFill>
        <p:spPr>
          <a:xfrm>
            <a:off x="271440" y="22320"/>
            <a:ext cx="649800" cy="656280"/>
          </a:xfrm>
          <a:prstGeom prst="rect">
            <a:avLst/>
          </a:prstGeom>
        </p:spPr>
      </p:pic>
      <p:sp>
        <p:nvSpPr>
          <p:cNvPr id="544" name="CustomShape 4"/>
          <p:cNvSpPr/>
          <p:nvPr/>
        </p:nvSpPr>
        <p:spPr>
          <a:xfrm>
            <a:off x="228600" y="685800"/>
            <a:ext cx="8685720" cy="4721400"/>
          </a:xfrm>
          <a:prstGeom prst="rect">
            <a:avLst/>
          </a:prstGeom>
        </p:spPr>
        <p:txBody>
          <a:bodyPr bIns="45000" lIns="90000" rIns="90000" tIns="45000"/>
          <a:p>
            <a:r>
              <a:rPr lang="fr-FR">
                <a:solidFill>
                  <a:srgbClr val="000000"/>
                </a:solidFill>
                <a:latin typeface="Times New Roman"/>
                <a:ea typeface="ＭＳ Ｐゴシック"/>
              </a:rPr>
              <a:t>Then, using this Autotools project is simple:</a:t>
            </a:r>
            <a:endParaRPr/>
          </a:p>
          <a:p>
            <a:endParaRPr/>
          </a:p>
          <a:p>
            <a:r>
              <a:rPr lang="fr-FR">
                <a:solidFill>
                  <a:srgbClr val="000000"/>
                </a:solidFill>
                <a:latin typeface="Times New Roman"/>
                <a:ea typeface="ＭＳ Ｐゴシック"/>
              </a:rPr>
              <a:t>1. Generate the final files from the autotools templates: </a:t>
            </a:r>
            <a:r>
              <a:rPr lang="fr-FR" sz="1400">
                <a:solidFill>
                  <a:srgbClr val="000000"/>
                </a:solidFill>
                <a:latin typeface="Courier New"/>
                <a:ea typeface="ＭＳ Ｐゴシック"/>
              </a:rPr>
              <a:t>$ ./autogen.sh</a:t>
            </a:r>
            <a:endParaRPr/>
          </a:p>
          <a:p>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makefile.am</a:t>
            </a:r>
            <a:r>
              <a:rPr lang="fr-FR" sz="1400">
                <a:solidFill>
                  <a:srgbClr val="000000"/>
                </a:solidFill>
                <a:latin typeface="Times New Roman"/>
                <a:ea typeface="ＭＳ Ｐゴシック"/>
              </a:rPr>
              <a:t>     </a:t>
            </a:r>
            <a:r>
              <a:rPr lang="fr-FR" sz="1400">
                <a:solidFill>
                  <a:srgbClr val="000000"/>
                </a:solidFill>
                <a:latin typeface="Courier New"/>
                <a:ea typeface="ＭＳ Ｐゴシック"/>
              </a:rPr>
              <a:t>Makefile.in</a:t>
            </a:r>
            <a:endParaRPr/>
          </a:p>
          <a:p>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configure.ac </a:t>
            </a:r>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configure</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(it also generate config.h.in if used)</a:t>
            </a:r>
            <a:endParaRPr/>
          </a:p>
          <a:p>
            <a:endParaRPr/>
          </a:p>
          <a:p>
            <a:r>
              <a:rPr lang="fr-FR" sz="1400">
                <a:solidFill>
                  <a:srgbClr val="000000"/>
                </a:solidFill>
                <a:latin typeface="Times New Roman"/>
                <a:ea typeface="ＭＳ Ｐゴシック"/>
              </a:rPr>
              <a:t>2. Launch the configure script with parameters: </a:t>
            </a:r>
            <a:endParaRPr/>
          </a:p>
          <a:p>
            <a:r>
              <a:rPr lang="fr-FR" sz="1400">
                <a:solidFill>
                  <a:srgbClr val="000000"/>
                </a:solidFill>
                <a:latin typeface="Times New Roman"/>
                <a:ea typeface="ＭＳ Ｐゴシック"/>
              </a:rPr>
              <a:t>	</a:t>
            </a:r>
            <a:r>
              <a:rPr lang="fr-FR" sz="1400">
                <a:solidFill>
                  <a:srgbClr val="000000"/>
                </a:solidFill>
                <a:latin typeface="Courier New"/>
                <a:ea typeface="ＭＳ Ｐゴシック"/>
              </a:rPr>
              <a:t>$ ./configure -–prefix=/usr</a:t>
            </a:r>
            <a:r>
              <a:rPr lang="fr-FR" sz="1400">
                <a:solidFill>
                  <a:srgbClr val="000000"/>
                </a:solidFill>
                <a:latin typeface="Courier New"/>
                <a:ea typeface="ＭＳ Ｐゴシック"/>
              </a:rPr>
              <a:t>	</a:t>
            </a:r>
            <a:r>
              <a:rPr lang="fr-FR" sz="1400">
                <a:solidFill>
                  <a:srgbClr val="000000"/>
                </a:solidFill>
                <a:latin typeface="Courier New"/>
                <a:ea typeface="ＭＳ Ｐゴシック"/>
              </a:rPr>
              <a:t>	</a:t>
            </a:r>
            <a:r>
              <a:rPr b="1" lang="fr-FR" sz="1400">
                <a:solidFill>
                  <a:srgbClr val="000000"/>
                </a:solidFill>
                <a:latin typeface="Times New Roman"/>
                <a:ea typeface="ＭＳ Ｐゴシック"/>
              </a:rPr>
              <a:t>\</a:t>
            </a:r>
            <a:r>
              <a:rPr lang="fr-FR" sz="1400">
                <a:solidFill>
                  <a:srgbClr val="000000"/>
                </a:solidFill>
                <a:latin typeface="Courier New"/>
                <a:ea typeface="ＭＳ Ｐゴシック"/>
              </a:rPr>
              <a:t>    </a:t>
            </a:r>
            <a:endParaRPr/>
          </a:p>
          <a:p>
            <a:r>
              <a:rPr lang="fr-FR" sz="1400">
                <a:solidFill>
                  <a:srgbClr val="000000"/>
                </a:solidFill>
                <a:latin typeface="Courier New"/>
                <a:ea typeface="ＭＳ Ｐゴシック"/>
              </a:rPr>
              <a:t>                  </a:t>
            </a:r>
            <a:r>
              <a:rPr lang="fr-FR" sz="1400">
                <a:solidFill>
                  <a:srgbClr val="000000"/>
                </a:solidFill>
                <a:latin typeface="Courier New"/>
                <a:ea typeface="ＭＳ Ｐゴシック"/>
              </a:rPr>
              <a:t>-–enable-debug</a:t>
            </a:r>
            <a:endParaRPr/>
          </a:p>
          <a:p>
            <a:endParaRPr/>
          </a:p>
          <a:p>
            <a:r>
              <a:rPr lang="fr-FR" sz="1400">
                <a:solidFill>
                  <a:srgbClr val="000000"/>
                </a:solidFill>
                <a:latin typeface="Times New Roman"/>
                <a:ea typeface="ＭＳ Ｐゴシック"/>
              </a:rPr>
              <a:t>3. Launch the compilation: </a:t>
            </a:r>
            <a:r>
              <a:rPr lang="fr-FR" sz="1400">
                <a:solidFill>
                  <a:srgbClr val="000000"/>
                </a:solidFill>
                <a:latin typeface="Courier New"/>
                <a:ea typeface="ＭＳ Ｐゴシック"/>
              </a:rPr>
              <a:t>$ make</a:t>
            </a:r>
            <a:endParaRPr/>
          </a:p>
          <a:p>
            <a:endParaRPr/>
          </a:p>
          <a:p>
            <a:r>
              <a:rPr lang="fr-FR" sz="1400">
                <a:solidFill>
                  <a:srgbClr val="000000"/>
                </a:solidFill>
                <a:latin typeface="Times New Roman"/>
                <a:ea typeface="ＭＳ Ｐゴシック"/>
              </a:rPr>
              <a:t>4. Install the files: </a:t>
            </a:r>
            <a:r>
              <a:rPr lang="fr-FR" sz="1400">
                <a:solidFill>
                  <a:srgbClr val="000000"/>
                </a:solidFill>
                <a:latin typeface="Courier New"/>
                <a:ea typeface="ＭＳ Ｐゴシック"/>
              </a:rPr>
              <a:t>$ make DESTDIR=${stagingdir} install</a:t>
            </a:r>
            <a:endParaRPr/>
          </a:p>
          <a:p>
            <a:endParaRPr/>
          </a:p>
          <a:p>
            <a:r>
              <a:rPr lang="fr-FR" sz="1400">
                <a:solidFill>
                  <a:srgbClr val="000000"/>
                </a:solidFill>
                <a:latin typeface="Times New Roman"/>
                <a:ea typeface="ＭＳ Ｐゴシック"/>
              </a:rPr>
              <a:t>5. Launch the unitary tests: </a:t>
            </a:r>
            <a:r>
              <a:rPr lang="fr-FR" sz="1400">
                <a:solidFill>
                  <a:srgbClr val="000000"/>
                </a:solidFill>
                <a:latin typeface="Courier New"/>
                <a:ea typeface="ＭＳ Ｐゴシック"/>
              </a:rPr>
              <a:t>$ make check</a:t>
            </a:r>
            <a:endParaRPr/>
          </a:p>
          <a:p>
            <a:endParaRPr/>
          </a:p>
          <a:p>
            <a:r>
              <a:rPr lang="fr-FR" sz="1400">
                <a:solidFill>
                  <a:srgbClr val="000000"/>
                </a:solidFill>
                <a:latin typeface="Times New Roman"/>
                <a:ea typeface="ＭＳ Ｐゴシック"/>
              </a:rPr>
              <a:t>6. Generate the documentation: </a:t>
            </a:r>
            <a:r>
              <a:rPr lang="fr-FR" sz="1400">
                <a:solidFill>
                  <a:srgbClr val="000000"/>
                </a:solidFill>
                <a:latin typeface="Courier New"/>
                <a:ea typeface="ＭＳ Ｐゴシック"/>
              </a:rPr>
              <a:t>$ make html</a:t>
            </a:r>
            <a:endParaRPr/>
          </a:p>
        </p:txBody>
      </p:sp>
      <p:sp>
        <p:nvSpPr>
          <p:cNvPr id="545" name="CustomShape 5"/>
          <p:cNvSpPr/>
          <p:nvPr/>
        </p:nvSpPr>
        <p:spPr>
          <a:xfrm>
            <a:off x="241200" y="5548680"/>
            <a:ext cx="8762040" cy="1186920"/>
          </a:xfrm>
          <a:prstGeom prst="rect">
            <a:avLst/>
          </a:prstGeom>
        </p:spPr>
        <p:txBody>
          <a:bodyPr bIns="45000" lIns="90000" rIns="90000" tIns="45000"/>
          <a:p>
            <a:r>
              <a:rPr lang="fr-FR">
                <a:solidFill>
                  <a:srgbClr val="000000"/>
                </a:solidFill>
                <a:latin typeface="Wingdings"/>
                <a:ea typeface="ＭＳ Ｐゴシック"/>
              </a:rPr>
              <a:t></a:t>
            </a:r>
            <a:r>
              <a:rPr lang="fr-FR">
                <a:solidFill>
                  <a:srgbClr val="000000"/>
                </a:solidFill>
                <a:latin typeface="Times New Roman"/>
                <a:ea typeface="ＭＳ Ｐゴシック"/>
              </a:rPr>
              <a:t>All the intermediate files have a .in extension ; they will be used as input by the configure </a:t>
            </a:r>
            <a:endParaRPr/>
          </a:p>
          <a:p>
            <a:r>
              <a:rPr lang="fr-FR">
                <a:solidFill>
                  <a:srgbClr val="000000"/>
                </a:solidFill>
                <a:latin typeface="Times New Roman"/>
                <a:ea typeface="ＭＳ Ｐゴシック"/>
              </a:rPr>
              <a:t>script for generating all the final files. </a:t>
            </a:r>
            <a:endParaRPr/>
          </a:p>
          <a:p>
            <a:r>
              <a:rPr lang="fr-FR">
                <a:solidFill>
                  <a:srgbClr val="000000"/>
                </a:solidFill>
                <a:latin typeface="Times New Roman"/>
                <a:ea typeface="ＭＳ Ｐゴシック"/>
              </a:rPr>
              <a:t></a:t>
            </a:r>
            <a:r>
              <a:rPr lang="fr-FR">
                <a:solidFill>
                  <a:srgbClr val="000000"/>
                </a:solidFill>
                <a:latin typeface="Times New Roman"/>
                <a:ea typeface="ＭＳ Ｐゴシック"/>
              </a:rPr>
              <a:t>Thus, by providing *.pc.in files we are providing intermediate file ready for the update process…</a:t>
            </a:r>
            <a:endParaRPr/>
          </a:p>
        </p:txBody>
      </p:sp>
    </p:spTree>
  </p:cSld>
  <p:timing>
    <p:tnLst>
      <p:par>
        <p:cTn dur="indefinite" id="33" nodeType="tmRoot" restart="never">
          <p:childTnLst>
            <p:seq>
              <p:cTn dur="indefinite" id="34" nodeType="mainSeq">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546" name="Picture 2"/>
          <p:cNvPicPr/>
          <p:nvPr/>
        </p:nvPicPr>
        <p:blipFill>
          <a:blip r:embed="rId1"/>
          <a:stretch>
            <a:fillRect/>
          </a:stretch>
        </p:blipFill>
        <p:spPr>
          <a:xfrm>
            <a:off x="1523880" y="1600200"/>
            <a:ext cx="3094560" cy="3094560"/>
          </a:xfrm>
          <a:prstGeom prst="rect">
            <a:avLst/>
          </a:prstGeom>
        </p:spPr>
      </p:pic>
      <p:sp>
        <p:nvSpPr>
          <p:cNvPr id="547" name="CustomShape 1"/>
          <p:cNvSpPr/>
          <p:nvPr/>
        </p:nvSpPr>
        <p:spPr>
          <a:xfrm>
            <a:off x="5122080" y="3124080"/>
            <a:ext cx="2798280" cy="455400"/>
          </a:xfrm>
          <a:prstGeom prst="rect">
            <a:avLst/>
          </a:prstGeom>
        </p:spPr>
        <p:txBody>
          <a:bodyPr bIns="45000" lIns="90000" rIns="90000" tIns="45000" wrap="none"/>
          <a:p>
            <a:r>
              <a:rPr b="1" lang="fr-FR" sz="2400">
                <a:solidFill>
                  <a:srgbClr val="000000"/>
                </a:solidFill>
                <a:latin typeface="Times New Roman"/>
                <a:ea typeface="ＭＳ Ｐゴシック"/>
              </a:rPr>
              <a:t>AUTOTOOLS LAB</a:t>
            </a:r>
            <a:endParaRPr/>
          </a:p>
        </p:txBody>
      </p:sp>
      <p:sp>
        <p:nvSpPr>
          <p:cNvPr id="548" name="CustomShape 2"/>
          <p:cNvSpPr/>
          <p:nvPr/>
        </p:nvSpPr>
        <p:spPr>
          <a:xfrm>
            <a:off x="155520" y="-144360"/>
            <a:ext cx="303840" cy="303840"/>
          </a:xfrm>
          <a:prstGeom prst="rect">
            <a:avLst/>
          </a:prstGeom>
        </p:spPr>
      </p:sp>
      <p:sp>
        <p:nvSpPr>
          <p:cNvPr id="549" name="CustomShape 3"/>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550" name="Picture 7"/>
          <p:cNvPicPr/>
          <p:nvPr/>
        </p:nvPicPr>
        <p:blipFill>
          <a:blip r:embed="rId2"/>
          <a:stretch>
            <a:fillRect/>
          </a:stretch>
        </p:blipFill>
        <p:spPr>
          <a:xfrm>
            <a:off x="436680" y="174600"/>
            <a:ext cx="649800" cy="656280"/>
          </a:xfrm>
          <a:prstGeom prst="rect">
            <a:avLst/>
          </a:prstGeom>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8" name="Picture 2"/>
          <p:cNvPicPr/>
          <p:nvPr/>
        </p:nvPicPr>
        <p:blipFill>
          <a:blip r:embed="rId1"/>
          <a:stretch>
            <a:fillRect/>
          </a:stretch>
        </p:blipFill>
        <p:spPr>
          <a:xfrm>
            <a:off x="304920" y="1314360"/>
            <a:ext cx="8533440" cy="5161320"/>
          </a:xfrm>
          <a:prstGeom prst="rect">
            <a:avLst/>
          </a:prstGeom>
        </p:spPr>
      </p:pic>
      <p:sp>
        <p:nvSpPr>
          <p:cNvPr id="119" name="CustomShape 1"/>
          <p:cNvSpPr/>
          <p:nvPr/>
        </p:nvSpPr>
        <p:spPr>
          <a:xfrm>
            <a:off x="339840" y="762120"/>
            <a:ext cx="758664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Here is the full power of the autotools in action that make build easier:</a:t>
            </a:r>
            <a:endParaRPr/>
          </a:p>
        </p:txBody>
      </p:sp>
      <p:pic>
        <p:nvPicPr>
          <p:cNvPr descr="" id="120" name="Picture 29"/>
          <p:cNvPicPr/>
          <p:nvPr/>
        </p:nvPicPr>
        <p:blipFill>
          <a:blip r:embed="rId2"/>
          <a:stretch>
            <a:fillRect/>
          </a:stretch>
        </p:blipFill>
        <p:spPr>
          <a:xfrm>
            <a:off x="271440" y="22320"/>
            <a:ext cx="649800" cy="656280"/>
          </a:xfrm>
          <a:prstGeom prst="rect">
            <a:avLst/>
          </a:prstGeom>
        </p:spPr>
      </p:pic>
      <p:sp>
        <p:nvSpPr>
          <p:cNvPr id="121" name="CustomShape 2"/>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CustomShape 1"/>
          <p:cNvSpPr/>
          <p:nvPr/>
        </p:nvSpPr>
        <p:spPr>
          <a:xfrm>
            <a:off x="362880" y="926640"/>
            <a:ext cx="8457120" cy="575928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The  goal of this lab if to use an hello world autotools project.</a:t>
            </a:r>
            <a:endParaRPr/>
          </a:p>
          <a:p>
            <a:endParaRPr/>
          </a:p>
          <a:p>
            <a:pPr>
              <a:buSzPct val="45000"/>
              <a:buFont charset="2" typeface="Wingdings"/>
              <a:buChar char=""/>
            </a:pPr>
            <a:r>
              <a:rPr lang="fr-FR" sz="2400">
                <a:solidFill>
                  <a:srgbClr val="000000"/>
                </a:solidFill>
                <a:latin typeface="Times New Roman"/>
                <a:ea typeface="ＭＳ Ｐゴシック"/>
              </a:rPr>
              <a:t>Experiment the several steps :</a:t>
            </a:r>
            <a:endParaRPr/>
          </a:p>
          <a:p>
            <a:endParaRPr/>
          </a:p>
          <a:p>
            <a:pPr lvl="1">
              <a:buSzPct val="45000"/>
              <a:buFont charset="2" typeface="Wingdings"/>
              <a:buChar char=""/>
            </a:pPr>
            <a:r>
              <a:rPr lang="fr-FR" sz="2400">
                <a:solidFill>
                  <a:srgbClr val="000000"/>
                </a:solidFill>
                <a:latin typeface="Times New Roman"/>
                <a:ea typeface="ＭＳ Ｐゴシック"/>
              </a:rPr>
              <a:t>Preparation:</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./autogen.sh</a:t>
            </a:r>
            <a:endParaRPr/>
          </a:p>
          <a:p>
            <a:pPr lvl="1">
              <a:buSzPct val="45000"/>
              <a:buFont charset="2" typeface="Wingdings"/>
              <a:buChar char=""/>
            </a:pPr>
            <a:r>
              <a:rPr lang="fr-FR" sz="2000">
                <a:solidFill>
                  <a:srgbClr val="000000"/>
                </a:solidFill>
                <a:latin typeface="Times New Roman"/>
                <a:ea typeface="ＭＳ Ｐゴシック"/>
              </a:rPr>
              <a:t>See the files before and after.</a:t>
            </a:r>
            <a:endParaRPr/>
          </a:p>
          <a:p>
            <a:endParaRPr/>
          </a:p>
          <a:p>
            <a:pPr lvl="1">
              <a:buSzPct val="45000"/>
              <a:buFont charset="2" typeface="Wingdings"/>
              <a:buChar char=""/>
            </a:pPr>
            <a:r>
              <a:rPr lang="fr-FR" sz="2400">
                <a:solidFill>
                  <a:srgbClr val="000000"/>
                </a:solidFill>
                <a:latin typeface="Times New Roman"/>
                <a:ea typeface="ＭＳ Ｐゴシック"/>
              </a:rPr>
              <a:t>Configuration: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./configure –prefix=/usr</a:t>
            </a:r>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Read the config.log that detail the configuration step ; this is a good way to debug a configure script.</a:t>
            </a:r>
            <a:endParaRPr/>
          </a:p>
          <a:p>
            <a:endParaRPr/>
          </a:p>
          <a:p>
            <a:r>
              <a:rPr lang="fr-FR" sz="2400">
                <a:solidFill>
                  <a:srgbClr val="000000"/>
                </a:solidFill>
                <a:latin typeface="Times New Roman"/>
                <a:ea typeface="ＭＳ Ｐゴシック"/>
              </a:rPr>
              <a:t>Compilation: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make</a:t>
            </a:r>
            <a:endParaRPr/>
          </a:p>
          <a:p>
            <a:endParaRPr/>
          </a:p>
          <a:p>
            <a:pPr lvl="1">
              <a:buSzPct val="45000"/>
              <a:buFont charset="2" typeface="Wingdings"/>
              <a:buChar char=""/>
            </a:pPr>
            <a:r>
              <a:rPr lang="fr-FR" sz="2400">
                <a:solidFill>
                  <a:srgbClr val="000000"/>
                </a:solidFill>
                <a:latin typeface="Times New Roman"/>
                <a:ea typeface="ＭＳ Ｐゴシック"/>
              </a:rPr>
              <a:t>Installation: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make DESTDIR=pwd install</a:t>
            </a:r>
            <a:endParaRPr/>
          </a:p>
          <a:p>
            <a:endParaRPr/>
          </a:p>
          <a:p>
            <a:pPr lvl="1">
              <a:buSzPct val="45000"/>
              <a:buFont charset="2" typeface="Wingdings"/>
              <a:buChar char=""/>
            </a:pPr>
            <a:r>
              <a:rPr lang="fr-FR" sz="2400">
                <a:solidFill>
                  <a:srgbClr val="000000"/>
                </a:solidFill>
                <a:latin typeface="Times New Roman"/>
                <a:ea typeface="ＭＳ Ｐゴシック"/>
              </a:rPr>
              <a:t>Delivery: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make dist</a:t>
            </a:r>
            <a:endParaRPr/>
          </a:p>
        </p:txBody>
      </p:sp>
      <p:sp>
        <p:nvSpPr>
          <p:cNvPr id="552" name="CustomShape 2"/>
          <p:cNvSpPr/>
          <p:nvPr/>
        </p:nvSpPr>
        <p:spPr>
          <a:xfrm>
            <a:off x="1155600" y="228600"/>
            <a:ext cx="7987320" cy="637200"/>
          </a:xfrm>
          <a:prstGeom prst="rect">
            <a:avLst/>
          </a:prstGeom>
        </p:spPr>
        <p:txBody>
          <a:bodyPr bIns="46800" lIns="0" rIns="0" tIns="46800"/>
          <a:p>
            <a:r>
              <a:rPr b="1" lang="fr-FR" sz="3000">
                <a:solidFill>
                  <a:srgbClr val="333333"/>
                </a:solidFill>
                <a:latin typeface="Trebuchet MS"/>
                <a:ea typeface="ＭＳ Ｐゴシック"/>
              </a:rPr>
              <a:t>The autotools process</a:t>
            </a:r>
            <a:endParaRPr/>
          </a:p>
        </p:txBody>
      </p:sp>
      <p:pic>
        <p:nvPicPr>
          <p:cNvPr descr="" id="553" name="Picture 7"/>
          <p:cNvPicPr/>
          <p:nvPr/>
        </p:nvPicPr>
        <p:blipFill>
          <a:blip r:embed="rId1"/>
          <a:stretch>
            <a:fillRect/>
          </a:stretch>
        </p:blipFill>
        <p:spPr>
          <a:xfrm>
            <a:off x="436680" y="174600"/>
            <a:ext cx="649800" cy="656280"/>
          </a:xfrm>
          <a:prstGeom prst="rect">
            <a:avLst/>
          </a:prstGeom>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4" name="CustomShape 1"/>
          <p:cNvSpPr/>
          <p:nvPr/>
        </p:nvSpPr>
        <p:spPr>
          <a:xfrm>
            <a:off x="990720" y="76320"/>
            <a:ext cx="7987320" cy="637200"/>
          </a:xfrm>
          <a:prstGeom prst="rect">
            <a:avLst/>
          </a:prstGeom>
        </p:spPr>
      </p:sp>
      <p:pic>
        <p:nvPicPr>
          <p:cNvPr descr="" id="555" name="Picture 29"/>
          <p:cNvPicPr/>
          <p:nvPr/>
        </p:nvPicPr>
        <p:blipFill>
          <a:blip r:embed="rId1"/>
          <a:stretch>
            <a:fillRect/>
          </a:stretch>
        </p:blipFill>
        <p:spPr>
          <a:xfrm>
            <a:off x="271440" y="22320"/>
            <a:ext cx="649800" cy="656280"/>
          </a:xfrm>
          <a:prstGeom prst="rect">
            <a:avLst/>
          </a:prstGeom>
        </p:spPr>
      </p:pic>
      <p:pic>
        <p:nvPicPr>
          <p:cNvPr descr="" id="556" name="Picture 2"/>
          <p:cNvPicPr/>
          <p:nvPr/>
        </p:nvPicPr>
        <p:blipFill>
          <a:blip r:embed="rId2"/>
          <a:stretch>
            <a:fillRect/>
          </a:stretch>
        </p:blipFill>
        <p:spPr>
          <a:xfrm>
            <a:off x="1905120" y="685800"/>
            <a:ext cx="4570920" cy="4570920"/>
          </a:xfrm>
          <a:prstGeom prst="rect">
            <a:avLst/>
          </a:prstGeom>
        </p:spPr>
      </p:pic>
      <p:sp>
        <p:nvSpPr>
          <p:cNvPr id="557"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Using the autoscan tool</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use the autoscan tool</a:t>
            </a:r>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8" name="CustomShape 1"/>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59" name="Picture 7"/>
          <p:cNvPicPr/>
          <p:nvPr/>
        </p:nvPicPr>
        <p:blipFill>
          <a:blip r:embed="rId1"/>
          <a:stretch>
            <a:fillRect/>
          </a:stretch>
        </p:blipFill>
        <p:spPr>
          <a:xfrm>
            <a:off x="436680" y="174600"/>
            <a:ext cx="649800" cy="656280"/>
          </a:xfrm>
          <a:prstGeom prst="rect">
            <a:avLst/>
          </a:prstGeom>
        </p:spPr>
      </p:pic>
      <p:sp>
        <p:nvSpPr>
          <p:cNvPr id="560" name="CustomShape 2"/>
          <p:cNvSpPr/>
          <p:nvPr/>
        </p:nvSpPr>
        <p:spPr>
          <a:xfrm>
            <a:off x="228600" y="911520"/>
            <a:ext cx="8380800" cy="3740040"/>
          </a:xfrm>
          <a:prstGeom prst="rect">
            <a:avLst/>
          </a:prstGeom>
        </p:spPr>
        <p:txBody>
          <a:bodyPr bIns="45000" lIns="90000" rIns="90000" tIns="45000"/>
          <a:p>
            <a:pPr algn="just"/>
            <a:r>
              <a:rPr lang="fr-FR" sz="1600">
                <a:solidFill>
                  <a:srgbClr val="000000"/>
                </a:solidFill>
                <a:latin typeface="Arial"/>
                <a:ea typeface="ＭＳ Ｐゴシック"/>
              </a:rPr>
              <a:t>STEP #0 : autoscan</a:t>
            </a:r>
            <a:endParaRPr/>
          </a:p>
          <a:p>
            <a:pPr algn="just"/>
            <a:endParaRPr/>
          </a:p>
          <a:p>
            <a:pPr algn="just" lvl="1">
              <a:buSzPct val="45000"/>
              <a:buFont charset="2" typeface="Wingdings"/>
              <a:buChar char=""/>
            </a:pPr>
            <a:r>
              <a:rPr lang="fr-FR" sz="1600">
                <a:solidFill>
                  <a:srgbClr val="000000"/>
                </a:solidFill>
                <a:latin typeface="Arial"/>
                <a:ea typeface="ＭＳ Ｐゴシック"/>
              </a:rPr>
              <a:t>The easiest way to create a (mostly) complete configure.ac file is to run the </a:t>
            </a:r>
            <a:r>
              <a:rPr b="1" lang="fr-FR" sz="1600">
                <a:solidFill>
                  <a:srgbClr val="000000"/>
                </a:solidFill>
                <a:latin typeface="Arial"/>
                <a:ea typeface="ＭＳ Ｐゴシック"/>
              </a:rPr>
              <a:t>autoscan</a:t>
            </a:r>
            <a:r>
              <a:rPr lang="fr-FR" sz="1600">
                <a:solidFill>
                  <a:srgbClr val="000000"/>
                </a:solidFill>
                <a:latin typeface="Arial"/>
                <a:ea typeface="ＭＳ Ｐゴシック"/>
              </a:rPr>
              <a:t> utility, which is part of the autoconf package. </a:t>
            </a:r>
            <a:endParaRPr/>
          </a:p>
          <a:p>
            <a:pPr algn="just"/>
            <a:endParaRPr/>
          </a:p>
          <a:p>
            <a:pPr algn="just" lvl="1">
              <a:buSzPct val="45000"/>
              <a:buFont charset="2" typeface="Wingdings"/>
              <a:buChar char=""/>
            </a:pPr>
            <a:r>
              <a:rPr lang="fr-FR" sz="1600">
                <a:solidFill>
                  <a:srgbClr val="000000"/>
                </a:solidFill>
                <a:latin typeface="Arial"/>
                <a:ea typeface="ＭＳ Ｐゴシック"/>
              </a:rPr>
              <a:t>This utility examines the contents of a project directory and generates the basis for a configure.ac file (which autoscan names configure.scan) using existing makefiles and source files.</a:t>
            </a:r>
            <a:endParaRPr/>
          </a:p>
          <a:p>
            <a:pPr algn="just"/>
            <a:endParaRPr/>
          </a:p>
          <a:p>
            <a:pPr algn="just" lvl="1">
              <a:buSzPct val="45000"/>
              <a:buFont charset="2" typeface="Wingdings"/>
              <a:buChar char=""/>
            </a:pPr>
            <a:r>
              <a:rPr lang="fr-FR" sz="1600">
                <a:solidFill>
                  <a:srgbClr val="000000"/>
                </a:solidFill>
                <a:latin typeface="Arial"/>
                <a:ea typeface="ＭＳ Ｐゴシック"/>
              </a:rPr>
              <a:t>The autoscan utility examines the project directory hierarchy and creates two files called configure.scan and autoscan.log. </a:t>
            </a:r>
            <a:endParaRPr/>
          </a:p>
          <a:p>
            <a:pPr algn="just"/>
            <a:endParaRPr/>
          </a:p>
          <a:p>
            <a:pPr algn="just" lvl="1">
              <a:buSzPct val="45000"/>
              <a:buFont charset="2" typeface="Wingdings"/>
              <a:buChar char=""/>
            </a:pPr>
            <a:r>
              <a:rPr lang="fr-FR" sz="1600">
                <a:solidFill>
                  <a:srgbClr val="000000"/>
                </a:solidFill>
                <a:latin typeface="Arial"/>
                <a:ea typeface="ＭＳ Ｐゴシック"/>
              </a:rPr>
              <a:t>The project may or may not already be instrumented for Autotools ; it doesn’t really matter, because autoscan is decidedly non-destructive. It will never alter any existing files in a project.</a:t>
            </a:r>
            <a:endParaRPr/>
          </a:p>
        </p:txBody>
      </p:sp>
      <p:sp>
        <p:nvSpPr>
          <p:cNvPr id="561" name="CustomShape 3"/>
          <p:cNvSpPr/>
          <p:nvPr/>
        </p:nvSpPr>
        <p:spPr>
          <a:xfrm>
            <a:off x="2147760" y="5105520"/>
            <a:ext cx="5423040" cy="302760"/>
          </a:xfrm>
          <a:prstGeom prst="rect">
            <a:avLst/>
          </a:prstGeom>
        </p:spPr>
        <p:txBody>
          <a:bodyPr bIns="45000" lIns="90000" rIns="90000" tIns="45000" wrap="none"/>
          <a:p>
            <a:r>
              <a:rPr lang="fr-FR" sz="1400">
                <a:solidFill>
                  <a:srgbClr val="000000"/>
                </a:solidFill>
                <a:latin typeface="Arial Unicode MS"/>
                <a:ea typeface="ＭＳ Ｐゴシック"/>
              </a:rPr>
              <a:t>your source files  </a:t>
            </a:r>
            <a:r>
              <a:rPr b="1" lang="fr-FR" sz="1400">
                <a:solidFill>
                  <a:srgbClr val="000000"/>
                </a:solidFill>
                <a:latin typeface="Arial Unicode MS"/>
                <a:ea typeface="ＭＳ Ｐゴシック"/>
              </a:rPr>
              <a:t>autoscan*</a:t>
            </a:r>
            <a:r>
              <a:rPr lang="fr-FR" sz="1400">
                <a:solidFill>
                  <a:srgbClr val="000000"/>
                </a:solidFill>
                <a:latin typeface="Arial Unicode MS"/>
                <a:ea typeface="ＭＳ Ｐゴシック"/>
              </a:rPr>
              <a:t>  </a:t>
            </a:r>
            <a:r>
              <a:rPr b="1" lang="fr-FR" sz="1400">
                <a:solidFill>
                  <a:srgbClr val="0070c0"/>
                </a:solidFill>
                <a:latin typeface="Arial Unicode MS"/>
                <a:ea typeface="ＭＳ Ｐゴシック"/>
              </a:rPr>
              <a:t>configure.scan </a:t>
            </a:r>
            <a:r>
              <a:rPr lang="fr-FR" sz="1400">
                <a:solidFill>
                  <a:srgbClr val="000000"/>
                </a:solidFill>
                <a:latin typeface="Arial Unicode MS"/>
                <a:ea typeface="ＭＳ Ｐゴシック"/>
              </a:rPr>
              <a:t> </a:t>
            </a:r>
            <a:r>
              <a:rPr b="1" lang="fr-FR" sz="1400">
                <a:solidFill>
                  <a:srgbClr val="002060"/>
                </a:solidFill>
                <a:latin typeface="Arial Unicode MS"/>
                <a:ea typeface="ＭＳ Ｐゴシック"/>
              </a:rPr>
              <a:t>configure.ac </a:t>
            </a: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2" name="CustomShape 1"/>
          <p:cNvSpPr/>
          <p:nvPr/>
        </p:nvSpPr>
        <p:spPr>
          <a:xfrm>
            <a:off x="304920" y="1213920"/>
            <a:ext cx="8533440" cy="5412240"/>
          </a:xfrm>
          <a:prstGeom prst="rect">
            <a:avLst/>
          </a:prstGeom>
          <a:solidFill>
            <a:srgbClr val="ffffff"/>
          </a:solidFill>
        </p:spPr>
        <p:txBody>
          <a:bodyPr anchor="ctr" bIns="66600" lIns="71280" rIns="71280" tIns="66600"/>
          <a:p>
            <a:pPr>
              <a:lnSpc>
                <a:spcPct val="100000"/>
              </a:lnSpc>
            </a:pPr>
            <a:r>
              <a:rPr lang="fr-FR" sz="1600">
                <a:solidFill>
                  <a:srgbClr val="222222"/>
                </a:solidFill>
                <a:latin typeface="Arial"/>
                <a:ea typeface="ＭＳ Ｐゴシック"/>
              </a:rPr>
              <a:t>After the launch of the autoscan tool, two files should appear in the current directory:</a:t>
            </a:r>
            <a:endParaRPr/>
          </a:p>
          <a:p>
            <a:pPr lvl="1">
              <a:lnSpc>
                <a:spcPct val="100000"/>
              </a:lnSpc>
              <a:buSzPct val="45000"/>
              <a:buFont charset="2" typeface="Wingdings"/>
              <a:buChar char=""/>
            </a:pPr>
            <a:r>
              <a:rPr lang="fr-FR" sz="1600">
                <a:solidFill>
                  <a:srgbClr val="222222"/>
                </a:solidFill>
                <a:latin typeface="Arial Unicode MS"/>
                <a:ea typeface="ＭＳ Ｐゴシック"/>
              </a:rPr>
              <a:t> </a:t>
            </a:r>
            <a:r>
              <a:rPr lang="fr-FR" sz="1600">
                <a:solidFill>
                  <a:srgbClr val="222222"/>
                </a:solidFill>
                <a:latin typeface="Arial Unicode MS"/>
                <a:ea typeface="ＭＳ Ｐゴシック"/>
              </a:rPr>
              <a:t>autoscan.log</a:t>
            </a:r>
            <a:endParaRPr/>
          </a:p>
          <a:p>
            <a:pPr lvl="1">
              <a:lnSpc>
                <a:spcPct val="100000"/>
              </a:lnSpc>
              <a:buSzPct val="45000"/>
              <a:buFont charset="2" typeface="Wingdings"/>
              <a:buChar char=""/>
            </a:pPr>
            <a:r>
              <a:rPr lang="fr-FR" sz="1600">
                <a:solidFill>
                  <a:srgbClr val="222222"/>
                </a:solidFill>
                <a:latin typeface="Arial Unicode MS"/>
                <a:ea typeface="ＭＳ Ｐゴシック"/>
              </a:rPr>
              <a:t> </a:t>
            </a:r>
            <a:r>
              <a:rPr lang="fr-FR" sz="1600">
                <a:solidFill>
                  <a:srgbClr val="222222"/>
                </a:solidFill>
                <a:latin typeface="Arial Unicode MS"/>
                <a:ea typeface="ＭＳ Ｐゴシック"/>
              </a:rPr>
              <a:t>configure.scan</a:t>
            </a:r>
            <a:r>
              <a:rPr lang="fr-FR" sz="1600">
                <a:solidFill>
                  <a:srgbClr val="222222"/>
                </a:solidFill>
                <a:latin typeface="Arial Unicode MS"/>
                <a:ea typeface="ＭＳ Ｐゴシック"/>
              </a:rPr>
              <a:t>	</a:t>
            </a:r>
            <a:r>
              <a:rPr lang="fr-FR" sz="1600">
                <a:solidFill>
                  <a:srgbClr val="222222"/>
                </a:solidFill>
                <a:latin typeface="Arial Unicode MS"/>
                <a:ea typeface="ＭＳ Ｐゴシック"/>
              </a:rPr>
              <a:t> should be renamed into a configure.ac file afterward</a:t>
            </a:r>
            <a:endParaRPr/>
          </a:p>
          <a:p>
            <a:pPr>
              <a:lnSpc>
                <a:spcPct val="100000"/>
              </a:lnSpc>
            </a:pPr>
            <a:endParaRPr/>
          </a:p>
          <a:p>
            <a:pPr>
              <a:lnSpc>
                <a:spcPct val="100000"/>
              </a:lnSpc>
            </a:pPr>
            <a:r>
              <a:rPr lang="fr-FR" sz="1600">
                <a:solidFill>
                  <a:srgbClr val="222222"/>
                </a:solidFill>
                <a:latin typeface="Arial"/>
                <a:ea typeface="ＭＳ Ｐゴシック"/>
              </a:rPr>
              <a:t>As we see, the contents of the generated </a:t>
            </a:r>
            <a:r>
              <a:rPr lang="fr-FR" sz="1600">
                <a:solidFill>
                  <a:srgbClr val="003366"/>
                </a:solidFill>
                <a:latin typeface="Arial"/>
                <a:ea typeface="ＭＳ Ｐゴシック"/>
              </a:rPr>
              <a:t>configure.scan</a:t>
            </a:r>
            <a:r>
              <a:rPr lang="fr-FR" sz="1600">
                <a:solidFill>
                  <a:srgbClr val="222222"/>
                </a:solidFill>
                <a:latin typeface="Arial"/>
                <a:ea typeface="ＭＳ Ｐゴシック"/>
              </a:rPr>
              <a:t> is similar to our hand-crafted template:</a:t>
            </a:r>
            <a:endParaRPr/>
          </a:p>
          <a:p>
            <a:pPr>
              <a:lnSpc>
                <a:spcPct val="100000"/>
              </a:lnSpc>
            </a:pPr>
            <a:endParaRPr/>
          </a:p>
          <a:p>
            <a:pPr>
              <a:lnSpc>
                <a:spcPct val="100000"/>
              </a:lnSpc>
            </a:pPr>
            <a:r>
              <a:rPr lang="fr-FR" sz="1100">
                <a:solidFill>
                  <a:srgbClr val="b22222"/>
                </a:solidFill>
                <a:latin typeface="Arial Unicode MS"/>
                <a:ea typeface="ＭＳ Ｐゴシック"/>
              </a:rPr>
              <a:t># -*- Autoconf -*- </a:t>
            </a:r>
            <a:endParaRPr/>
          </a:p>
          <a:p>
            <a:pPr>
              <a:lnSpc>
                <a:spcPct val="100000"/>
              </a:lnSpc>
            </a:pPr>
            <a:r>
              <a:rPr lang="fr-FR" sz="1100">
                <a:solidFill>
                  <a:srgbClr val="b22222"/>
                </a:solidFill>
                <a:latin typeface="Arial Unicode MS"/>
                <a:ea typeface="ＭＳ Ｐゴシック"/>
              </a:rPr>
              <a:t># Process this file with autoconf to produce a configure script. </a:t>
            </a:r>
            <a:endParaRPr/>
          </a:p>
          <a:p>
            <a:pPr>
              <a:lnSpc>
                <a:spcPct val="100000"/>
              </a:lnSpc>
            </a:pPr>
            <a:endParaRPr/>
          </a:p>
          <a:p>
            <a:pPr>
              <a:lnSpc>
                <a:spcPct val="100000"/>
              </a:lnSpc>
            </a:pPr>
            <a:r>
              <a:rPr lang="fr-FR" sz="1100">
                <a:solidFill>
                  <a:srgbClr val="a020f0"/>
                </a:solidFill>
                <a:latin typeface="Arial Unicode MS"/>
                <a:ea typeface="ＭＳ Ｐゴシック"/>
              </a:rPr>
              <a:t>AC_PREREQ</a:t>
            </a:r>
            <a:r>
              <a:rPr lang="fr-FR" sz="1100">
                <a:solidFill>
                  <a:srgbClr val="222222"/>
                </a:solidFill>
                <a:latin typeface="Arial Unicode MS"/>
                <a:ea typeface="ＭＳ Ｐゴシック"/>
              </a:rPr>
              <a:t>(2.56) </a:t>
            </a:r>
            <a:endParaRPr/>
          </a:p>
          <a:p>
            <a:pPr>
              <a:lnSpc>
                <a:spcPct val="100000"/>
              </a:lnSpc>
            </a:pPr>
            <a:r>
              <a:rPr lang="fr-FR" sz="1100">
                <a:solidFill>
                  <a:srgbClr val="a020f0"/>
                </a:solidFill>
                <a:latin typeface="Arial Unicode MS"/>
                <a:ea typeface="ＭＳ Ｐゴシック"/>
              </a:rPr>
              <a:t>AC_INIT</a:t>
            </a:r>
            <a:r>
              <a:rPr lang="fr-FR" sz="1100">
                <a:solidFill>
                  <a:srgbClr val="222222"/>
                </a:solidFill>
                <a:latin typeface="Arial Unicode MS"/>
                <a:ea typeface="ＭＳ Ｐゴシック"/>
              </a:rPr>
              <a:t>(FULL-PACKAGE-NAME, VERSION, BUG-REPORT-ADDRESS) </a:t>
            </a:r>
            <a:endParaRPr/>
          </a:p>
          <a:p>
            <a:pPr>
              <a:lnSpc>
                <a:spcPct val="100000"/>
              </a:lnSpc>
            </a:pPr>
            <a:endParaRPr/>
          </a:p>
          <a:p>
            <a:pPr>
              <a:lnSpc>
                <a:spcPct val="100000"/>
              </a:lnSpc>
            </a:pPr>
            <a:r>
              <a:rPr lang="fr-FR" sz="1100">
                <a:solidFill>
                  <a:srgbClr val="b22222"/>
                </a:solidFill>
                <a:latin typeface="Arial Unicode MS"/>
                <a:ea typeface="ＭＳ Ｐゴシック"/>
              </a:rPr>
              <a:t># Checks for programs. </a:t>
            </a:r>
            <a:endParaRPr/>
          </a:p>
          <a:p>
            <a:pPr>
              <a:lnSpc>
                <a:spcPct val="100000"/>
              </a:lnSpc>
            </a:pPr>
            <a:endParaRPr/>
          </a:p>
          <a:p>
            <a:pPr>
              <a:lnSpc>
                <a:spcPct val="100000"/>
              </a:lnSpc>
            </a:pPr>
            <a:r>
              <a:rPr lang="fr-FR" sz="1100">
                <a:solidFill>
                  <a:srgbClr val="b22222"/>
                </a:solidFill>
                <a:latin typeface="Arial Unicode MS"/>
                <a:ea typeface="ＭＳ Ｐゴシック"/>
              </a:rPr>
              <a:t># Checks for libraries. </a:t>
            </a:r>
            <a:endParaRPr/>
          </a:p>
          <a:p>
            <a:pPr>
              <a:lnSpc>
                <a:spcPct val="100000"/>
              </a:lnSpc>
            </a:pPr>
            <a:endParaRPr/>
          </a:p>
          <a:p>
            <a:pPr>
              <a:lnSpc>
                <a:spcPct val="100000"/>
              </a:lnSpc>
            </a:pPr>
            <a:r>
              <a:rPr lang="fr-FR" sz="1100">
                <a:solidFill>
                  <a:srgbClr val="b22222"/>
                </a:solidFill>
                <a:latin typeface="Arial Unicode MS"/>
                <a:ea typeface="ＭＳ Ｐゴシック"/>
              </a:rPr>
              <a:t># Checks for header files. </a:t>
            </a:r>
            <a:endParaRPr/>
          </a:p>
          <a:p>
            <a:pPr>
              <a:lnSpc>
                <a:spcPct val="100000"/>
              </a:lnSpc>
            </a:pPr>
            <a:endParaRPr/>
          </a:p>
          <a:p>
            <a:pPr>
              <a:lnSpc>
                <a:spcPct val="100000"/>
              </a:lnSpc>
            </a:pPr>
            <a:r>
              <a:rPr lang="fr-FR" sz="1100">
                <a:solidFill>
                  <a:srgbClr val="b22222"/>
                </a:solidFill>
                <a:latin typeface="Arial Unicode MS"/>
                <a:ea typeface="ＭＳ Ｐゴシック"/>
              </a:rPr>
              <a:t># Checks for typedefs, structures, and compiler characteristics. </a:t>
            </a:r>
            <a:endParaRPr/>
          </a:p>
          <a:p>
            <a:pPr>
              <a:lnSpc>
                <a:spcPct val="100000"/>
              </a:lnSpc>
            </a:pPr>
            <a:endParaRPr/>
          </a:p>
          <a:p>
            <a:pPr>
              <a:lnSpc>
                <a:spcPct val="100000"/>
              </a:lnSpc>
            </a:pPr>
            <a:r>
              <a:rPr lang="fr-FR" sz="1100">
                <a:solidFill>
                  <a:srgbClr val="b22222"/>
                </a:solidFill>
                <a:latin typeface="Arial Unicode MS"/>
                <a:ea typeface="ＭＳ Ｐゴシック"/>
              </a:rPr>
              <a:t># Checks for library functions. </a:t>
            </a:r>
            <a:endParaRPr/>
          </a:p>
          <a:p>
            <a:pPr>
              <a:lnSpc>
                <a:spcPct val="100000"/>
              </a:lnSpc>
            </a:pPr>
            <a:endParaRPr/>
          </a:p>
          <a:p>
            <a:pPr>
              <a:lnSpc>
                <a:spcPct val="100000"/>
              </a:lnSpc>
            </a:pPr>
            <a:r>
              <a:rPr lang="fr-FR" sz="1100">
                <a:solidFill>
                  <a:srgbClr val="a020f0"/>
                </a:solidFill>
                <a:latin typeface="Arial Unicode MS"/>
                <a:ea typeface="ＭＳ Ｐゴシック"/>
              </a:rPr>
              <a:t>AC_OUTPUT</a:t>
            </a:r>
            <a:r>
              <a:rPr lang="fr-FR" sz="1100">
                <a:solidFill>
                  <a:srgbClr val="222222"/>
                </a:solidFill>
                <a:latin typeface="Arial Unicode MS"/>
                <a:ea typeface="ＭＳ Ｐゴシック"/>
              </a:rPr>
              <a:t> </a:t>
            </a:r>
            <a:endParaRPr/>
          </a:p>
          <a:p>
            <a:pPr>
              <a:lnSpc>
                <a:spcPct val="100000"/>
              </a:lnSpc>
            </a:pPr>
            <a:endParaRPr/>
          </a:p>
          <a:p>
            <a:pPr>
              <a:lnSpc>
                <a:spcPct val="100000"/>
              </a:lnSpc>
            </a:pPr>
            <a:r>
              <a:rPr lang="fr-FR" sz="1600">
                <a:solidFill>
                  <a:srgbClr val="222222"/>
                </a:solidFill>
                <a:latin typeface="Arial"/>
                <a:ea typeface="ＭＳ Ｐゴシック"/>
              </a:rPr>
              <a:t> </a:t>
            </a:r>
            <a:r>
              <a:rPr lang="fr-FR" sz="1600">
                <a:solidFill>
                  <a:srgbClr val="222222"/>
                </a:solidFill>
                <a:latin typeface="Arial"/>
                <a:ea typeface="ＭＳ Ｐゴシック"/>
              </a:rPr>
              <a:t>As the name </a:t>
            </a:r>
            <a:r>
              <a:rPr lang="fr-FR" sz="1600">
                <a:solidFill>
                  <a:srgbClr val="003366"/>
                </a:solidFill>
                <a:latin typeface="Arial"/>
                <a:ea typeface="ＭＳ Ｐゴシック"/>
              </a:rPr>
              <a:t>autoscan</a:t>
            </a:r>
            <a:r>
              <a:rPr lang="fr-FR" sz="1600">
                <a:solidFill>
                  <a:srgbClr val="222222"/>
                </a:solidFill>
                <a:latin typeface="Arial"/>
                <a:ea typeface="ＭＳ Ｐゴシック"/>
              </a:rPr>
              <a:t> implies, you can guess that it can do other things as well, not only create empty </a:t>
            </a:r>
            <a:r>
              <a:rPr lang="fr-FR" sz="1600">
                <a:solidFill>
                  <a:srgbClr val="003366"/>
                </a:solidFill>
                <a:latin typeface="Arial"/>
                <a:ea typeface="ＭＳ Ｐゴシック"/>
              </a:rPr>
              <a:t>configure.ac</a:t>
            </a:r>
            <a:r>
              <a:rPr lang="fr-FR" sz="1600">
                <a:solidFill>
                  <a:srgbClr val="222222"/>
                </a:solidFill>
                <a:latin typeface="Arial"/>
                <a:ea typeface="ＭＳ Ｐゴシック"/>
              </a:rPr>
              <a:t> templates.</a:t>
            </a:r>
            <a:r>
              <a:rPr lang="fr-FR" sz="1600">
                <a:solidFill>
                  <a:srgbClr val="000000"/>
                </a:solidFill>
                <a:latin typeface="Arial"/>
                <a:ea typeface="ＭＳ Ｐゴシック"/>
              </a:rPr>
              <a:t> </a:t>
            </a:r>
            <a:endParaRPr/>
          </a:p>
        </p:txBody>
      </p:sp>
      <p:sp>
        <p:nvSpPr>
          <p:cNvPr id="563" name="CustomShape 2"/>
          <p:cNvSpPr/>
          <p:nvPr/>
        </p:nvSpPr>
        <p:spPr>
          <a:xfrm>
            <a:off x="152280" y="762120"/>
            <a:ext cx="8152200" cy="3945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First example with an empty directory:</a:t>
            </a:r>
            <a:endParaRPr/>
          </a:p>
        </p:txBody>
      </p:sp>
      <p:sp>
        <p:nvSpPr>
          <p:cNvPr id="564" name="CustomShape 3"/>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65" name="Picture 7"/>
          <p:cNvPicPr/>
          <p:nvPr/>
        </p:nvPicPr>
        <p:blipFill>
          <a:blip r:embed="rId1"/>
          <a:stretch>
            <a:fillRect/>
          </a:stretch>
        </p:blipFill>
        <p:spPr>
          <a:xfrm>
            <a:off x="436680" y="174600"/>
            <a:ext cx="649800" cy="656280"/>
          </a:xfrm>
          <a:prstGeom prst="rect">
            <a:avLst/>
          </a:prstGeom>
        </p:spPr>
      </p:pic>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6" name="CustomShape 1"/>
          <p:cNvSpPr/>
          <p:nvPr/>
        </p:nvSpPr>
        <p:spPr>
          <a:xfrm>
            <a:off x="240840" y="762120"/>
            <a:ext cx="8152200" cy="3945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Second example with two existing files in the project:</a:t>
            </a:r>
            <a:endParaRPr/>
          </a:p>
        </p:txBody>
      </p:sp>
      <p:sp>
        <p:nvSpPr>
          <p:cNvPr id="567" name="CustomShape 2"/>
          <p:cNvSpPr/>
          <p:nvPr/>
        </p:nvSpPr>
        <p:spPr>
          <a:xfrm>
            <a:off x="228600" y="1211400"/>
            <a:ext cx="8533440" cy="4287600"/>
          </a:xfrm>
          <a:prstGeom prst="rect">
            <a:avLst/>
          </a:prstGeom>
        </p:spPr>
        <p:txBody>
          <a:bodyPr bIns="45000" lIns="90000" rIns="90000" tIns="45000"/>
          <a:p>
            <a:pPr>
              <a:buSzPct val="45000"/>
              <a:buFont charset="2" typeface="Wingdings"/>
              <a:buChar char=""/>
            </a:pPr>
            <a:r>
              <a:rPr lang="fr-FR" sz="1200">
                <a:solidFill>
                  <a:srgbClr val="000000"/>
                </a:solidFill>
                <a:latin typeface="Times New Roman"/>
                <a:ea typeface="ＭＳ Ｐゴシック"/>
              </a:rPr>
              <a:t>A header </a:t>
            </a:r>
            <a:r>
              <a:rPr b="1" lang="fr-FR" sz="1200">
                <a:solidFill>
                  <a:srgbClr val="000000"/>
                </a:solidFill>
                <a:latin typeface="Times New Roman"/>
                <a:ea typeface="ＭＳ Ｐゴシック"/>
              </a:rPr>
              <a:t>sleep.h</a:t>
            </a:r>
            <a:r>
              <a:rPr lang="fr-FR" sz="1200">
                <a:solidFill>
                  <a:srgbClr val="000000"/>
                </a:solidFill>
                <a:latin typeface="Times New Roman"/>
                <a:ea typeface="ＭＳ Ｐゴシック"/>
              </a:rPr>
              <a:t> :</a:t>
            </a:r>
            <a:endParaRPr/>
          </a:p>
          <a:p>
            <a:endParaRPr/>
          </a:p>
          <a:p>
            <a:r>
              <a:rPr lang="fr-FR" sz="1200">
                <a:solidFill>
                  <a:srgbClr val="000000"/>
                </a:solidFill>
                <a:latin typeface="Times New Roman"/>
                <a:ea typeface="ＭＳ Ｐゴシック"/>
              </a:rPr>
              <a:t>#include &lt;stdio.h&gt;</a:t>
            </a:r>
            <a:endParaRPr/>
          </a:p>
          <a:p>
            <a:r>
              <a:rPr lang="fr-FR" sz="1200">
                <a:solidFill>
                  <a:srgbClr val="000000"/>
                </a:solidFill>
                <a:latin typeface="Times New Roman"/>
                <a:ea typeface="ＭＳ Ｐゴシック"/>
              </a:rPr>
              <a:t>#include &lt;unistd.h&gt;          /* Needed for sleep() */</a:t>
            </a:r>
            <a:endParaRPr/>
          </a:p>
          <a:p>
            <a:endParaRPr/>
          </a:p>
          <a:p>
            <a:pPr>
              <a:buSzPct val="45000"/>
              <a:buFont charset="2" typeface="Wingdings"/>
              <a:buChar char=""/>
            </a:pPr>
            <a:r>
              <a:rPr lang="fr-FR" sz="1200">
                <a:solidFill>
                  <a:srgbClr val="000000"/>
                </a:solidFill>
                <a:latin typeface="Times New Roman"/>
                <a:ea typeface="ＭＳ Ｐゴシック"/>
              </a:rPr>
              <a:t>A source code </a:t>
            </a:r>
            <a:r>
              <a:rPr b="1" lang="fr-FR" sz="1200">
                <a:solidFill>
                  <a:srgbClr val="000000"/>
                </a:solidFill>
                <a:latin typeface="Times New Roman"/>
                <a:ea typeface="ＭＳ Ｐゴシック"/>
              </a:rPr>
              <a:t>sleep.c</a:t>
            </a:r>
            <a:r>
              <a:rPr lang="fr-FR" sz="1200">
                <a:solidFill>
                  <a:srgbClr val="000000"/>
                </a:solidFill>
                <a:latin typeface="Times New Roman"/>
                <a:ea typeface="ＭＳ Ｐゴシック"/>
              </a:rPr>
              <a:t> :</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#include "sleep.h"</a:t>
            </a:r>
            <a:endParaRPr/>
          </a:p>
          <a:p>
            <a:endParaRPr/>
          </a:p>
          <a:p>
            <a:r>
              <a:rPr lang="fr-FR" sz="1200">
                <a:solidFill>
                  <a:srgbClr val="000000"/>
                </a:solidFill>
                <a:latin typeface="Times New Roman"/>
                <a:ea typeface="ＭＳ Ｐゴシック"/>
              </a:rPr>
              <a:t>#define SECONDS_TO_SLEEP 3</a:t>
            </a:r>
            <a:endParaRPr/>
          </a:p>
          <a:p>
            <a:endParaRPr/>
          </a:p>
          <a:p>
            <a:r>
              <a:rPr lang="fr-FR" sz="1200">
                <a:solidFill>
                  <a:srgbClr val="000000"/>
                </a:solidFill>
                <a:latin typeface="Times New Roman"/>
                <a:ea typeface="ＭＳ Ｐゴシック"/>
              </a:rPr>
              <a:t>int</a:t>
            </a:r>
            <a:endParaRPr/>
          </a:p>
          <a:p>
            <a:r>
              <a:rPr lang="fr-FR" sz="1200">
                <a:solidFill>
                  <a:srgbClr val="000000"/>
                </a:solidFill>
                <a:latin typeface="Times New Roman"/>
                <a:ea typeface="ＭＳ Ｐゴシック"/>
              </a:rPr>
              <a:t>main()</a:t>
            </a:r>
            <a:endParaRPr/>
          </a:p>
          <a:p>
            <a:r>
              <a:rPr lang="fr-FR" sz="1200">
                <a:solidFill>
                  <a:srgbClr val="000000"/>
                </a:solidFill>
                <a:latin typeface="Times New Roman"/>
                <a:ea typeface="ＭＳ Ｐゴシック"/>
              </a:rPr>
              <a:t>{</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unsigned int sleep_left = 0;</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sleep() for SECONDS_TO_SLEEP seconds, then print a message. */</a:t>
            </a:r>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sleep(SECONDS_TO_SLEEP);</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printf("I woke up after %d seconds.\n", SECONDS_TO_SLEEP);</a:t>
            </a:r>
            <a:endParaRPr/>
          </a:p>
          <a:p>
            <a:endParaRPr/>
          </a:p>
          <a:p>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return 0;</a:t>
            </a:r>
            <a:endParaRPr/>
          </a:p>
          <a:p>
            <a:r>
              <a:rPr lang="fr-FR" sz="1200">
                <a:solidFill>
                  <a:srgbClr val="000000"/>
                </a:solidFill>
                <a:latin typeface="Times New Roman"/>
                <a:ea typeface="ＭＳ Ｐゴシック"/>
              </a:rPr>
              <a:t>}</a:t>
            </a:r>
            <a:endParaRPr/>
          </a:p>
        </p:txBody>
      </p:sp>
      <p:sp>
        <p:nvSpPr>
          <p:cNvPr id="568" name="CustomShape 3"/>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69" name="Picture 7"/>
          <p:cNvPicPr/>
          <p:nvPr/>
        </p:nvPicPr>
        <p:blipFill>
          <a:blip r:embed="rId1"/>
          <a:stretch>
            <a:fillRect/>
          </a:stretch>
        </p:blipFill>
        <p:spPr>
          <a:xfrm>
            <a:off x="436680" y="174600"/>
            <a:ext cx="649800" cy="656280"/>
          </a:xfrm>
          <a:prstGeom prst="rect">
            <a:avLst/>
          </a:prstGeom>
        </p:spPr>
      </p:pic>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0" name="CustomShape 1"/>
          <p:cNvSpPr/>
          <p:nvPr/>
        </p:nvSpPr>
        <p:spPr>
          <a:xfrm>
            <a:off x="762120" y="1427400"/>
            <a:ext cx="7771320" cy="3634200"/>
          </a:xfrm>
          <a:prstGeom prst="rect">
            <a:avLst/>
          </a:prstGeom>
        </p:spPr>
        <p:txBody>
          <a:bodyPr bIns="45000" lIns="90000" rIns="90000" tIns="45000"/>
          <a:p>
            <a:r>
              <a:rPr lang="fr-FR" sz="1200">
                <a:solidFill>
                  <a:srgbClr val="000000"/>
                </a:solidFill>
                <a:latin typeface="Times New Roman"/>
                <a:ea typeface="ＭＳ Ｐゴシック"/>
              </a:rPr>
              <a:t>#                                               -*- Autoconf -*-</a:t>
            </a:r>
            <a:endParaRPr/>
          </a:p>
          <a:p>
            <a:r>
              <a:rPr lang="fr-FR" sz="1200">
                <a:solidFill>
                  <a:srgbClr val="000000"/>
                </a:solidFill>
                <a:latin typeface="Times New Roman"/>
                <a:ea typeface="ＭＳ Ｐゴシック"/>
              </a:rPr>
              <a:t># Process this file with autoconf to produce a configure script.</a:t>
            </a:r>
            <a:endParaRPr/>
          </a:p>
          <a:p>
            <a:endParaRPr/>
          </a:p>
          <a:p>
            <a:r>
              <a:rPr lang="fr-FR" sz="1100">
                <a:solidFill>
                  <a:srgbClr val="a020f0"/>
                </a:solidFill>
                <a:latin typeface="Arial Unicode MS"/>
                <a:ea typeface="ＭＳ Ｐゴシック"/>
              </a:rPr>
              <a:t>AC_PREREQ(2.56)</a:t>
            </a:r>
            <a:endParaRPr/>
          </a:p>
          <a:p>
            <a:r>
              <a:rPr lang="fr-FR" sz="1100">
                <a:solidFill>
                  <a:srgbClr val="a020f0"/>
                </a:solidFill>
                <a:latin typeface="Arial Unicode MS"/>
                <a:ea typeface="ＭＳ Ｐゴシック"/>
              </a:rPr>
              <a:t>AC_INIT(FULL-PACKAGE-NAME, VERSION, BUG-REPORT-ADDRESS)</a:t>
            </a:r>
            <a:endParaRPr/>
          </a:p>
          <a:p>
            <a:r>
              <a:rPr lang="fr-FR" sz="1100">
                <a:solidFill>
                  <a:srgbClr val="a020f0"/>
                </a:solidFill>
                <a:latin typeface="Arial Unicode MS"/>
                <a:ea typeface="ＭＳ Ｐゴシック"/>
              </a:rPr>
              <a:t>AC_CONFIG_SRCDIR([sleep.c])</a:t>
            </a:r>
            <a:r>
              <a:rPr lang="fr-FR" sz="1100">
                <a:solidFill>
                  <a:srgbClr val="a020f0"/>
                </a:solidFill>
                <a:latin typeface="Arial Unicode MS"/>
                <a:ea typeface="ＭＳ Ｐゴシック"/>
              </a:rPr>
              <a:t>	</a:t>
            </a:r>
            <a:r>
              <a:rPr lang="fr-FR" sz="1100">
                <a:solidFill>
                  <a:srgbClr val="a020f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Times New Roman"/>
                <a:ea typeface="ＭＳ Ｐゴシック"/>
              </a:rPr>
              <a:t>some file that is in the package's source directory.</a:t>
            </a:r>
            <a:endParaRPr/>
          </a:p>
          <a:p>
            <a:r>
              <a:rPr lang="fr-FR" sz="1100">
                <a:solidFill>
                  <a:srgbClr val="a020f0"/>
                </a:solidFill>
                <a:latin typeface="Arial Unicode MS"/>
                <a:ea typeface="ＭＳ Ｐゴシック"/>
              </a:rPr>
              <a:t>AC_CONFIG_HEADER([config.h])</a:t>
            </a:r>
            <a:r>
              <a:rPr lang="fr-FR" sz="1100">
                <a:solidFill>
                  <a:srgbClr val="a020f0"/>
                </a:solidFill>
                <a:latin typeface="Arial Unicode MS"/>
                <a:ea typeface="ＭＳ Ｐゴシック"/>
              </a:rPr>
              <a:t>	</a:t>
            </a:r>
            <a:r>
              <a:rPr lang="fr-FR" sz="1100">
                <a:solidFill>
                  <a:srgbClr val="a020f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Times New Roman"/>
                <a:ea typeface="ＭＳ Ｐゴシック"/>
              </a:rPr>
              <a:t>containing C preprocessor #define statements.</a:t>
            </a:r>
            <a:endParaRPr/>
          </a:p>
          <a:p>
            <a:endParaRPr/>
          </a:p>
          <a:p>
            <a:r>
              <a:rPr lang="fr-FR" sz="1200">
                <a:solidFill>
                  <a:srgbClr val="000000"/>
                </a:solidFill>
                <a:latin typeface="Times New Roman"/>
                <a:ea typeface="ＭＳ Ｐゴシック"/>
              </a:rPr>
              <a:t># Checks for programs.</a:t>
            </a:r>
            <a:endParaRPr/>
          </a:p>
          <a:p>
            <a:r>
              <a:rPr lang="fr-FR" sz="1100">
                <a:solidFill>
                  <a:srgbClr val="a020f0"/>
                </a:solidFill>
                <a:latin typeface="Arial Unicode MS"/>
                <a:ea typeface="ＭＳ Ｐゴシック"/>
              </a:rPr>
              <a:t>AC_PROG_CC</a:t>
            </a:r>
            <a:r>
              <a:rPr lang="fr-FR" sz="1100">
                <a:solidFill>
                  <a:srgbClr val="a020f0"/>
                </a:solidFill>
                <a:latin typeface="Arial Unicode MS"/>
                <a:ea typeface="ＭＳ Ｐゴシック"/>
              </a:rPr>
              <a:t>	</a:t>
            </a:r>
            <a:r>
              <a:rPr lang="fr-FR" sz="1100">
                <a:solidFill>
                  <a:srgbClr val="a020f0"/>
                </a:solidFill>
                <a:latin typeface="Arial Unicode MS"/>
                <a:ea typeface="ＭＳ Ｐゴシック"/>
              </a:rPr>
              <a:t>	</a:t>
            </a:r>
            <a:r>
              <a:rPr lang="fr-FR" sz="1100">
                <a:solidFill>
                  <a:srgbClr val="a020f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Times New Roman"/>
                <a:ea typeface="ＭＳ Ｐゴシック"/>
              </a:rPr>
              <a:t>determine the C compiler to use.</a:t>
            </a:r>
            <a:endParaRPr/>
          </a:p>
          <a:p>
            <a:endParaRPr/>
          </a:p>
          <a:p>
            <a:r>
              <a:rPr lang="fr-FR" sz="1200">
                <a:solidFill>
                  <a:srgbClr val="000000"/>
                </a:solidFill>
                <a:latin typeface="Times New Roman"/>
                <a:ea typeface="ＭＳ Ｐゴシック"/>
              </a:rPr>
              <a:t># Checks for libraries.</a:t>
            </a:r>
            <a:endParaRPr/>
          </a:p>
          <a:p>
            <a:endParaRPr/>
          </a:p>
          <a:p>
            <a:r>
              <a:rPr lang="fr-FR" sz="1200">
                <a:solidFill>
                  <a:srgbClr val="000000"/>
                </a:solidFill>
                <a:latin typeface="Times New Roman"/>
                <a:ea typeface="ＭＳ Ｐゴシック"/>
              </a:rPr>
              <a:t># Checks for header files.</a:t>
            </a:r>
            <a:endParaRPr/>
          </a:p>
          <a:p>
            <a:r>
              <a:rPr lang="fr-FR" sz="1100">
                <a:solidFill>
                  <a:srgbClr val="a020f0"/>
                </a:solidFill>
                <a:latin typeface="Arial Unicode MS"/>
                <a:ea typeface="ＭＳ Ｐゴシック"/>
              </a:rPr>
              <a:t>AC_CHECK_HEADERS([unistd.h])</a:t>
            </a:r>
            <a:r>
              <a:rPr lang="fr-FR" sz="1100">
                <a:solidFill>
                  <a:srgbClr val="a020f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Arial Unicode MS"/>
                <a:ea typeface="ＭＳ Ｐゴシック"/>
              </a:rPr>
              <a:t> </a:t>
            </a:r>
            <a:r>
              <a:rPr lang="fr-FR" sz="1100">
                <a:solidFill>
                  <a:srgbClr val="000000"/>
                </a:solidFill>
                <a:latin typeface="Times New Roman"/>
                <a:ea typeface="ＭＳ Ｐゴシック"/>
              </a:rPr>
              <a:t>check for existing header file(s) (in our case only one, unistd.h).</a:t>
            </a:r>
            <a:endParaRPr/>
          </a:p>
          <a:p>
            <a:endParaRPr/>
          </a:p>
          <a:p>
            <a:r>
              <a:rPr lang="fr-FR" sz="1200">
                <a:solidFill>
                  <a:srgbClr val="000000"/>
                </a:solidFill>
                <a:latin typeface="Times New Roman"/>
                <a:ea typeface="ＭＳ Ｐゴシック"/>
              </a:rPr>
              <a:t># Checks for typedefs, structures, and compiler characteristics.</a:t>
            </a:r>
            <a:endParaRPr/>
          </a:p>
          <a:p>
            <a:endParaRPr/>
          </a:p>
          <a:p>
            <a:r>
              <a:rPr lang="fr-FR" sz="1200">
                <a:solidFill>
                  <a:srgbClr val="000000"/>
                </a:solidFill>
                <a:latin typeface="Times New Roman"/>
                <a:ea typeface="ＭＳ Ｐゴシック"/>
              </a:rPr>
              <a:t># Checks for library functions.</a:t>
            </a:r>
            <a:endParaRPr/>
          </a:p>
          <a:p>
            <a:r>
              <a:rPr lang="fr-FR" sz="1100">
                <a:solidFill>
                  <a:srgbClr val="a020f0"/>
                </a:solidFill>
                <a:latin typeface="Arial Unicode MS"/>
                <a:ea typeface="ＭＳ Ｐゴシック"/>
              </a:rPr>
              <a:t>AC_OUTPUT</a:t>
            </a:r>
            <a:endParaRPr/>
          </a:p>
        </p:txBody>
      </p:sp>
      <p:sp>
        <p:nvSpPr>
          <p:cNvPr id="571" name="CustomShape 2"/>
          <p:cNvSpPr/>
          <p:nvPr/>
        </p:nvSpPr>
        <p:spPr>
          <a:xfrm>
            <a:off x="228600" y="874800"/>
            <a:ext cx="8152200" cy="39456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That will automaticaly generate the following configure.scan script:</a:t>
            </a:r>
            <a:endParaRPr/>
          </a:p>
        </p:txBody>
      </p:sp>
      <p:sp>
        <p:nvSpPr>
          <p:cNvPr id="572" name="CustomShape 3"/>
          <p:cNvSpPr/>
          <p:nvPr/>
        </p:nvSpPr>
        <p:spPr>
          <a:xfrm>
            <a:off x="304920" y="5276520"/>
            <a:ext cx="8533440" cy="1186920"/>
          </a:xfrm>
          <a:prstGeom prst="rect">
            <a:avLst/>
          </a:prstGeom>
        </p:spPr>
        <p:txBody>
          <a:bodyPr bIns="45000" lIns="90000" rIns="90000" tIns="45000"/>
          <a:p>
            <a:r>
              <a:rPr lang="fr-FR">
                <a:solidFill>
                  <a:srgbClr val="000000"/>
                </a:solidFill>
                <a:latin typeface="Times New Roman"/>
                <a:ea typeface="ＭＳ Ｐゴシック"/>
              </a:rPr>
              <a:t> </a:t>
            </a:r>
            <a:r>
              <a:rPr lang="fr-FR">
                <a:solidFill>
                  <a:srgbClr val="000000"/>
                </a:solidFill>
                <a:latin typeface="Times New Roman"/>
                <a:ea typeface="ＭＳ Ｐゴシック"/>
              </a:rPr>
              <a:t>To get a very basic, but working input file to autoconf, rename configure.scan to configure.ac: </a:t>
            </a:r>
            <a:r>
              <a:rPr lang="fr-FR">
                <a:solidFill>
                  <a:srgbClr val="0070c0"/>
                </a:solidFill>
                <a:latin typeface="Times New Roman"/>
                <a:ea typeface="ＭＳ Ｐゴシック"/>
              </a:rPr>
              <a:t>mv configure.scan configure.ac</a:t>
            </a:r>
            <a:endParaRPr/>
          </a:p>
          <a:p>
            <a:endParaRPr/>
          </a:p>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Then update the AC_INIT macro, and add the AC_COPYRIGHT macro.</a:t>
            </a:r>
            <a:endParaRPr/>
          </a:p>
        </p:txBody>
      </p:sp>
      <p:sp>
        <p:nvSpPr>
          <p:cNvPr id="573" name="CustomShape 4"/>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74" name="Picture 7"/>
          <p:cNvPicPr/>
          <p:nvPr/>
        </p:nvPicPr>
        <p:blipFill>
          <a:blip r:embed="rId1"/>
          <a:stretch>
            <a:fillRect/>
          </a:stretch>
        </p:blipFill>
        <p:spPr>
          <a:xfrm>
            <a:off x="436680" y="174600"/>
            <a:ext cx="649800" cy="656280"/>
          </a:xfrm>
          <a:prstGeom prst="rect">
            <a:avLst/>
          </a:prstGeom>
        </p:spPr>
      </p:pic>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575" name="Picture 2"/>
          <p:cNvPicPr/>
          <p:nvPr/>
        </p:nvPicPr>
        <p:blipFill>
          <a:blip r:embed="rId1"/>
          <a:stretch>
            <a:fillRect/>
          </a:stretch>
        </p:blipFill>
        <p:spPr>
          <a:xfrm>
            <a:off x="1523880" y="1600200"/>
            <a:ext cx="3094560" cy="3094560"/>
          </a:xfrm>
          <a:prstGeom prst="rect">
            <a:avLst/>
          </a:prstGeom>
        </p:spPr>
      </p:pic>
      <p:sp>
        <p:nvSpPr>
          <p:cNvPr id="576" name="CustomShape 1"/>
          <p:cNvSpPr/>
          <p:nvPr/>
        </p:nvSpPr>
        <p:spPr>
          <a:xfrm>
            <a:off x="5123520" y="3124080"/>
            <a:ext cx="2581920" cy="455400"/>
          </a:xfrm>
          <a:prstGeom prst="rect">
            <a:avLst/>
          </a:prstGeom>
        </p:spPr>
        <p:txBody>
          <a:bodyPr bIns="45000" lIns="90000" rIns="90000" tIns="45000" wrap="none"/>
          <a:p>
            <a:r>
              <a:rPr b="1" lang="fr-FR" sz="2400">
                <a:solidFill>
                  <a:srgbClr val="000000"/>
                </a:solidFill>
                <a:latin typeface="Times New Roman"/>
                <a:ea typeface="ＭＳ Ｐゴシック"/>
              </a:rPr>
              <a:t>AUTOSCAN LAB</a:t>
            </a:r>
            <a:endParaRPr/>
          </a:p>
        </p:txBody>
      </p:sp>
      <p:sp>
        <p:nvSpPr>
          <p:cNvPr id="577" name="CustomShape 2"/>
          <p:cNvSpPr/>
          <p:nvPr/>
        </p:nvSpPr>
        <p:spPr>
          <a:xfrm>
            <a:off x="155520" y="-144360"/>
            <a:ext cx="303840" cy="303840"/>
          </a:xfrm>
          <a:prstGeom prst="rect">
            <a:avLst/>
          </a:prstGeom>
        </p:spPr>
      </p:sp>
      <p:sp>
        <p:nvSpPr>
          <p:cNvPr id="578" name="CustomShape 3"/>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79" name="Picture 7"/>
          <p:cNvPicPr/>
          <p:nvPr/>
        </p:nvPicPr>
        <p:blipFill>
          <a:blip r:embed="rId2"/>
          <a:stretch>
            <a:fillRect/>
          </a:stretch>
        </p:blipFill>
        <p:spPr>
          <a:xfrm>
            <a:off x="436680" y="174600"/>
            <a:ext cx="649800" cy="656280"/>
          </a:xfrm>
          <a:prstGeom prst="rect">
            <a:avLst/>
          </a:prstGeom>
        </p:spPr>
      </p:pic>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0" name="CustomShape 1"/>
          <p:cNvSpPr/>
          <p:nvPr/>
        </p:nvSpPr>
        <p:spPr>
          <a:xfrm>
            <a:off x="1155600" y="228600"/>
            <a:ext cx="7987320" cy="637200"/>
          </a:xfrm>
          <a:prstGeom prst="rect">
            <a:avLst/>
          </a:prstGeom>
        </p:spPr>
        <p:txBody>
          <a:bodyPr bIns="46800" lIns="0" rIns="0" tIns="46800"/>
          <a:p>
            <a:r>
              <a:rPr b="1" lang="fr-FR" sz="3200">
                <a:solidFill>
                  <a:srgbClr val="000000"/>
                </a:solidFill>
                <a:latin typeface="Times New Roman"/>
                <a:ea typeface="ＭＳ Ｐゴシック"/>
              </a:rPr>
              <a:t>Using the autoscan tool</a:t>
            </a:r>
            <a:endParaRPr/>
          </a:p>
        </p:txBody>
      </p:sp>
      <p:pic>
        <p:nvPicPr>
          <p:cNvPr descr="" id="581" name="Picture 7"/>
          <p:cNvPicPr/>
          <p:nvPr/>
        </p:nvPicPr>
        <p:blipFill>
          <a:blip r:embed="rId1"/>
          <a:stretch>
            <a:fillRect/>
          </a:stretch>
        </p:blipFill>
        <p:spPr>
          <a:xfrm>
            <a:off x="436680" y="174600"/>
            <a:ext cx="649800" cy="656280"/>
          </a:xfrm>
          <a:prstGeom prst="rect">
            <a:avLst/>
          </a:prstGeom>
        </p:spPr>
      </p:pic>
      <p:sp>
        <p:nvSpPr>
          <p:cNvPr id="582" name="CustomShape 2"/>
          <p:cNvSpPr/>
          <p:nvPr/>
        </p:nvSpPr>
        <p:spPr>
          <a:xfrm>
            <a:off x="609480" y="1828800"/>
            <a:ext cx="7923600" cy="2284200"/>
          </a:xfrm>
          <a:prstGeom prst="rect">
            <a:avLst/>
          </a:prstGeom>
        </p:spPr>
        <p:txBody>
          <a:bodyPr bIns="45000" lIns="90000" rIns="90000" tIns="45000"/>
          <a:p>
            <a:pPr>
              <a:buSzPct val="45000"/>
              <a:buFont charset="2" typeface="Wingdings"/>
              <a:buChar char=""/>
            </a:pPr>
            <a:r>
              <a:rPr lang="fr-FR" sz="2400">
                <a:solidFill>
                  <a:srgbClr val="000000"/>
                </a:solidFill>
                <a:latin typeface="Times New Roman"/>
                <a:ea typeface="ＭＳ Ｐゴシック"/>
              </a:rPr>
              <a:t>The main goal for this lab is to go into a directory where is existing source code ; </a:t>
            </a:r>
            <a:endParaRPr/>
          </a:p>
          <a:p>
            <a:endParaRPr/>
          </a:p>
          <a:p>
            <a:pPr>
              <a:buSzPct val="45000"/>
              <a:buFont charset="2" typeface="Wingdings"/>
              <a:buChar char=""/>
            </a:pPr>
            <a:r>
              <a:rPr lang="fr-FR" sz="2400">
                <a:solidFill>
                  <a:srgbClr val="000000"/>
                </a:solidFill>
                <a:latin typeface="Times New Roman"/>
                <a:ea typeface="ＭＳ Ｐゴシック"/>
              </a:rPr>
              <a:t>Launch the autoscan command: ./autoscan</a:t>
            </a:r>
            <a:endParaRPr/>
          </a:p>
          <a:p>
            <a:endParaRPr/>
          </a:p>
          <a:p>
            <a:pPr>
              <a:buSzPct val="45000"/>
              <a:buFont charset="2" typeface="Wingdings"/>
              <a:buChar char=""/>
            </a:pPr>
            <a:r>
              <a:rPr lang="fr-FR" sz="2400">
                <a:solidFill>
                  <a:srgbClr val="000000"/>
                </a:solidFill>
                <a:latin typeface="Times New Roman"/>
                <a:ea typeface="ＭＳ Ｐゴシック"/>
              </a:rPr>
              <a:t>View the configure.scan generated.</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990720" y="76320"/>
            <a:ext cx="7987320" cy="637200"/>
          </a:xfrm>
          <a:prstGeom prst="rect">
            <a:avLst/>
          </a:prstGeom>
        </p:spPr>
      </p:sp>
      <p:pic>
        <p:nvPicPr>
          <p:cNvPr descr="" id="584" name="Picture 29"/>
          <p:cNvPicPr/>
          <p:nvPr/>
        </p:nvPicPr>
        <p:blipFill>
          <a:blip r:embed="rId1"/>
          <a:stretch>
            <a:fillRect/>
          </a:stretch>
        </p:blipFill>
        <p:spPr>
          <a:xfrm>
            <a:off x="271440" y="22320"/>
            <a:ext cx="649800" cy="656280"/>
          </a:xfrm>
          <a:prstGeom prst="rect">
            <a:avLst/>
          </a:prstGeom>
        </p:spPr>
      </p:pic>
      <p:pic>
        <p:nvPicPr>
          <p:cNvPr descr="" id="585" name="Picture 2"/>
          <p:cNvPicPr/>
          <p:nvPr/>
        </p:nvPicPr>
        <p:blipFill>
          <a:blip r:embed="rId2"/>
          <a:stretch>
            <a:fillRect/>
          </a:stretch>
        </p:blipFill>
        <p:spPr>
          <a:xfrm>
            <a:off x="1905120" y="685800"/>
            <a:ext cx="4570920" cy="4570920"/>
          </a:xfrm>
          <a:prstGeom prst="rect">
            <a:avLst/>
          </a:prstGeom>
        </p:spPr>
      </p:pic>
      <p:sp>
        <p:nvSpPr>
          <p:cNvPr id="586"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autogen.sh script</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works the autogen.sh script</a:t>
            </a:r>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588" name="Picture 7"/>
          <p:cNvPicPr/>
          <p:nvPr/>
        </p:nvPicPr>
        <p:blipFill>
          <a:blip r:embed="rId1"/>
          <a:stretch>
            <a:fillRect/>
          </a:stretch>
        </p:blipFill>
        <p:spPr>
          <a:xfrm>
            <a:off x="271440" y="22320"/>
            <a:ext cx="649800" cy="656280"/>
          </a:xfrm>
          <a:prstGeom prst="rect">
            <a:avLst/>
          </a:prstGeom>
        </p:spPr>
      </p:pic>
      <p:sp>
        <p:nvSpPr>
          <p:cNvPr id="589" name="CustomShape 2"/>
          <p:cNvSpPr/>
          <p:nvPr/>
        </p:nvSpPr>
        <p:spPr>
          <a:xfrm>
            <a:off x="304920" y="990720"/>
            <a:ext cx="8533440" cy="5200200"/>
          </a:xfrm>
          <a:prstGeom prst="rect">
            <a:avLst/>
          </a:prstGeom>
        </p:spPr>
        <p:txBody>
          <a:bodyPr bIns="45000" lIns="90000" rIns="90000" tIns="45000"/>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 autogen.sh script is used for converting all the templates (configure.ac, Makefile.am, …) in final files (Makefile, configure, …) needed for a common Autotools usage.</a:t>
            </a:r>
            <a:endParaRPr/>
          </a:p>
          <a:p>
            <a:pPr algn="just"/>
            <a:endParaRPr/>
          </a:p>
          <a:p>
            <a:pPr algn="just"/>
            <a:r>
              <a:rPr lang="fr-FR" sz="1600">
                <a:solidFill>
                  <a:srgbClr val="000000"/>
                </a:solidFill>
                <a:latin typeface="Times New Roman"/>
                <a:ea typeface="ＭＳ Ｐゴシック"/>
              </a:rPr>
              <a:t>Thus, The autogen.sh script (a.k.a. buildconf) provides automatic build system preparation and is generally very useful to projects that use the GNU build system (i.e. the GNU Autotools: autoconf, automake, and libtool). It is a POSIX shell script that is used for preparing a build system for compilation, verifying versions, ensuring necessary functionality, and overcoming many common build preparation issues.</a:t>
            </a:r>
            <a:endParaRPr/>
          </a:p>
          <a:p>
            <a:pPr algn="just"/>
            <a:endParaRPr/>
          </a:p>
          <a:p>
            <a:pPr algn="just"/>
            <a:r>
              <a:rPr lang="fr-FR" sz="1600">
                <a:solidFill>
                  <a:srgbClr val="000000"/>
                </a:solidFill>
                <a:latin typeface="Times New Roman"/>
                <a:ea typeface="ＭＳ Ｐゴシック"/>
              </a:rPr>
              <a:t>Official web site       : </a:t>
            </a:r>
            <a:r>
              <a:rPr lang="fr-FR" sz="1600" u="sng">
                <a:solidFill>
                  <a:srgbClr val="000000"/>
                </a:solidFill>
                <a:latin typeface="Times New Roman"/>
                <a:ea typeface="ＭＳ Ｐゴシック"/>
                <a:hlinkClick r:id="rId2"/>
              </a:rPr>
              <a:t>http://buildconf.brlcad.org/</a:t>
            </a:r>
            <a:endParaRPr/>
          </a:p>
          <a:p>
            <a:pPr algn="just"/>
            <a:r>
              <a:rPr lang="fr-FR" sz="1600">
                <a:solidFill>
                  <a:srgbClr val="000000"/>
                </a:solidFill>
                <a:latin typeface="Times New Roman"/>
                <a:ea typeface="ＭＳ Ｐゴシック"/>
              </a:rPr>
              <a:t>Licence                     : BSD</a:t>
            </a:r>
            <a:endParaRPr/>
          </a:p>
          <a:p>
            <a:pPr algn="just"/>
            <a:r>
              <a:rPr lang="fr-FR" sz="1600">
                <a:solidFill>
                  <a:srgbClr val="000000"/>
                </a:solidFill>
                <a:latin typeface="Times New Roman"/>
                <a:ea typeface="ＭＳ Ｐゴシック"/>
              </a:rPr>
              <a:t>Latest stable release : 23.12.2009</a:t>
            </a:r>
            <a:endParaRPr/>
          </a:p>
          <a:p>
            <a:pPr algn="just"/>
            <a:r>
              <a:rPr lang="fr-FR" sz="1600" u="sng">
                <a:solidFill>
                  <a:srgbClr val="000000"/>
                </a:solidFill>
                <a:latin typeface="Times New Roman"/>
                <a:ea typeface="ＭＳ Ｐゴシック"/>
                <a:hlinkClick r:id="rId3"/>
              </a:rPr>
              <a:t>http://downloads.sourceforge.net/project/buildconf/autogen/2009.12.23/buildconf.2009.12.23.tar.gz?use_mirror=freefr&amp;ts=1278845776</a:t>
            </a:r>
            <a:endParaRPr/>
          </a:p>
          <a:p>
            <a:pPr algn="just"/>
            <a:endParaRPr/>
          </a:p>
          <a:p>
            <a:pPr algn="just"/>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This script is standalone, its usage is mainly limited to a call in the autotools directory :</a:t>
            </a:r>
            <a:endParaRPr/>
          </a:p>
          <a:p>
            <a:pPr algn="just"/>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./autogen.sh</a:t>
            </a:r>
            <a:endParaRPr/>
          </a:p>
          <a:p>
            <a:pPr algn="just"/>
            <a:endParaRPr/>
          </a:p>
          <a:p>
            <a:pPr algn="just"/>
            <a:r>
              <a:rPr lang="fr-FR" sz="1600">
                <a:solidFill>
                  <a:srgbClr val="000000"/>
                </a:solidFill>
                <a:latin typeface="Times New Roman"/>
                <a:ea typeface="ＭＳ Ｐゴシック"/>
              </a:rPr>
              <a:t></a:t>
            </a:r>
            <a:r>
              <a:rPr lang="fr-FR" sz="1600">
                <a:solidFill>
                  <a:srgbClr val="000000"/>
                </a:solidFill>
                <a:latin typeface="Times New Roman"/>
                <a:ea typeface="ＭＳ Ｐゴシック"/>
              </a:rPr>
              <a:t>Another way is to use the following command: </a:t>
            </a:r>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	</a:t>
            </a:r>
            <a:r>
              <a:rPr b="1" lang="fr-FR" sz="1600">
                <a:solidFill>
                  <a:srgbClr val="000000"/>
                </a:solidFill>
                <a:latin typeface="Times New Roman"/>
                <a:ea typeface="ＭＳ Ｐゴシック"/>
              </a:rPr>
              <a:t>autoreconf -i –force</a:t>
            </a:r>
            <a:endParaRPr/>
          </a:p>
          <a:p>
            <a:pPr algn="just"/>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(This is what the script do in background)</a:t>
            </a:r>
            <a:endParaRPr/>
          </a:p>
          <a:p>
            <a:pPr algn="just"/>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CustomShape 1"/>
          <p:cNvSpPr/>
          <p:nvPr/>
        </p:nvSpPr>
        <p:spPr>
          <a:xfrm>
            <a:off x="380880" y="6553080"/>
            <a:ext cx="294120" cy="151200"/>
          </a:xfrm>
          <a:prstGeom prst="rect">
            <a:avLst/>
          </a:prstGeom>
        </p:spPr>
        <p:txBody>
          <a:bodyPr anchor="b" bIns="0" lIns="0" rIns="0" tIns="0"/>
          <a:p>
            <a:fld id="{C1F1B191-81D1-4181-B121-C151A1212141}" type="slidenum">
              <a:rPr lang="fr-FR" sz="800">
                <a:solidFill>
                  <a:srgbClr val="333333"/>
                </a:solidFill>
                <a:latin typeface="Trebuchet MS"/>
                <a:ea typeface="ＭＳ Ｐゴシック"/>
              </a:rPr>
              <a:t>&lt;numéro&gt;</a:t>
            </a:fld>
            <a:endParaRPr/>
          </a:p>
        </p:txBody>
      </p:sp>
      <p:sp>
        <p:nvSpPr>
          <p:cNvPr id="123" name="CustomShape 2"/>
          <p:cNvSpPr/>
          <p:nvPr/>
        </p:nvSpPr>
        <p:spPr>
          <a:xfrm>
            <a:off x="228600" y="917640"/>
            <a:ext cx="9034920" cy="4796280"/>
          </a:xfrm>
          <a:prstGeom prst="rect">
            <a:avLst/>
          </a:prstGeom>
        </p:spPr>
        <p:txBody>
          <a:bodyPr bIns="0" lIns="0" rIns="0" tIns="0"/>
          <a:p>
            <a:endParaRPr/>
          </a:p>
          <a:p>
            <a:endParaRPr/>
          </a:p>
          <a:p>
            <a:endParaRPr/>
          </a:p>
        </p:txBody>
      </p:sp>
      <p:sp>
        <p:nvSpPr>
          <p:cNvPr id="124" name="CustomShape 3"/>
          <p:cNvSpPr/>
          <p:nvPr/>
        </p:nvSpPr>
        <p:spPr>
          <a:xfrm>
            <a:off x="457200" y="914400"/>
            <a:ext cx="8457120" cy="5485320"/>
          </a:xfrm>
          <a:prstGeom prst="rect">
            <a:avLst/>
          </a:prstGeom>
        </p:spPr>
        <p:txBody>
          <a:bodyPr bIns="0" lIns="0" rIns="0" tIns="0"/>
          <a:p>
            <a:r>
              <a:rPr lang="fr-FR">
                <a:solidFill>
                  <a:srgbClr val="000000"/>
                </a:solidFill>
                <a:latin typeface="Times New Roman"/>
                <a:ea typeface="ＭＳ Ｐゴシック"/>
              </a:rPr>
              <a:t> </a:t>
            </a:r>
            <a:r>
              <a:rPr lang="fr-FR">
                <a:solidFill>
                  <a:srgbClr val="000000"/>
                </a:solidFill>
                <a:latin typeface="Times New Roman"/>
                <a:ea typeface="ＭＳ Ｐゴシック"/>
              </a:rPr>
              <a:t>The Autotools are a set of scripts (automake, autoconf, aclocal, autoheader, libtools, … ) that use M4 macros.</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Template make the component portable (not dependant from a specific build system)</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Lot of built-in rules needed for transformations </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(.c→.o, .c→.s, .o→binary, .c→.a, .c→.so, … )</a:t>
            </a:r>
            <a:endParaRPr/>
          </a:p>
          <a:p>
            <a:pPr>
              <a:buSzPct val="45000"/>
              <a:buFont charset="2" typeface="Wingdings"/>
              <a:buChar char=""/>
            </a:pPr>
            <a:r>
              <a:rPr lang="fr-FR">
                <a:solidFill>
                  <a:srgbClr val="000000"/>
                </a:solidFill>
                <a:latin typeface="Times New Roman"/>
                <a:ea typeface="ＭＳ Ｐゴシック"/>
              </a:rPr>
              <a:t>Developers only write basic templates (configure.ac and makefile.am).</a:t>
            </a:r>
            <a:endParaRPr/>
          </a:p>
          <a:p>
            <a:pPr>
              <a:buSzPct val="45000"/>
              <a:buFont charset="2" typeface="Wingdings"/>
              <a:buChar char=""/>
            </a:pPr>
            <a:r>
              <a:rPr lang="fr-FR">
                <a:solidFill>
                  <a:srgbClr val="000000"/>
                </a:solidFill>
                <a:latin typeface="Times New Roman"/>
                <a:ea typeface="ＭＳ Ｐゴシック"/>
              </a:rPr>
              <a:t>Well adapt to the cross-compilation</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Templates make the makefiles independant of an architecture</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Final makefile will be written as standard GNU/make.</a:t>
            </a:r>
            <a:endParaRPr/>
          </a:p>
          <a:p>
            <a:r>
              <a:rPr lang="fr-FR">
                <a:solidFill>
                  <a:srgbClr val="000000"/>
                </a:solidFill>
                <a:latin typeface="Times New Roman"/>
                <a:ea typeface="ＭＳ Ｐゴシック"/>
              </a:rPr>
              <a:t> </a:t>
            </a:r>
            <a:r>
              <a:rPr lang="fr-FR">
                <a:solidFill>
                  <a:srgbClr val="000000"/>
                </a:solidFill>
                <a:latin typeface="Times New Roman"/>
                <a:ea typeface="ＭＳ Ｐゴシック"/>
              </a:rPr>
              <a:t>Lot of built-in features:</a:t>
            </a:r>
            <a:endParaRPr/>
          </a:p>
          <a:p>
            <a:pPr lvl="1">
              <a:buSzPct val="45000"/>
              <a:buFont typeface="Arial"/>
              <a:buChar char="•"/>
            </a:pPr>
            <a:r>
              <a:rPr lang="fr-FR">
                <a:solidFill>
                  <a:srgbClr val="000000"/>
                </a:solidFill>
                <a:latin typeface="Times New Roman"/>
                <a:ea typeface="ＭＳ Ｐゴシック"/>
              </a:rPr>
              <a:t>Launch the build:</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b="1" lang="fr-FR">
                <a:solidFill>
                  <a:srgbClr val="000000"/>
                </a:solidFill>
                <a:latin typeface="Times New Roman"/>
                <a:ea typeface="ＭＳ Ｐゴシック"/>
              </a:rPr>
              <a:t>make</a:t>
            </a:r>
            <a:endParaRPr/>
          </a:p>
          <a:p>
            <a:pPr lvl="1">
              <a:buSzPct val="45000"/>
              <a:buFont typeface="Arial"/>
              <a:buChar char="•"/>
            </a:pPr>
            <a:r>
              <a:rPr lang="fr-FR">
                <a:solidFill>
                  <a:srgbClr val="000000"/>
                </a:solidFill>
                <a:latin typeface="Times New Roman"/>
                <a:ea typeface="ＭＳ Ｐゴシック"/>
              </a:rPr>
              <a:t>Clean the environment:</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b="1" lang="fr-FR">
                <a:solidFill>
                  <a:srgbClr val="000000"/>
                </a:solidFill>
                <a:latin typeface="Times New Roman"/>
                <a:ea typeface="ＭＳ Ｐゴシック"/>
              </a:rPr>
              <a:t>make clean or make distclean</a:t>
            </a:r>
            <a:endParaRPr/>
          </a:p>
          <a:p>
            <a:pPr lvl="1">
              <a:buSzPct val="45000"/>
              <a:buFont typeface="Arial"/>
              <a:buChar char="•"/>
            </a:pPr>
            <a:r>
              <a:rPr lang="fr-FR">
                <a:solidFill>
                  <a:srgbClr val="000000"/>
                </a:solidFill>
                <a:latin typeface="Times New Roman"/>
                <a:ea typeface="ＭＳ Ｐゴシック"/>
              </a:rPr>
              <a:t>Install the build into the stagingdir:</a:t>
            </a:r>
            <a:r>
              <a:rPr lang="fr-FR">
                <a:solidFill>
                  <a:srgbClr val="000000"/>
                </a:solidFill>
                <a:latin typeface="Times New Roman"/>
                <a:ea typeface="ＭＳ Ｐゴシック"/>
              </a:rPr>
              <a:t>	</a:t>
            </a:r>
            <a:r>
              <a:rPr lang="fr-FR">
                <a:solidFill>
                  <a:srgbClr val="000000"/>
                </a:solidFill>
                <a:latin typeface="Times New Roman"/>
                <a:ea typeface="ＭＳ Ｐゴシック"/>
              </a:rPr>
              <a:t>	</a:t>
            </a:r>
            <a:r>
              <a:rPr b="1" lang="fr-FR">
                <a:solidFill>
                  <a:srgbClr val="000000"/>
                </a:solidFill>
                <a:latin typeface="Times New Roman"/>
                <a:ea typeface="ＭＳ Ｐゴシック"/>
              </a:rPr>
              <a:t>make DESTDIR=&lt;PATH&gt; install </a:t>
            </a:r>
            <a:endParaRPr/>
          </a:p>
          <a:p>
            <a:pPr lvl="1">
              <a:buSzPct val="45000"/>
              <a:buFont typeface="Arial"/>
              <a:buChar char="•"/>
            </a:pPr>
            <a:r>
              <a:rPr lang="fr-FR">
                <a:solidFill>
                  <a:srgbClr val="000000"/>
                </a:solidFill>
                <a:latin typeface="Times New Roman"/>
                <a:ea typeface="ＭＳ Ｐゴシック"/>
              </a:rPr>
              <a:t>Uninstall the build from the stagingdir</a:t>
            </a:r>
            <a:r>
              <a:rPr lang="fr-FR">
                <a:solidFill>
                  <a:srgbClr val="000000"/>
                </a:solidFill>
                <a:latin typeface="Times New Roman"/>
                <a:ea typeface="ＭＳ Ｐゴシック"/>
              </a:rPr>
              <a:t>	</a:t>
            </a:r>
            <a:r>
              <a:rPr b="1" lang="fr-FR">
                <a:solidFill>
                  <a:srgbClr val="000000"/>
                </a:solidFill>
                <a:latin typeface="Times New Roman"/>
                <a:ea typeface="ＭＳ Ｐゴシック"/>
              </a:rPr>
              <a:t> </a:t>
            </a:r>
            <a:r>
              <a:rPr b="1" lang="fr-FR">
                <a:solidFill>
                  <a:srgbClr val="000000"/>
                </a:solidFill>
                <a:latin typeface="Times New Roman"/>
                <a:ea typeface="ＭＳ Ｐゴシック"/>
              </a:rPr>
              <a:t>	</a:t>
            </a:r>
            <a:r>
              <a:rPr b="1" lang="fr-FR">
                <a:solidFill>
                  <a:srgbClr val="000000"/>
                </a:solidFill>
                <a:latin typeface="Times New Roman"/>
                <a:ea typeface="ＭＳ Ｐゴシック"/>
              </a:rPr>
              <a:t>make DESTDIR=&lt;PATH&gt; uninstall </a:t>
            </a:r>
            <a:endParaRPr/>
          </a:p>
          <a:p>
            <a:pPr lvl="1">
              <a:buSzPct val="45000"/>
              <a:buFont typeface="Arial"/>
              <a:buChar char="•"/>
            </a:pPr>
            <a:r>
              <a:rPr lang="fr-FR">
                <a:solidFill>
                  <a:srgbClr val="000000"/>
                </a:solidFill>
                <a:latin typeface="Times New Roman"/>
                <a:ea typeface="ＭＳ Ｐゴシック"/>
              </a:rPr>
              <a:t>Generate an archive of the current build:</a:t>
            </a:r>
            <a:r>
              <a:rPr lang="fr-FR">
                <a:solidFill>
                  <a:srgbClr val="000000"/>
                </a:solidFill>
                <a:latin typeface="Times New Roman"/>
                <a:ea typeface="ＭＳ Ｐゴシック"/>
              </a:rPr>
              <a:t>	</a:t>
            </a:r>
            <a:r>
              <a:rPr b="1" lang="fr-FR">
                <a:solidFill>
                  <a:srgbClr val="000000"/>
                </a:solidFill>
                <a:latin typeface="Times New Roman"/>
                <a:ea typeface="ＭＳ Ｐゴシック"/>
              </a:rPr>
              <a:t>make dist</a:t>
            </a:r>
            <a:endParaRPr/>
          </a:p>
          <a:p>
            <a:pPr lvl="1">
              <a:buSzPct val="45000"/>
              <a:buFont typeface="Arial"/>
              <a:buChar char="•"/>
            </a:pPr>
            <a:r>
              <a:rPr lang="fr-FR">
                <a:solidFill>
                  <a:srgbClr val="000000"/>
                </a:solidFill>
                <a:latin typeface="Times New Roman"/>
                <a:ea typeface="ＭＳ Ｐゴシック"/>
              </a:rPr>
              <a:t>Many other useful targets…</a:t>
            </a:r>
            <a:endParaRPr/>
          </a:p>
        </p:txBody>
      </p:sp>
      <p:pic>
        <p:nvPicPr>
          <p:cNvPr descr="" id="125" name="Picture 29"/>
          <p:cNvPicPr/>
          <p:nvPr/>
        </p:nvPicPr>
        <p:blipFill>
          <a:blip r:embed="rId1"/>
          <a:stretch>
            <a:fillRect/>
          </a:stretch>
        </p:blipFill>
        <p:spPr>
          <a:xfrm>
            <a:off x="271440" y="22320"/>
            <a:ext cx="649800" cy="656280"/>
          </a:xfrm>
          <a:prstGeom prst="rect">
            <a:avLst/>
          </a:prstGeom>
        </p:spPr>
      </p:pic>
      <p:sp>
        <p:nvSpPr>
          <p:cNvPr id="126" name="CustomShape 4"/>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Tree>
  </p:cSld>
  <p:timing>
    <p:tnLst>
      <p:par>
        <p:cTn dur="indefinite" id="5" nodeType="tmRoot" restart="never">
          <p:childTnLst>
            <p:seq>
              <p:cTn dur="indefinite" id="6" nodeType="mainSeq">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0" name="CustomShape 1"/>
          <p:cNvSpPr/>
          <p:nvPr/>
        </p:nvSpPr>
        <p:spPr>
          <a:xfrm>
            <a:off x="990720" y="76320"/>
            <a:ext cx="45709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591" name="Picture 7"/>
          <p:cNvPicPr/>
          <p:nvPr/>
        </p:nvPicPr>
        <p:blipFill>
          <a:blip r:embed="rId1"/>
          <a:stretch>
            <a:fillRect/>
          </a:stretch>
        </p:blipFill>
        <p:spPr>
          <a:xfrm>
            <a:off x="271440" y="22320"/>
            <a:ext cx="649800" cy="656280"/>
          </a:xfrm>
          <a:prstGeom prst="rect">
            <a:avLst/>
          </a:prstGeom>
        </p:spPr>
      </p:pic>
      <p:sp>
        <p:nvSpPr>
          <p:cNvPr id="592" name="CustomShape 2"/>
          <p:cNvSpPr/>
          <p:nvPr/>
        </p:nvSpPr>
        <p:spPr>
          <a:xfrm>
            <a:off x="152280" y="1211760"/>
            <a:ext cx="8685720" cy="5435640"/>
          </a:xfrm>
          <a:prstGeom prst="rect">
            <a:avLst/>
          </a:prstGeom>
        </p:spPr>
        <p:txBody>
          <a:bodyPr bIns="45000" lIns="90000" rIns="90000" tIns="45000"/>
          <a:p>
            <a:pPr algn="just">
              <a:buSzPct val="45000"/>
              <a:buFont charset="2" typeface="Wingdings"/>
              <a:buChar char=""/>
            </a:pPr>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first, we need to generate the required output files from the two input files configure.in and Makefile.am. First we need to collect all the macro invocations in configure.in that Autoconf will need to build the configure script. This is done with the following command:</a:t>
            </a:r>
            <a:endParaRPr/>
          </a:p>
          <a:p>
            <a:pPr algn="just"/>
            <a:endParaRPr/>
          </a:p>
          <a:p>
            <a:pPr algn="just"/>
            <a:r>
              <a:rPr lang="fr-FR" sz="1300">
                <a:solidFill>
                  <a:srgbClr val="262699"/>
                </a:solidFill>
                <a:latin typeface="Times New Roman"/>
                <a:ea typeface="ＭＳ Ｐゴシック"/>
              </a:rPr>
              <a:t>$ aclocal </a:t>
            </a:r>
            <a:endParaRPr/>
          </a:p>
          <a:p>
            <a:pPr algn="just"/>
            <a:endParaRPr/>
          </a:p>
          <a:p>
            <a:pPr algn="just"/>
            <a:r>
              <a:rPr lang="fr-FR" sz="1300">
                <a:solidFill>
                  <a:srgbClr val="000000"/>
                </a:solidFill>
                <a:latin typeface="Times New Roman"/>
                <a:ea typeface="ＭＳ Ｐゴシック"/>
              </a:rPr>
              <a:t>This generates the file aclocal.m4 and adds it to the current directory. Next, run autoconf:</a:t>
            </a:r>
            <a:endParaRPr/>
          </a:p>
          <a:p>
            <a:pPr algn="just"/>
            <a:endParaRPr/>
          </a:p>
          <a:p>
            <a:pPr algn="just"/>
            <a:r>
              <a:rPr lang="fr-FR" sz="1300">
                <a:solidFill>
                  <a:srgbClr val="262699"/>
                </a:solidFill>
                <a:latin typeface="Times New Roman"/>
                <a:ea typeface="ＭＳ Ｐゴシック"/>
              </a:rPr>
              <a:t>$ autoconf </a:t>
            </a:r>
            <a:endParaRPr/>
          </a:p>
          <a:p>
            <a:pPr algn="just"/>
            <a:endParaRPr/>
          </a:p>
          <a:p>
            <a:pPr algn="just"/>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After running autoconf you will find the configure script in the current directory. It's important to run aclocal first because automake relies on the contents on configure.in and aclocal.m4.</a:t>
            </a:r>
            <a:endParaRPr/>
          </a:p>
          <a:p>
            <a:pPr algn="just"/>
            <a:r>
              <a:rPr lang="fr-FR" sz="1300">
                <a:solidFill>
                  <a:srgbClr val="000000"/>
                </a:solidFill>
                <a:latin typeface="Times New Roman"/>
                <a:ea typeface="ＭＳ Ｐゴシック"/>
              </a:rPr>
              <a:t>There are a few files that the GNU standard says must be present in the top-level directory, and if not found Automake will report an error. Enter the following command to create these files:</a:t>
            </a:r>
            <a:endParaRPr/>
          </a:p>
          <a:p>
            <a:pPr algn="just"/>
            <a:endParaRPr/>
          </a:p>
          <a:p>
            <a:pPr algn="just"/>
            <a:r>
              <a:rPr lang="fr-FR" sz="1300">
                <a:solidFill>
                  <a:srgbClr val="262699"/>
                </a:solidFill>
                <a:latin typeface="Times New Roman"/>
                <a:ea typeface="ＭＳ Ｐゴシック"/>
              </a:rPr>
              <a:t>$ touch AUTHORS NEWS README ChangeLog </a:t>
            </a:r>
            <a:endParaRPr/>
          </a:p>
          <a:p>
            <a:pPr algn="just"/>
            <a:endParaRPr/>
          </a:p>
          <a:p>
            <a:pPr algn="just"/>
            <a:r>
              <a:rPr lang="fr-FR" sz="1300">
                <a:solidFill>
                  <a:srgbClr val="000000"/>
                </a:solidFill>
                <a:latin typeface="Times New Roman"/>
                <a:ea typeface="ＭＳ Ｐゴシック"/>
              </a:rPr>
              <a:t> </a:t>
            </a:r>
            <a:r>
              <a:rPr lang="fr-FR" sz="1300">
                <a:solidFill>
                  <a:srgbClr val="000000"/>
                </a:solidFill>
                <a:latin typeface="Times New Roman"/>
                <a:ea typeface="ＭＳ Ｐゴシック"/>
              </a:rPr>
              <a:t>Now we can run automake to create Makefile.in. The –add-missing argument copies some boilerplate files from your Automake installation into the current directory.</a:t>
            </a:r>
            <a:endParaRPr/>
          </a:p>
          <a:p>
            <a:pPr algn="just"/>
            <a:endParaRPr/>
          </a:p>
          <a:p>
            <a:pPr algn="just"/>
            <a:r>
              <a:rPr lang="fr-FR" sz="1300">
                <a:solidFill>
                  <a:srgbClr val="262699"/>
                </a:solidFill>
                <a:latin typeface="Times New Roman"/>
                <a:ea typeface="ＭＳ Ｐゴシック"/>
              </a:rPr>
              <a:t>$ automake --add-missing </a:t>
            </a:r>
            <a:endParaRPr/>
          </a:p>
          <a:p>
            <a:pPr algn="just"/>
            <a:endParaRPr/>
          </a:p>
          <a:p>
            <a:pPr algn="just"/>
            <a:r>
              <a:rPr lang="fr-FR" sz="1300">
                <a:solidFill>
                  <a:srgbClr val="000000"/>
                </a:solidFill>
                <a:latin typeface="Times New Roman"/>
                <a:ea typeface="ＭＳ Ｐゴシック"/>
              </a:rPr>
              <a:t>By now, the contents of the directory should be looking a lot like the top-level directory of a GNU package you may have installed before:</a:t>
            </a:r>
            <a:endParaRPr/>
          </a:p>
          <a:p>
            <a:pPr algn="just"/>
            <a:endParaRPr/>
          </a:p>
          <a:p>
            <a:pPr algn="just"/>
            <a:r>
              <a:rPr lang="fr-FR" sz="1300">
                <a:solidFill>
                  <a:srgbClr val="262699"/>
                </a:solidFill>
                <a:latin typeface="Times New Roman"/>
                <a:ea typeface="ＭＳ Ｐゴシック"/>
              </a:rPr>
              <a:t>aclocal.m4 autom4te.cache config.h.in configure.in depcomp install-sh Makefile.in mkinstalldirs README AUTHORS ChangeLog configure COPYING INSTALL Makefile.am missing NEWS src</a:t>
            </a:r>
            <a:endParaRPr/>
          </a:p>
        </p:txBody>
      </p:sp>
      <p:sp>
        <p:nvSpPr>
          <p:cNvPr id="593" name="CustomShape 3"/>
          <p:cNvSpPr/>
          <p:nvPr/>
        </p:nvSpPr>
        <p:spPr>
          <a:xfrm>
            <a:off x="245520" y="762120"/>
            <a:ext cx="613440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Before the autoconf script some bootstrap command was used: </a:t>
            </a:r>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4"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595" name="Picture 7"/>
          <p:cNvPicPr/>
          <p:nvPr/>
        </p:nvPicPr>
        <p:blipFill>
          <a:blip r:embed="rId1"/>
          <a:stretch>
            <a:fillRect/>
          </a:stretch>
        </p:blipFill>
        <p:spPr>
          <a:xfrm>
            <a:off x="271440" y="22320"/>
            <a:ext cx="649800" cy="656280"/>
          </a:xfrm>
          <a:prstGeom prst="rect">
            <a:avLst/>
          </a:prstGeom>
        </p:spPr>
      </p:pic>
      <p:sp>
        <p:nvSpPr>
          <p:cNvPr id="596" name="CustomShape 2"/>
          <p:cNvSpPr/>
          <p:nvPr/>
        </p:nvSpPr>
        <p:spPr>
          <a:xfrm>
            <a:off x="380880" y="762120"/>
            <a:ext cx="8457120" cy="5273280"/>
          </a:xfrm>
          <a:prstGeom prst="rect">
            <a:avLst/>
          </a:prstGeom>
        </p:spPr>
        <p:txBody>
          <a:bodyPr bIns="45000" lIns="90000" rIns="90000" tIns="45000"/>
          <a:p>
            <a:pPr>
              <a:buSzPct val="45000"/>
              <a:buFont charset="2" typeface="Wingdings"/>
              <a:buChar char=""/>
            </a:pPr>
            <a:r>
              <a:rPr lang="fr-FR" sz="2000">
                <a:solidFill>
                  <a:srgbClr val="000000"/>
                </a:solidFill>
                <a:latin typeface="Times New Roman"/>
                <a:ea typeface="ＭＳ Ｐゴシック"/>
              </a:rPr>
              <a:t>What the autogen.sh really do :</a:t>
            </a:r>
            <a:endParaRPr/>
          </a:p>
          <a:p>
            <a:endParaRPr/>
          </a:p>
          <a:p>
            <a:pPr lvl="1">
              <a:buSzPct val="45000"/>
              <a:buFont charset="2" typeface="Wingdings"/>
              <a:buChar char=""/>
            </a:pPr>
            <a:r>
              <a:rPr lang="fr-FR" sz="2000">
                <a:solidFill>
                  <a:srgbClr val="000000"/>
                </a:solidFill>
                <a:latin typeface="Times New Roman"/>
                <a:ea typeface="ＭＳ Ｐゴシック"/>
              </a:rPr>
              <a:t>It tranforms the template into intermediate files:</a:t>
            </a:r>
            <a:endParaRPr/>
          </a:p>
          <a:p>
            <a:endParaRPr/>
          </a:p>
          <a:p>
            <a:endParaRPr/>
          </a:p>
          <a:p>
            <a:endParaRPr/>
          </a:p>
          <a:p>
            <a:endParaRPr/>
          </a:p>
          <a:p>
            <a:endParaRPr/>
          </a:p>
          <a:p>
            <a:endParaRPr/>
          </a:p>
          <a:p>
            <a:endParaRPr/>
          </a:p>
          <a:p>
            <a:pPr algn="just">
              <a:buSzPct val="45000"/>
              <a:buFont charset="2" typeface="Wingdings"/>
              <a:buChar char=""/>
            </a:pPr>
            <a:r>
              <a:rPr lang="fr-FR" sz="2000">
                <a:solidFill>
                  <a:srgbClr val="000000"/>
                </a:solidFill>
                <a:latin typeface="Times New Roman"/>
                <a:ea typeface="ＭＳ Ｐゴシック"/>
              </a:rPr>
              <a:t>Those files will complete the other files (component.pc.in), in order to be ready for the configure script.</a:t>
            </a:r>
            <a:endParaRPr/>
          </a:p>
          <a:p>
            <a:pPr algn="just"/>
            <a:endParaRPr/>
          </a:p>
          <a:p>
            <a:pPr algn="just"/>
            <a:r>
              <a:rPr b="1" lang="fr-FR" sz="2000">
                <a:solidFill>
                  <a:srgbClr val="000000"/>
                </a:solidFill>
                <a:latin typeface="Times New Roman"/>
                <a:ea typeface="ＭＳ Ｐゴシック"/>
              </a:rPr>
              <a:t>Note</a:t>
            </a:r>
            <a:r>
              <a:rPr lang="fr-FR" sz="2000">
                <a:solidFill>
                  <a:srgbClr val="000000"/>
                </a:solidFill>
                <a:latin typeface="Times New Roman"/>
                <a:ea typeface="ＭＳ Ｐゴシック"/>
              </a:rPr>
              <a:t> : configure.ac is by far the preferred naming for autoconf &gt;= 2.50 while configure.in is what was used by autoconf ⇐ 2.13 and was kept for *cough* backward compatibility *cough*…</a:t>
            </a:r>
            <a:endParaRPr/>
          </a:p>
          <a:p>
            <a:pPr algn="just"/>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598" name="Picture 7"/>
          <p:cNvPicPr/>
          <p:nvPr/>
        </p:nvPicPr>
        <p:blipFill>
          <a:blip r:embed="rId1"/>
          <a:stretch>
            <a:fillRect/>
          </a:stretch>
        </p:blipFill>
        <p:spPr>
          <a:xfrm>
            <a:off x="271440" y="22320"/>
            <a:ext cx="649800" cy="656280"/>
          </a:xfrm>
          <a:prstGeom prst="rect">
            <a:avLst/>
          </a:prstGeom>
        </p:spPr>
      </p:pic>
      <p:sp>
        <p:nvSpPr>
          <p:cNvPr id="599" name="CustomShape 2"/>
          <p:cNvSpPr/>
          <p:nvPr/>
        </p:nvSpPr>
        <p:spPr>
          <a:xfrm>
            <a:off x="243000" y="762120"/>
            <a:ext cx="534924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Parameters used to control the autogen.sh script :</a:t>
            </a:r>
            <a:endParaRPr/>
          </a:p>
        </p:txBody>
      </p:sp>
      <p:sp>
        <p:nvSpPr>
          <p:cNvPr id="600" name="CustomShape 3"/>
          <p:cNvSpPr/>
          <p:nvPr/>
        </p:nvSpPr>
        <p:spPr>
          <a:xfrm>
            <a:off x="0" y="4428720"/>
            <a:ext cx="8838000" cy="1918440"/>
          </a:xfrm>
          <a:prstGeom prst="rect">
            <a:avLst/>
          </a:prstGeom>
        </p:spPr>
        <p:txBody>
          <a:bodyPr anchor="ctr" bIns="45000" lIns="90000" rIns="90000" tIns="45000"/>
          <a:p>
            <a:r>
              <a:rPr b="1" lang="fr-FR" sz="1000">
                <a:solidFill>
                  <a:srgbClr val="0070c0"/>
                </a:solidFill>
                <a:latin typeface="Times New Roman"/>
                <a:ea typeface="Calibri"/>
              </a:rPr>
              <a:t>$ ./autogen.sh –version</a:t>
            </a:r>
            <a:endParaRPr/>
          </a:p>
          <a:p>
            <a:endParaRPr/>
          </a:p>
          <a:p>
            <a:pPr lvl="1">
              <a:buSzPct val="45000"/>
              <a:buFont typeface="Times New Roman"/>
              <a:buChar char="●"/>
            </a:pPr>
            <a:r>
              <a:rPr lang="fr-FR" sz="1000">
                <a:solidFill>
                  <a:srgbClr val="000000"/>
                </a:solidFill>
                <a:latin typeface="Times New Roman"/>
                <a:ea typeface="Calibri"/>
              </a:rPr>
              <a:t>Preparing the toe build system...please wait</a:t>
            </a:r>
            <a:endParaRPr/>
          </a:p>
          <a:p>
            <a:pPr lvl="1">
              <a:buSzPct val="45000"/>
              <a:buFont typeface="Times New Roman"/>
              <a:buChar char="●"/>
            </a:pPr>
            <a:r>
              <a:rPr lang="fr-FR" sz="1000">
                <a:solidFill>
                  <a:srgbClr val="000000"/>
                </a:solidFill>
                <a:latin typeface="Times New Roman"/>
                <a:ea typeface="Calibri"/>
              </a:rPr>
              <a:t>Found GNU Autoconf version 2.67</a:t>
            </a:r>
            <a:endParaRPr/>
          </a:p>
          <a:p>
            <a:pPr lvl="1">
              <a:buSzPct val="45000"/>
              <a:buFont typeface="Times New Roman"/>
              <a:buChar char="●"/>
            </a:pPr>
            <a:r>
              <a:rPr lang="fr-FR" sz="1000">
                <a:solidFill>
                  <a:srgbClr val="000000"/>
                </a:solidFill>
                <a:latin typeface="Times New Roman"/>
                <a:ea typeface="Calibri"/>
              </a:rPr>
              <a:t>Found GNU Automake version 1.11.1</a:t>
            </a:r>
            <a:endParaRPr/>
          </a:p>
          <a:p>
            <a:pPr lvl="1">
              <a:buSzPct val="45000"/>
              <a:buFont typeface="Times New Roman"/>
              <a:buChar char="●"/>
            </a:pPr>
            <a:r>
              <a:rPr lang="fr-FR" sz="1000">
                <a:solidFill>
                  <a:srgbClr val="000000"/>
                </a:solidFill>
                <a:latin typeface="Times New Roman"/>
                <a:ea typeface="Calibri"/>
              </a:rPr>
              <a:t>Found GNU Libtool version 2.2.6b</a:t>
            </a:r>
            <a:endParaRPr/>
          </a:p>
          <a:p>
            <a:pPr lvl="1">
              <a:buSzPct val="45000"/>
              <a:buFont typeface="Times New Roman"/>
              <a:buChar char="●"/>
            </a:pPr>
            <a:r>
              <a:rPr lang="fr-FR" sz="1000">
                <a:solidFill>
                  <a:srgbClr val="000000"/>
                </a:solidFill>
                <a:latin typeface="Times New Roman"/>
                <a:ea typeface="Calibri"/>
              </a:rPr>
              <a:t>autogen.sh build preparation script by Christopher Sean Morrison</a:t>
            </a:r>
            <a:endParaRPr/>
          </a:p>
          <a:p>
            <a:pPr lvl="1">
              <a:buSzPct val="45000"/>
              <a:buFont typeface="Times New Roman"/>
              <a:buChar char="●"/>
            </a:pPr>
            <a:r>
              <a:rPr lang="fr-FR" sz="1000">
                <a:solidFill>
                  <a:srgbClr val="000000"/>
                </a:solidFill>
                <a:latin typeface="Times New Roman"/>
                <a:ea typeface="Calibri"/>
              </a:rPr>
              <a:t>  </a:t>
            </a:r>
            <a:r>
              <a:rPr lang="fr-FR" sz="1000">
                <a:solidFill>
                  <a:srgbClr val="000000"/>
                </a:solidFill>
                <a:latin typeface="Times New Roman"/>
                <a:ea typeface="Calibri"/>
              </a:rPr>
              <a:t>+ config.guess download patch by Sebastian Pipping (2008-12-03)</a:t>
            </a:r>
            <a:endParaRPr/>
          </a:p>
          <a:p>
            <a:pPr lvl="1">
              <a:buSzPct val="45000"/>
              <a:buFont typeface="Times New Roman"/>
              <a:buChar char="●"/>
            </a:pPr>
            <a:r>
              <a:rPr lang="fr-FR" sz="1000">
                <a:solidFill>
                  <a:srgbClr val="000000"/>
                </a:solidFill>
                <a:latin typeface="Times New Roman"/>
                <a:ea typeface="Calibri"/>
              </a:rPr>
              <a:t>revised 3-clause BSD-style license, copyright (c) 2005-2009</a:t>
            </a:r>
            <a:endParaRPr/>
          </a:p>
          <a:p>
            <a:pPr lvl="1">
              <a:buSzPct val="45000"/>
              <a:buFont typeface="Times New Roman"/>
              <a:buChar char="●"/>
            </a:pPr>
            <a:r>
              <a:rPr lang="fr-FR" sz="1000">
                <a:solidFill>
                  <a:srgbClr val="000000"/>
                </a:solidFill>
                <a:latin typeface="Times New Roman"/>
                <a:ea typeface="Calibri"/>
              </a:rPr>
              <a:t>script version 20090301, ISO/IEC 9945 POSIX shell script</a:t>
            </a:r>
            <a:endParaRPr/>
          </a:p>
          <a:p>
            <a:pPr lvl="1">
              <a:buSzPct val="45000"/>
              <a:buFont typeface="Times New Roman"/>
              <a:buChar char="●"/>
            </a:pPr>
            <a:r>
              <a:rPr lang="fr-FR" sz="1000">
                <a:solidFill>
                  <a:srgbClr val="000000"/>
                </a:solidFill>
                <a:latin typeface="Times New Roman"/>
                <a:ea typeface="Calibri"/>
              </a:rPr>
              <a:t>---</a:t>
            </a:r>
            <a:endParaRPr/>
          </a:p>
          <a:p>
            <a:pPr lvl="1">
              <a:buSzPct val="45000"/>
              <a:buFont typeface="Times New Roman"/>
              <a:buChar char="●"/>
            </a:pPr>
            <a:r>
              <a:rPr lang="fr-FR" sz="1000">
                <a:solidFill>
                  <a:srgbClr val="000000"/>
                </a:solidFill>
                <a:latin typeface="Times New Roman"/>
                <a:ea typeface="Calibri"/>
              </a:rPr>
              <a:t>Version requested.  No preparation or configuration will be performed.</a:t>
            </a:r>
            <a:endParaRPr/>
          </a:p>
        </p:txBody>
      </p:sp>
      <p:sp>
        <p:nvSpPr>
          <p:cNvPr id="601" name="CustomShape 4"/>
          <p:cNvSpPr/>
          <p:nvPr/>
        </p:nvSpPr>
        <p:spPr>
          <a:xfrm>
            <a:off x="242280" y="4038480"/>
            <a:ext cx="482040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Check of the autotools components version:</a:t>
            </a:r>
            <a:endParaRPr/>
          </a:p>
        </p:txBody>
      </p:sp>
      <p:sp>
        <p:nvSpPr>
          <p:cNvPr id="602" name="CustomShape 5"/>
          <p:cNvSpPr/>
          <p:nvPr/>
        </p:nvSpPr>
        <p:spPr>
          <a:xfrm>
            <a:off x="152280" y="3225240"/>
            <a:ext cx="8457120" cy="57636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There is two controversal parameters with the --quiet and  --verbose that can be set in the same time!! Indeed, the autogen.sh script will follow the last one provided at the launch.</a:t>
            </a:r>
            <a:endParaRPr/>
          </a:p>
        </p:txBody>
      </p:sp>
      <p:sp>
        <p:nvSpPr>
          <p:cNvPr id="603" name="CustomShape 6"/>
          <p:cNvSpPr/>
          <p:nvPr/>
        </p:nvSpPr>
        <p:spPr>
          <a:xfrm>
            <a:off x="5638680" y="4495680"/>
            <a:ext cx="2589840" cy="1063080"/>
          </a:xfrm>
          <a:prstGeom prst="rect">
            <a:avLst/>
          </a:prstGeom>
        </p:spPr>
        <p:txBody>
          <a:bodyPr bIns="45000" lIns="90000" rIns="90000" tIns="45000"/>
          <a:p>
            <a:pPr>
              <a:buSzPct val="45000"/>
              <a:buFont charset="2" typeface="Wingdings"/>
              <a:buChar char=""/>
            </a:pPr>
            <a:r>
              <a:rPr lang="fr-FR" sz="1600">
                <a:solidFill>
                  <a:srgbClr val="000000"/>
                </a:solidFill>
                <a:latin typeface="Times New Roman"/>
                <a:ea typeface="ＭＳ Ｐゴシック"/>
              </a:rPr>
              <a:t>Identical as :</a:t>
            </a:r>
            <a:endParaRPr/>
          </a:p>
          <a:p>
            <a:r>
              <a:rPr lang="fr-FR" sz="1600">
                <a:solidFill>
                  <a:srgbClr val="000000"/>
                </a:solidFill>
                <a:latin typeface="Times New Roman"/>
                <a:ea typeface="ＭＳ Ｐゴシック"/>
              </a:rPr>
              <a:t>./autoconf --version</a:t>
            </a:r>
            <a:endParaRPr/>
          </a:p>
          <a:p>
            <a:r>
              <a:rPr lang="fr-FR" sz="1600">
                <a:solidFill>
                  <a:srgbClr val="000000"/>
                </a:solidFill>
                <a:latin typeface="Times New Roman"/>
                <a:ea typeface="ＭＳ Ｐゴシック"/>
              </a:rPr>
              <a:t>./automake –version</a:t>
            </a:r>
            <a:endParaRPr/>
          </a:p>
          <a:p>
            <a:r>
              <a:rPr lang="fr-FR" sz="1600">
                <a:solidFill>
                  <a:srgbClr val="000000"/>
                </a:solidFill>
                <a:latin typeface="Times New Roman"/>
                <a:ea typeface="ＭＳ Ｐゴシック"/>
              </a:rPr>
              <a:t>./libtool --version</a:t>
            </a:r>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4"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605" name="Picture 7"/>
          <p:cNvPicPr/>
          <p:nvPr/>
        </p:nvPicPr>
        <p:blipFill>
          <a:blip r:embed="rId1"/>
          <a:stretch>
            <a:fillRect/>
          </a:stretch>
        </p:blipFill>
        <p:spPr>
          <a:xfrm>
            <a:off x="271440" y="22320"/>
            <a:ext cx="649800" cy="656280"/>
          </a:xfrm>
          <a:prstGeom prst="rect">
            <a:avLst/>
          </a:prstGeom>
        </p:spPr>
      </p:pic>
      <p:sp>
        <p:nvSpPr>
          <p:cNvPr id="606" name="CustomShape 2"/>
          <p:cNvSpPr/>
          <p:nvPr/>
        </p:nvSpPr>
        <p:spPr>
          <a:xfrm>
            <a:off x="380880" y="1211760"/>
            <a:ext cx="7847640" cy="5419080"/>
          </a:xfrm>
          <a:prstGeom prst="rect">
            <a:avLst/>
          </a:prstGeom>
        </p:spPr>
        <p:txBody>
          <a:bodyPr anchor="ctr" bIns="45000" lIns="90000" rIns="90000" tIns="45000"/>
          <a:p>
            <a:r>
              <a:rPr b="1" lang="fr-FR" sz="1400">
                <a:solidFill>
                  <a:srgbClr val="0070c0"/>
                </a:solidFill>
                <a:latin typeface="Times New Roman"/>
                <a:ea typeface="Calibri"/>
              </a:rPr>
              <a:t>$ ./autogen.sh –help</a:t>
            </a:r>
            <a:endParaRPr/>
          </a:p>
          <a:p>
            <a:endParaRPr/>
          </a:p>
          <a:p>
            <a:pPr lvl="1">
              <a:buSzPct val="45000"/>
              <a:buFont typeface="StarSymbol"/>
              <a:buChar char="l"/>
            </a:pPr>
            <a:r>
              <a:rPr lang="fr-FR" sz="1400">
                <a:solidFill>
                  <a:srgbClr val="000000"/>
                </a:solidFill>
                <a:latin typeface="Times New Roman"/>
                <a:ea typeface="Calibri"/>
              </a:rPr>
              <a:t>Usage: ./autogen.sh [-h|--help] [-v|--verbose] [-q|--quiet] [-d|--download] [--version]</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--help      Help on autogen.sh usage</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--verbose   Verbose progress output</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--quiet     Quiet suppressed progress output</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--download  Download the latest config.guess from gnulib</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--version   Only perform GNU Build System version checks</a:t>
            </a:r>
            <a:endParaRPr/>
          </a:p>
          <a:p>
            <a:pPr lvl="1">
              <a:buSzPct val="45000"/>
              <a:buFont typeface="StarSymbol"/>
              <a:buChar char="l"/>
            </a:pPr>
            <a:r>
              <a:rPr lang="fr-FR" sz="1400">
                <a:solidFill>
                  <a:srgbClr val="000000"/>
                </a:solidFill>
                <a:latin typeface="Times New Roman"/>
                <a:ea typeface="Calibri"/>
              </a:rPr>
              <a:t>Description: This script will validate that minimum versions of the</a:t>
            </a:r>
            <a:endParaRPr/>
          </a:p>
          <a:p>
            <a:pPr lvl="1">
              <a:buSzPct val="45000"/>
              <a:buFont typeface="StarSymbol"/>
              <a:buChar char="l"/>
            </a:pPr>
            <a:r>
              <a:rPr lang="fr-FR" sz="1400">
                <a:solidFill>
                  <a:srgbClr val="000000"/>
                </a:solidFill>
                <a:latin typeface="Times New Roman"/>
                <a:ea typeface="Calibri"/>
              </a:rPr>
              <a:t>GNU Build System tools are installed and then run autoreconf for you.</a:t>
            </a:r>
            <a:endParaRPr/>
          </a:p>
          <a:p>
            <a:pPr lvl="1">
              <a:buSzPct val="45000"/>
              <a:buFont typeface="StarSymbol"/>
              <a:buChar char="l"/>
            </a:pPr>
            <a:r>
              <a:rPr lang="fr-FR" sz="1400">
                <a:solidFill>
                  <a:srgbClr val="000000"/>
                </a:solidFill>
                <a:latin typeface="Times New Roman"/>
                <a:ea typeface="Calibri"/>
              </a:rPr>
              <a:t>Should autoreconf fail, manual preparation steps will be run</a:t>
            </a:r>
            <a:endParaRPr/>
          </a:p>
          <a:p>
            <a:pPr lvl="1">
              <a:buSzPct val="45000"/>
              <a:buFont typeface="StarSymbol"/>
              <a:buChar char="l"/>
            </a:pPr>
            <a:r>
              <a:rPr lang="fr-FR" sz="1400">
                <a:solidFill>
                  <a:srgbClr val="000000"/>
                </a:solidFill>
                <a:latin typeface="Times New Roman"/>
                <a:ea typeface="Calibri"/>
              </a:rPr>
              <a:t>potentially accounting for several common preparation issues.  The</a:t>
            </a:r>
            <a:endParaRPr/>
          </a:p>
          <a:p>
            <a:pPr lvl="1">
              <a:buSzPct val="45000"/>
              <a:buFont typeface="StarSymbol"/>
              <a:buChar char="l"/>
            </a:pPr>
            <a:r>
              <a:rPr lang="fr-FR" sz="1400">
                <a:solidFill>
                  <a:srgbClr val="000000"/>
                </a:solidFill>
                <a:latin typeface="Times New Roman"/>
                <a:ea typeface="Calibri"/>
              </a:rPr>
              <a:t>AUTORECONF, AUTOCONF, AUTOMAKE, LIBTOOLIZE, ACLOCAL, AUTOHEADER,</a:t>
            </a:r>
            <a:endParaRPr/>
          </a:p>
          <a:p>
            <a:pPr lvl="1">
              <a:buSzPct val="45000"/>
              <a:buFont typeface="StarSymbol"/>
              <a:buChar char="l"/>
            </a:pPr>
            <a:r>
              <a:rPr lang="fr-FR" sz="1400">
                <a:solidFill>
                  <a:srgbClr val="000000"/>
                </a:solidFill>
                <a:latin typeface="Times New Roman"/>
                <a:ea typeface="Calibri"/>
              </a:rPr>
              <a:t>PROJECT, &amp; CONFIGURE environment variables and corresponding _OPTIONS</a:t>
            </a:r>
            <a:endParaRPr/>
          </a:p>
          <a:p>
            <a:pPr lvl="1">
              <a:buSzPct val="45000"/>
              <a:buFont typeface="StarSymbol"/>
              <a:buChar char="l"/>
            </a:pPr>
            <a:r>
              <a:rPr lang="fr-FR" sz="1400">
                <a:solidFill>
                  <a:srgbClr val="000000"/>
                </a:solidFill>
                <a:latin typeface="Times New Roman"/>
                <a:ea typeface="Calibri"/>
              </a:rPr>
              <a:t>variables (e.g. AUTORECONF_OPTIONS) may be used to override the</a:t>
            </a:r>
            <a:endParaRPr/>
          </a:p>
          <a:p>
            <a:pPr lvl="1">
              <a:buSzPct val="45000"/>
              <a:buFont typeface="StarSymbol"/>
              <a:buChar char="l"/>
            </a:pPr>
            <a:r>
              <a:rPr lang="fr-FR" sz="1400">
                <a:solidFill>
                  <a:srgbClr val="000000"/>
                </a:solidFill>
                <a:latin typeface="Times New Roman"/>
                <a:ea typeface="Calibri"/>
              </a:rPr>
              <a:t>default automatic detection behavior.</a:t>
            </a:r>
            <a:endParaRPr/>
          </a:p>
          <a:p>
            <a:pPr lvl="1">
              <a:buSzPct val="45000"/>
              <a:buFont typeface="StarSymbol"/>
              <a:buChar char="l"/>
            </a:pPr>
            <a:r>
              <a:rPr lang="fr-FR" sz="1400">
                <a:solidFill>
                  <a:srgbClr val="000000"/>
                </a:solidFill>
                <a:latin typeface="Times New Roman"/>
                <a:ea typeface="Calibri"/>
              </a:rPr>
              <a:t>autogen.sh build preparation script by Christopher Sean Morrison</a:t>
            </a:r>
            <a:endParaRPr/>
          </a:p>
          <a:p>
            <a:pPr lvl="1">
              <a:buSzPct val="45000"/>
              <a:buFont typeface="StarSymbol"/>
              <a:buChar char="l"/>
            </a:pPr>
            <a:r>
              <a:rPr lang="fr-FR" sz="1400">
                <a:solidFill>
                  <a:srgbClr val="000000"/>
                </a:solidFill>
                <a:latin typeface="Times New Roman"/>
                <a:ea typeface="Calibri"/>
              </a:rPr>
              <a:t>  </a:t>
            </a:r>
            <a:r>
              <a:rPr lang="fr-FR" sz="1400">
                <a:solidFill>
                  <a:srgbClr val="000000"/>
                </a:solidFill>
                <a:latin typeface="Times New Roman"/>
                <a:ea typeface="Calibri"/>
              </a:rPr>
              <a:t>+ config.guess download patch by Sebastian Pipping (2008-12-03)</a:t>
            </a:r>
            <a:endParaRPr/>
          </a:p>
          <a:p>
            <a:pPr lvl="1">
              <a:buSzPct val="45000"/>
              <a:buFont typeface="StarSymbol"/>
              <a:buChar char="l"/>
            </a:pPr>
            <a:r>
              <a:rPr lang="fr-FR" sz="1400">
                <a:solidFill>
                  <a:srgbClr val="000000"/>
                </a:solidFill>
                <a:latin typeface="Times New Roman"/>
                <a:ea typeface="Calibri"/>
              </a:rPr>
              <a:t>revised 3-clause BSD-style license, copyright (c) 2005-2009</a:t>
            </a:r>
            <a:endParaRPr/>
          </a:p>
          <a:p>
            <a:pPr lvl="1">
              <a:buSzPct val="45000"/>
              <a:buFont typeface="StarSymbol"/>
              <a:buChar char="l"/>
            </a:pPr>
            <a:r>
              <a:rPr lang="fr-FR" sz="1400">
                <a:solidFill>
                  <a:srgbClr val="000000"/>
                </a:solidFill>
                <a:latin typeface="Times New Roman"/>
                <a:ea typeface="Calibri"/>
              </a:rPr>
              <a:t>script version 20090301, ISO/IEC 9945 POSIX shell script</a:t>
            </a:r>
            <a:endParaRPr/>
          </a:p>
          <a:p>
            <a:pPr lvl="1">
              <a:buSzPct val="45000"/>
              <a:buFont typeface="StarSymbol"/>
              <a:buChar char="l"/>
            </a:pPr>
            <a:r>
              <a:rPr lang="fr-FR" sz="1400">
                <a:solidFill>
                  <a:srgbClr val="000000"/>
                </a:solidFill>
                <a:latin typeface="Times New Roman"/>
                <a:ea typeface="Calibri"/>
              </a:rPr>
              <a:t>---</a:t>
            </a:r>
            <a:endParaRPr/>
          </a:p>
          <a:p>
            <a:pPr lvl="1">
              <a:buSzPct val="45000"/>
              <a:buFont typeface="StarSymbol"/>
              <a:buChar char="l"/>
            </a:pPr>
            <a:r>
              <a:rPr lang="fr-FR" sz="1400">
                <a:solidFill>
                  <a:srgbClr val="000000"/>
                </a:solidFill>
                <a:latin typeface="Times New Roman"/>
                <a:ea typeface="Calibri"/>
              </a:rPr>
              <a:t>Help was requested.  No preparation or configuration will be performed.</a:t>
            </a:r>
            <a:endParaRPr/>
          </a:p>
        </p:txBody>
      </p:sp>
      <p:sp>
        <p:nvSpPr>
          <p:cNvPr id="607" name="CustomShape 3"/>
          <p:cNvSpPr/>
          <p:nvPr/>
        </p:nvSpPr>
        <p:spPr>
          <a:xfrm>
            <a:off x="531720" y="762120"/>
            <a:ext cx="60519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Autogen.sh usage can be obtain with the command line:</a:t>
            </a:r>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8"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609" name="Picture 7"/>
          <p:cNvPicPr/>
          <p:nvPr/>
        </p:nvPicPr>
        <p:blipFill>
          <a:blip r:embed="rId1"/>
          <a:stretch>
            <a:fillRect/>
          </a:stretch>
        </p:blipFill>
        <p:spPr>
          <a:xfrm>
            <a:off x="271440" y="22320"/>
            <a:ext cx="649800" cy="656280"/>
          </a:xfrm>
          <a:prstGeom prst="rect">
            <a:avLst/>
          </a:prstGeom>
        </p:spPr>
      </p:pic>
      <p:sp>
        <p:nvSpPr>
          <p:cNvPr id="610" name="CustomShape 2"/>
          <p:cNvSpPr/>
          <p:nvPr/>
        </p:nvSpPr>
        <p:spPr>
          <a:xfrm>
            <a:off x="222480" y="1461240"/>
            <a:ext cx="3281760" cy="2131200"/>
          </a:xfrm>
          <a:prstGeom prst="rect">
            <a:avLst/>
          </a:prstGeom>
        </p:spPr>
        <p:txBody>
          <a:bodyPr anchor="ctr" bIns="45000" lIns="90000" rIns="90000" tIns="45000"/>
          <a:p>
            <a:r>
              <a:rPr b="1" lang="fr-FR" sz="1200">
                <a:solidFill>
                  <a:srgbClr val="0070c0"/>
                </a:solidFill>
                <a:latin typeface="Times New Roman"/>
                <a:ea typeface="Calibri"/>
              </a:rPr>
              <a:t>$ ./autogen.sh</a:t>
            </a:r>
            <a:r>
              <a:rPr b="1" lang="fr-FR" sz="1200">
                <a:solidFill>
                  <a:srgbClr val="000000"/>
                </a:solidFill>
                <a:latin typeface="Times New Roman"/>
                <a:ea typeface="Calibri"/>
              </a:rPr>
              <a:t> </a:t>
            </a:r>
            <a:endParaRPr/>
          </a:p>
          <a:p>
            <a:endParaRPr/>
          </a:p>
          <a:p>
            <a:pPr>
              <a:lnSpc>
                <a:spcPct val="100000"/>
              </a:lnSpc>
            </a:pPr>
            <a:r>
              <a:rPr lang="fr-FR" sz="1000">
                <a:solidFill>
                  <a:srgbClr val="000000"/>
                </a:solidFill>
                <a:latin typeface="Times New Roman"/>
                <a:ea typeface="Calibri"/>
              </a:rPr>
              <a:t>Preparing the toe build system...please wait</a:t>
            </a:r>
            <a:endParaRPr/>
          </a:p>
          <a:p>
            <a:pPr>
              <a:lnSpc>
                <a:spcPct val="100000"/>
              </a:lnSpc>
            </a:pPr>
            <a:endParaRPr/>
          </a:p>
          <a:p>
            <a:pPr>
              <a:lnSpc>
                <a:spcPct val="100000"/>
              </a:lnSpc>
            </a:pPr>
            <a:r>
              <a:rPr lang="fr-FR" sz="1000">
                <a:solidFill>
                  <a:srgbClr val="000000"/>
                </a:solidFill>
                <a:latin typeface="Times New Roman"/>
                <a:ea typeface="Calibri"/>
              </a:rPr>
              <a:t>Found GNU Autoconf version 2.67</a:t>
            </a:r>
            <a:endParaRPr/>
          </a:p>
          <a:p>
            <a:pPr>
              <a:lnSpc>
                <a:spcPct val="100000"/>
              </a:lnSpc>
            </a:pPr>
            <a:r>
              <a:rPr lang="fr-FR" sz="1000">
                <a:solidFill>
                  <a:srgbClr val="000000"/>
                </a:solidFill>
                <a:latin typeface="Times New Roman"/>
                <a:ea typeface="Calibri"/>
              </a:rPr>
              <a:t>Found GNU Automake version 1.11.1</a:t>
            </a:r>
            <a:endParaRPr/>
          </a:p>
          <a:p>
            <a:pPr>
              <a:lnSpc>
                <a:spcPct val="100000"/>
              </a:lnSpc>
            </a:pPr>
            <a:r>
              <a:rPr lang="fr-FR" sz="1000">
                <a:solidFill>
                  <a:srgbClr val="000000"/>
                </a:solidFill>
                <a:latin typeface="Times New Roman"/>
                <a:ea typeface="Calibri"/>
              </a:rPr>
              <a:t>Found GNU Libtool version 2.2.6b</a:t>
            </a:r>
            <a:endParaRPr/>
          </a:p>
          <a:p>
            <a:pPr>
              <a:lnSpc>
                <a:spcPct val="100000"/>
              </a:lnSpc>
            </a:pPr>
            <a:endParaRPr/>
          </a:p>
          <a:p>
            <a:pPr>
              <a:lnSpc>
                <a:spcPct val="100000"/>
              </a:lnSpc>
            </a:pPr>
            <a:r>
              <a:rPr lang="fr-FR" sz="1000">
                <a:solidFill>
                  <a:srgbClr val="000000"/>
                </a:solidFill>
                <a:latin typeface="Times New Roman"/>
                <a:ea typeface="Calibri"/>
              </a:rPr>
              <a:t>Automatically preparing build ... done</a:t>
            </a:r>
            <a:endParaRPr/>
          </a:p>
          <a:p>
            <a:pPr>
              <a:lnSpc>
                <a:spcPct val="100000"/>
              </a:lnSpc>
            </a:pPr>
            <a:endParaRPr/>
          </a:p>
          <a:p>
            <a:pPr>
              <a:lnSpc>
                <a:spcPct val="100000"/>
              </a:lnSpc>
            </a:pPr>
            <a:r>
              <a:rPr lang="fr-FR" sz="1000">
                <a:solidFill>
                  <a:srgbClr val="000000"/>
                </a:solidFill>
                <a:latin typeface="Times New Roman"/>
                <a:ea typeface="Calibri"/>
              </a:rPr>
              <a:t>The toe build system is now prepared.  To build here, run:</a:t>
            </a:r>
            <a:endParaRPr/>
          </a:p>
          <a:p>
            <a:pPr>
              <a:lnSpc>
                <a:spcPct val="100000"/>
              </a:lnSpc>
            </a:pPr>
            <a:r>
              <a:rPr lang="fr-FR" sz="1000">
                <a:solidFill>
                  <a:srgbClr val="000000"/>
                </a:solidFill>
                <a:latin typeface="Times New Roman"/>
                <a:ea typeface="Calibri"/>
              </a:rPr>
              <a:t>  </a:t>
            </a:r>
            <a:r>
              <a:rPr lang="fr-FR" sz="1000">
                <a:solidFill>
                  <a:srgbClr val="000000"/>
                </a:solidFill>
                <a:latin typeface="Times New Roman"/>
                <a:ea typeface="Calibri"/>
              </a:rPr>
              <a:t>./configure</a:t>
            </a:r>
            <a:endParaRPr/>
          </a:p>
          <a:p>
            <a:pPr>
              <a:lnSpc>
                <a:spcPct val="100000"/>
              </a:lnSpc>
            </a:pPr>
            <a:r>
              <a:rPr lang="fr-FR" sz="1000">
                <a:solidFill>
                  <a:srgbClr val="000000"/>
                </a:solidFill>
                <a:latin typeface="Times New Roman"/>
                <a:ea typeface="Calibri"/>
              </a:rPr>
              <a:t>  </a:t>
            </a:r>
            <a:r>
              <a:rPr lang="fr-FR" sz="1000">
                <a:solidFill>
                  <a:srgbClr val="000000"/>
                </a:solidFill>
                <a:latin typeface="Times New Roman"/>
                <a:ea typeface="Calibri"/>
              </a:rPr>
              <a:t>make</a:t>
            </a:r>
            <a:endParaRPr/>
          </a:p>
        </p:txBody>
      </p:sp>
      <p:sp>
        <p:nvSpPr>
          <p:cNvPr id="611" name="CustomShape 3"/>
          <p:cNvSpPr/>
          <p:nvPr/>
        </p:nvSpPr>
        <p:spPr>
          <a:xfrm>
            <a:off x="152280" y="762120"/>
            <a:ext cx="3504240" cy="760320"/>
          </a:xfrm>
          <a:prstGeom prst="rect">
            <a:avLst/>
          </a:prstGeom>
        </p:spPr>
        <p:txBody>
          <a:bodyPr bIns="45000" lIns="90000" rIns="90000" tIns="45000"/>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Silent launch (default):</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	</a:t>
            </a:r>
            <a:endParaRPr/>
          </a:p>
        </p:txBody>
      </p:sp>
      <p:sp>
        <p:nvSpPr>
          <p:cNvPr id="612" name="CustomShape 4"/>
          <p:cNvSpPr/>
          <p:nvPr/>
        </p:nvSpPr>
        <p:spPr>
          <a:xfrm>
            <a:off x="3657600" y="523440"/>
            <a:ext cx="5485320" cy="6296760"/>
          </a:xfrm>
          <a:prstGeom prst="rect">
            <a:avLst/>
          </a:prstGeom>
        </p:spPr>
        <p:txBody>
          <a:bodyPr anchor="ctr" bIns="45000" lIns="90000" rIns="90000" tIns="45000"/>
          <a:p>
            <a:pPr>
              <a:lnSpc>
                <a:spcPct val="100000"/>
              </a:lnSpc>
            </a:pPr>
            <a:r>
              <a:rPr b="1" lang="fr-FR" sz="800">
                <a:solidFill>
                  <a:srgbClr val="0070c0"/>
                </a:solidFill>
                <a:latin typeface="Times New Roman"/>
                <a:ea typeface="Calibri"/>
              </a:rPr>
              <a:t>$ ./autogen.sh –verbose</a:t>
            </a:r>
            <a:endParaRPr/>
          </a:p>
          <a:p>
            <a:pPr>
              <a:lnSpc>
                <a:spcPct val="100000"/>
              </a:lnSpc>
            </a:pPr>
            <a:endParaRPr/>
          </a:p>
          <a:p>
            <a:pPr>
              <a:lnSpc>
                <a:spcPct val="100000"/>
              </a:lnSpc>
            </a:pPr>
            <a:r>
              <a:rPr lang="fr-FR" sz="800">
                <a:solidFill>
                  <a:srgbClr val="000000"/>
                </a:solidFill>
                <a:latin typeface="Times New Roman"/>
                <a:ea typeface="Calibri"/>
              </a:rPr>
              <a:t>Verbose output enabled</a:t>
            </a:r>
            <a:endParaRPr/>
          </a:p>
          <a:p>
            <a:pPr>
              <a:lnSpc>
                <a:spcPct val="100000"/>
              </a:lnSpc>
            </a:pPr>
            <a:r>
              <a:rPr lang="fr-FR" sz="800">
                <a:solidFill>
                  <a:srgbClr val="000000"/>
                </a:solidFill>
                <a:latin typeface="Times New Roman"/>
                <a:ea typeface="Calibri"/>
              </a:rPr>
              <a:t>Found a configure template: ./</a:t>
            </a:r>
            <a:r>
              <a:rPr lang="fr-FR" sz="800" u="sng">
                <a:solidFill>
                  <a:srgbClr val="000000"/>
                </a:solidFill>
                <a:latin typeface="Times New Roman"/>
                <a:ea typeface="Calibri"/>
                <a:hlinkClick r:id="rId2"/>
              </a:rPr>
              <a:t>configure.ac</a:t>
            </a:r>
            <a:endParaRPr/>
          </a:p>
          <a:p>
            <a:pPr>
              <a:lnSpc>
                <a:spcPct val="100000"/>
              </a:lnSpc>
            </a:pPr>
            <a:r>
              <a:rPr lang="fr-FR" sz="800">
                <a:solidFill>
                  <a:srgbClr val="000000"/>
                </a:solidFill>
                <a:latin typeface="Times New Roman"/>
                <a:ea typeface="Calibri"/>
              </a:rPr>
              <a:t>Preparing the toe build system...please wait</a:t>
            </a:r>
            <a:endParaRPr/>
          </a:p>
          <a:p>
            <a:pPr>
              <a:lnSpc>
                <a:spcPct val="100000"/>
              </a:lnSpc>
            </a:pPr>
            <a:r>
              <a:rPr lang="fr-FR" sz="800">
                <a:solidFill>
                  <a:srgbClr val="000000"/>
                </a:solidFill>
                <a:latin typeface="Times New Roman"/>
                <a:ea typeface="Calibri"/>
              </a:rPr>
              <a:t>Checking autoreconf version: autoreconf --version</a:t>
            </a:r>
            <a:endParaRPr/>
          </a:p>
          <a:p>
            <a:pPr>
              <a:lnSpc>
                <a:spcPct val="100000"/>
              </a:lnSpc>
            </a:pPr>
            <a:r>
              <a:rPr lang="fr-FR" sz="800">
                <a:solidFill>
                  <a:srgbClr val="000000"/>
                </a:solidFill>
                <a:latin typeface="Times New Roman"/>
                <a:ea typeface="Calibri"/>
              </a:rPr>
              <a:t>Checking autoconf version: autoconf --version</a:t>
            </a:r>
            <a:endParaRPr/>
          </a:p>
          <a:p>
            <a:pPr>
              <a:lnSpc>
                <a:spcPct val="100000"/>
              </a:lnSpc>
            </a:pPr>
            <a:r>
              <a:rPr lang="fr-FR" sz="800">
                <a:solidFill>
                  <a:srgbClr val="000000"/>
                </a:solidFill>
                <a:latin typeface="Times New Roman"/>
                <a:ea typeface="Calibri"/>
              </a:rPr>
              <a:t>Found GNU Autoconf version 2.67</a:t>
            </a:r>
            <a:endParaRPr/>
          </a:p>
          <a:p>
            <a:pPr>
              <a:lnSpc>
                <a:spcPct val="100000"/>
              </a:lnSpc>
            </a:pPr>
            <a:r>
              <a:rPr lang="fr-FR" sz="800">
                <a:solidFill>
                  <a:srgbClr val="000000"/>
                </a:solidFill>
                <a:latin typeface="Times New Roman"/>
                <a:ea typeface="Calibri"/>
              </a:rPr>
              <a:t>Checking if 2.67.0 is greater than 2.52.0</a:t>
            </a:r>
            <a:endParaRPr/>
          </a:p>
          <a:p>
            <a:pPr>
              <a:lnSpc>
                <a:spcPct val="100000"/>
              </a:lnSpc>
            </a:pPr>
            <a:r>
              <a:rPr lang="fr-FR" sz="800">
                <a:solidFill>
                  <a:srgbClr val="000000"/>
                </a:solidFill>
                <a:latin typeface="Times New Roman"/>
                <a:ea typeface="Calibri"/>
              </a:rPr>
              <a:t>Checking automake version: automake --version</a:t>
            </a:r>
            <a:endParaRPr/>
          </a:p>
          <a:p>
            <a:pPr>
              <a:lnSpc>
                <a:spcPct val="100000"/>
              </a:lnSpc>
            </a:pPr>
            <a:r>
              <a:rPr lang="fr-FR" sz="800">
                <a:solidFill>
                  <a:srgbClr val="000000"/>
                </a:solidFill>
                <a:latin typeface="Times New Roman"/>
                <a:ea typeface="Calibri"/>
              </a:rPr>
              <a:t>Found GNU Automake version 1.11.1</a:t>
            </a:r>
            <a:endParaRPr/>
          </a:p>
          <a:p>
            <a:pPr>
              <a:lnSpc>
                <a:spcPct val="100000"/>
              </a:lnSpc>
            </a:pPr>
            <a:r>
              <a:rPr lang="fr-FR" sz="800">
                <a:solidFill>
                  <a:srgbClr val="000000"/>
                </a:solidFill>
                <a:latin typeface="Times New Roman"/>
                <a:ea typeface="Calibri"/>
              </a:rPr>
              <a:t>Checking if 1.11.1 is greater than 1.6.0</a:t>
            </a:r>
            <a:endParaRPr/>
          </a:p>
          <a:p>
            <a:pPr>
              <a:lnSpc>
                <a:spcPct val="100000"/>
              </a:lnSpc>
            </a:pPr>
            <a:r>
              <a:rPr lang="fr-FR" sz="800">
                <a:solidFill>
                  <a:srgbClr val="000000"/>
                </a:solidFill>
                <a:latin typeface="Times New Roman"/>
                <a:ea typeface="Calibri"/>
              </a:rPr>
              <a:t>Checking libtoolize version: libtoolize --version</a:t>
            </a:r>
            <a:endParaRPr/>
          </a:p>
          <a:p>
            <a:pPr>
              <a:lnSpc>
                <a:spcPct val="100000"/>
              </a:lnSpc>
            </a:pPr>
            <a:r>
              <a:rPr lang="fr-FR" sz="800">
                <a:solidFill>
                  <a:srgbClr val="000000"/>
                </a:solidFill>
                <a:latin typeface="Times New Roman"/>
                <a:ea typeface="Calibri"/>
              </a:rPr>
              <a:t>Found GNU Libtool version 2.2.6b</a:t>
            </a:r>
            <a:endParaRPr/>
          </a:p>
          <a:p>
            <a:pPr>
              <a:lnSpc>
                <a:spcPct val="100000"/>
              </a:lnSpc>
            </a:pPr>
            <a:r>
              <a:rPr lang="fr-FR" sz="800">
                <a:solidFill>
                  <a:srgbClr val="000000"/>
                </a:solidFill>
                <a:latin typeface="Times New Roman"/>
                <a:ea typeface="Calibri"/>
              </a:rPr>
              <a:t>Checking if 2.2.6 is greater than 1.4.2</a:t>
            </a:r>
            <a:endParaRPr/>
          </a:p>
          <a:p>
            <a:pPr>
              <a:lnSpc>
                <a:spcPct val="100000"/>
              </a:lnSpc>
            </a:pPr>
            <a:r>
              <a:rPr lang="fr-FR" sz="800">
                <a:solidFill>
                  <a:srgbClr val="000000"/>
                </a:solidFill>
                <a:latin typeface="Times New Roman"/>
                <a:ea typeface="Calibri"/>
              </a:rPr>
              <a:t>Checking aclocal version: aclocal --version</a:t>
            </a:r>
            <a:endParaRPr/>
          </a:p>
          <a:p>
            <a:pPr>
              <a:lnSpc>
                <a:spcPct val="100000"/>
              </a:lnSpc>
            </a:pPr>
            <a:r>
              <a:rPr lang="fr-FR" sz="800">
                <a:solidFill>
                  <a:srgbClr val="000000"/>
                </a:solidFill>
                <a:latin typeface="Times New Roman"/>
                <a:ea typeface="Calibri"/>
              </a:rPr>
              <a:t>Checking autoheader version: autoheader --version</a:t>
            </a:r>
            <a:endParaRPr/>
          </a:p>
          <a:p>
            <a:pPr>
              <a:lnSpc>
                <a:spcPct val="100000"/>
              </a:lnSpc>
            </a:pPr>
            <a:r>
              <a:rPr lang="fr-FR" sz="800">
                <a:solidFill>
                  <a:srgbClr val="000000"/>
                </a:solidFill>
                <a:latin typeface="Times New Roman"/>
                <a:ea typeface="Calibri"/>
              </a:rPr>
              <a:t>Checking whether to only output version information</a:t>
            </a:r>
            <a:endParaRPr/>
          </a:p>
          <a:p>
            <a:pPr>
              <a:lnSpc>
                <a:spcPct val="100000"/>
              </a:lnSpc>
            </a:pPr>
            <a:r>
              <a:rPr lang="fr-FR" sz="800">
                <a:solidFill>
                  <a:srgbClr val="000000"/>
                </a:solidFill>
                <a:latin typeface="Times New Roman"/>
                <a:ea typeface="Calibri"/>
              </a:rPr>
              <a:t>Backing up COPYING in /home/gayetth/workspace/TOE</a:t>
            </a:r>
            <a:endParaRPr/>
          </a:p>
          <a:p>
            <a:pPr>
              <a:lnSpc>
                <a:spcPct val="100000"/>
              </a:lnSpc>
            </a:pPr>
            <a:r>
              <a:rPr lang="fr-FR" sz="800">
                <a:solidFill>
                  <a:srgbClr val="000000"/>
                </a:solidFill>
                <a:latin typeface="Times New Roman"/>
                <a:ea typeface="Calibri"/>
              </a:rPr>
              <a:t>cp -p COPYING COPYING.25605.protect_from_automake.backup</a:t>
            </a:r>
            <a:endParaRPr/>
          </a:p>
          <a:p>
            <a:pPr>
              <a:lnSpc>
                <a:spcPct val="100000"/>
              </a:lnSpc>
            </a:pPr>
            <a:r>
              <a:rPr lang="fr-FR" sz="800">
                <a:solidFill>
                  <a:srgbClr val="000000"/>
                </a:solidFill>
                <a:latin typeface="Times New Roman"/>
                <a:ea typeface="Calibri"/>
              </a:rPr>
              <a:t>Backing up INSTALL in /home/gayetth/workspace/TOE</a:t>
            </a:r>
            <a:endParaRPr/>
          </a:p>
          <a:p>
            <a:pPr>
              <a:lnSpc>
                <a:spcPct val="100000"/>
              </a:lnSpc>
            </a:pPr>
            <a:r>
              <a:rPr lang="fr-FR" sz="800">
                <a:solidFill>
                  <a:srgbClr val="000000"/>
                </a:solidFill>
                <a:latin typeface="Times New Roman"/>
                <a:ea typeface="Calibri"/>
              </a:rPr>
              <a:t>cp -p INSTALL INSTALL.25605.protect_from_automake.backup</a:t>
            </a:r>
            <a:endParaRPr/>
          </a:p>
          <a:p>
            <a:pPr>
              <a:lnSpc>
                <a:spcPct val="100000"/>
              </a:lnSpc>
            </a:pPr>
            <a:r>
              <a:rPr lang="fr-FR" sz="800">
                <a:solidFill>
                  <a:srgbClr val="000000"/>
                </a:solidFill>
                <a:latin typeface="Times New Roman"/>
                <a:ea typeface="Calibri"/>
              </a:rPr>
              <a:t>Found an autom4te.cache directory, deleting it</a:t>
            </a:r>
            <a:endParaRPr/>
          </a:p>
          <a:p>
            <a:pPr>
              <a:lnSpc>
                <a:spcPct val="100000"/>
              </a:lnSpc>
            </a:pPr>
            <a:r>
              <a:rPr lang="fr-FR" sz="800">
                <a:solidFill>
                  <a:srgbClr val="000000"/>
                </a:solidFill>
                <a:latin typeface="Times New Roman"/>
                <a:ea typeface="Calibri"/>
              </a:rPr>
              <a:t>rm -rf autom4te.cache</a:t>
            </a:r>
            <a:endParaRPr/>
          </a:p>
          <a:p>
            <a:pPr>
              <a:lnSpc>
                <a:spcPct val="100000"/>
              </a:lnSpc>
            </a:pPr>
            <a:r>
              <a:rPr lang="fr-FR" sz="800">
                <a:solidFill>
                  <a:srgbClr val="000000"/>
                </a:solidFill>
                <a:latin typeface="Times New Roman"/>
                <a:ea typeface="Calibri"/>
              </a:rPr>
              <a:t>mv -f "./config.guess" "./config.guess.backup"</a:t>
            </a:r>
            <a:endParaRPr/>
          </a:p>
          <a:p>
            <a:pPr>
              <a:lnSpc>
                <a:spcPct val="100000"/>
              </a:lnSpc>
            </a:pPr>
            <a:r>
              <a:rPr lang="fr-FR" sz="800">
                <a:solidFill>
                  <a:srgbClr val="000000"/>
                </a:solidFill>
                <a:latin typeface="Times New Roman"/>
                <a:ea typeface="Calibri"/>
              </a:rPr>
              <a:t>mv -f "./config.sub" "./config.sub.backup"</a:t>
            </a:r>
            <a:endParaRPr/>
          </a:p>
          <a:p>
            <a:pPr>
              <a:lnSpc>
                <a:spcPct val="100000"/>
              </a:lnSpc>
            </a:pPr>
            <a:r>
              <a:rPr lang="fr-FR" sz="800">
                <a:solidFill>
                  <a:srgbClr val="000000"/>
                </a:solidFill>
                <a:latin typeface="Times New Roman"/>
                <a:ea typeface="Calibri"/>
              </a:rPr>
              <a:t>mv -f "./ltmain.sh" "./ltmain.sh.backup"</a:t>
            </a:r>
            <a:endParaRPr/>
          </a:p>
          <a:p>
            <a:pPr>
              <a:lnSpc>
                <a:spcPct val="100000"/>
              </a:lnSpc>
            </a:pPr>
            <a:r>
              <a:rPr lang="fr-FR" sz="800">
                <a:solidFill>
                  <a:srgbClr val="000000"/>
                </a:solidFill>
                <a:latin typeface="Times New Roman"/>
                <a:ea typeface="Calibri"/>
              </a:rPr>
              <a:t>Automatically preparing build ... autoreconf  -i -f</a:t>
            </a:r>
            <a:endParaRPr/>
          </a:p>
          <a:p>
            <a:pPr>
              <a:lnSpc>
                <a:spcPct val="100000"/>
              </a:lnSpc>
            </a:pPr>
            <a:r>
              <a:rPr lang="fr-FR" sz="800">
                <a:solidFill>
                  <a:srgbClr val="000000"/>
                </a:solidFill>
                <a:latin typeface="Times New Roman"/>
                <a:ea typeface="Calibri"/>
              </a:rPr>
              <a:t>libtoolize: putting auxiliary files in `.'.</a:t>
            </a:r>
            <a:endParaRPr/>
          </a:p>
          <a:p>
            <a:pPr>
              <a:lnSpc>
                <a:spcPct val="100000"/>
              </a:lnSpc>
            </a:pPr>
            <a:r>
              <a:rPr lang="fr-FR" sz="800">
                <a:solidFill>
                  <a:srgbClr val="000000"/>
                </a:solidFill>
                <a:latin typeface="Times New Roman"/>
                <a:ea typeface="Calibri"/>
              </a:rPr>
              <a:t>libtoolize: copying file `./config.guess'</a:t>
            </a:r>
            <a:endParaRPr/>
          </a:p>
          <a:p>
            <a:pPr>
              <a:lnSpc>
                <a:spcPct val="100000"/>
              </a:lnSpc>
            </a:pPr>
            <a:r>
              <a:rPr lang="fr-FR" sz="800">
                <a:solidFill>
                  <a:srgbClr val="000000"/>
                </a:solidFill>
                <a:latin typeface="Times New Roman"/>
                <a:ea typeface="Calibri"/>
              </a:rPr>
              <a:t>libtoolize: copying file `./config.sub'</a:t>
            </a:r>
            <a:endParaRPr/>
          </a:p>
          <a:p>
            <a:pPr>
              <a:lnSpc>
                <a:spcPct val="100000"/>
              </a:lnSpc>
            </a:pPr>
            <a:r>
              <a:rPr lang="fr-FR" sz="800">
                <a:solidFill>
                  <a:srgbClr val="000000"/>
                </a:solidFill>
                <a:latin typeface="Times New Roman"/>
                <a:ea typeface="Calibri"/>
              </a:rPr>
              <a:t>libtoolize: copying file `./install-sh'</a:t>
            </a:r>
            <a:endParaRPr/>
          </a:p>
          <a:p>
            <a:pPr>
              <a:lnSpc>
                <a:spcPct val="100000"/>
              </a:lnSpc>
            </a:pPr>
            <a:r>
              <a:rPr lang="fr-FR" sz="800">
                <a:solidFill>
                  <a:srgbClr val="000000"/>
                </a:solidFill>
                <a:latin typeface="Times New Roman"/>
                <a:ea typeface="Calibri"/>
              </a:rPr>
              <a:t>libtoolize: copying file `./ltmain.sh'</a:t>
            </a:r>
            <a:endParaRPr/>
          </a:p>
          <a:p>
            <a:pPr>
              <a:lnSpc>
                <a:spcPct val="100000"/>
              </a:lnSpc>
            </a:pPr>
            <a:r>
              <a:rPr lang="fr-FR" sz="800">
                <a:solidFill>
                  <a:srgbClr val="000000"/>
                </a:solidFill>
                <a:latin typeface="Times New Roman"/>
                <a:ea typeface="Calibri"/>
              </a:rPr>
              <a:t>libtoolize: Consider adding `AC_CONFIG_MACRO_DIR([m4])' to </a:t>
            </a:r>
            <a:r>
              <a:rPr lang="fr-FR" sz="800" u="sng">
                <a:solidFill>
                  <a:srgbClr val="000000"/>
                </a:solidFill>
                <a:latin typeface="Times New Roman"/>
                <a:ea typeface="Calibri"/>
                <a:hlinkClick r:id="rId3"/>
              </a:rPr>
              <a:t>configure.ac</a:t>
            </a:r>
            <a:r>
              <a:rPr lang="fr-FR" sz="800">
                <a:solidFill>
                  <a:srgbClr val="000000"/>
                </a:solidFill>
                <a:latin typeface="Times New Roman"/>
                <a:ea typeface="Calibri"/>
              </a:rPr>
              <a:t> and</a:t>
            </a:r>
            <a:endParaRPr/>
          </a:p>
          <a:p>
            <a:pPr>
              <a:lnSpc>
                <a:spcPct val="100000"/>
              </a:lnSpc>
            </a:pPr>
            <a:r>
              <a:rPr lang="fr-FR" sz="800">
                <a:solidFill>
                  <a:srgbClr val="000000"/>
                </a:solidFill>
                <a:latin typeface="Times New Roman"/>
                <a:ea typeface="Calibri"/>
              </a:rPr>
              <a:t>libtoolize: rerunning libtoolize, to keep the correct libtool macros in-tree.</a:t>
            </a:r>
            <a:endParaRPr/>
          </a:p>
          <a:p>
            <a:pPr>
              <a:lnSpc>
                <a:spcPct val="100000"/>
              </a:lnSpc>
            </a:pPr>
            <a:r>
              <a:rPr lang="fr-FR" sz="800">
                <a:solidFill>
                  <a:srgbClr val="000000"/>
                </a:solidFill>
                <a:latin typeface="Times New Roman"/>
                <a:ea typeface="Calibri"/>
              </a:rPr>
              <a:t>libtoolize: Consider adding `-I m4' to ACLOCAL_AMFLAGS in Makefile.am.</a:t>
            </a:r>
            <a:endParaRPr/>
          </a:p>
          <a:p>
            <a:pPr>
              <a:lnSpc>
                <a:spcPct val="100000"/>
              </a:lnSpc>
            </a:pPr>
            <a:r>
              <a:rPr lang="fr-FR" sz="800">
                <a:solidFill>
                  <a:srgbClr val="000000"/>
                </a:solidFill>
                <a:latin typeface="Times New Roman"/>
                <a:ea typeface="Calibri"/>
              </a:rPr>
              <a:t>rm -f COPYING.25605.protect_from_automake.backup</a:t>
            </a:r>
            <a:endParaRPr/>
          </a:p>
          <a:p>
            <a:pPr>
              <a:lnSpc>
                <a:spcPct val="100000"/>
              </a:lnSpc>
            </a:pPr>
            <a:r>
              <a:rPr lang="fr-FR" sz="800">
                <a:solidFill>
                  <a:srgbClr val="000000"/>
                </a:solidFill>
                <a:latin typeface="Times New Roman"/>
                <a:ea typeface="Calibri"/>
              </a:rPr>
              <a:t>Restoring INSTALL from backup (automake -f likely clobbered it)</a:t>
            </a:r>
            <a:endParaRPr/>
          </a:p>
          <a:p>
            <a:pPr>
              <a:lnSpc>
                <a:spcPct val="100000"/>
              </a:lnSpc>
            </a:pPr>
            <a:r>
              <a:rPr lang="fr-FR" sz="800">
                <a:solidFill>
                  <a:srgbClr val="000000"/>
                </a:solidFill>
                <a:latin typeface="Times New Roman"/>
                <a:ea typeface="Calibri"/>
              </a:rPr>
              <a:t>rm -f INSTALL</a:t>
            </a:r>
            <a:endParaRPr/>
          </a:p>
          <a:p>
            <a:pPr>
              <a:lnSpc>
                <a:spcPct val="100000"/>
              </a:lnSpc>
            </a:pPr>
            <a:r>
              <a:rPr lang="fr-FR" sz="800">
                <a:solidFill>
                  <a:srgbClr val="000000"/>
                </a:solidFill>
                <a:latin typeface="Times New Roman"/>
                <a:ea typeface="Calibri"/>
              </a:rPr>
              <a:t>mv INSTALL.25605.protect_from_automake.backup INSTALL</a:t>
            </a:r>
            <a:endParaRPr/>
          </a:p>
          <a:p>
            <a:pPr>
              <a:lnSpc>
                <a:spcPct val="100000"/>
              </a:lnSpc>
            </a:pPr>
            <a:r>
              <a:rPr lang="fr-FR" sz="800">
                <a:solidFill>
                  <a:srgbClr val="000000"/>
                </a:solidFill>
                <a:latin typeface="Times New Roman"/>
                <a:ea typeface="Calibri"/>
              </a:rPr>
              <a:t>rm -f INSTALL.25605.protect_from_automake.backup</a:t>
            </a:r>
            <a:endParaRPr/>
          </a:p>
          <a:p>
            <a:pPr>
              <a:lnSpc>
                <a:spcPct val="100000"/>
              </a:lnSpc>
            </a:pPr>
            <a:r>
              <a:rPr lang="fr-FR" sz="800">
                <a:solidFill>
                  <a:srgbClr val="000000"/>
                </a:solidFill>
                <a:latin typeface="Times New Roman"/>
                <a:ea typeface="Calibri"/>
              </a:rPr>
              <a:t>rm -f "./config.guess.backup"</a:t>
            </a:r>
            <a:endParaRPr/>
          </a:p>
          <a:p>
            <a:pPr>
              <a:lnSpc>
                <a:spcPct val="100000"/>
              </a:lnSpc>
            </a:pPr>
            <a:r>
              <a:rPr lang="fr-FR" sz="800">
                <a:solidFill>
                  <a:srgbClr val="000000"/>
                </a:solidFill>
                <a:latin typeface="Times New Roman"/>
                <a:ea typeface="Calibri"/>
              </a:rPr>
              <a:t>rm -f "./config.sub.backup"</a:t>
            </a:r>
            <a:endParaRPr/>
          </a:p>
          <a:p>
            <a:pPr>
              <a:lnSpc>
                <a:spcPct val="100000"/>
              </a:lnSpc>
            </a:pPr>
            <a:r>
              <a:rPr lang="fr-FR" sz="800">
                <a:solidFill>
                  <a:srgbClr val="000000"/>
                </a:solidFill>
                <a:latin typeface="Times New Roman"/>
                <a:ea typeface="Calibri"/>
              </a:rPr>
              <a:t>rm -f "./ltmain.sh.backup"</a:t>
            </a:r>
            <a:endParaRPr/>
          </a:p>
          <a:p>
            <a:pPr>
              <a:lnSpc>
                <a:spcPct val="100000"/>
              </a:lnSpc>
            </a:pPr>
            <a:r>
              <a:rPr lang="fr-FR" sz="800">
                <a:solidFill>
                  <a:srgbClr val="000000"/>
                </a:solidFill>
                <a:latin typeface="Times New Roman"/>
                <a:ea typeface="Calibri"/>
              </a:rPr>
              <a:t>done</a:t>
            </a:r>
            <a:endParaRPr/>
          </a:p>
          <a:p>
            <a:pPr>
              <a:lnSpc>
                <a:spcPct val="100000"/>
              </a:lnSpc>
            </a:pPr>
            <a:r>
              <a:rPr lang="fr-FR" sz="800">
                <a:solidFill>
                  <a:srgbClr val="000000"/>
                </a:solidFill>
                <a:latin typeface="Times New Roman"/>
                <a:ea typeface="Calibri"/>
              </a:rPr>
              <a:t>The toe build system is now prepared.  To build here, run:</a:t>
            </a:r>
            <a:endParaRPr/>
          </a:p>
          <a:p>
            <a:pPr>
              <a:lnSpc>
                <a:spcPct val="100000"/>
              </a:lnSpc>
            </a:pPr>
            <a:r>
              <a:rPr lang="fr-FR" sz="800">
                <a:solidFill>
                  <a:srgbClr val="000000"/>
                </a:solidFill>
                <a:latin typeface="Times New Roman"/>
                <a:ea typeface="Calibri"/>
              </a:rPr>
              <a:t>  </a:t>
            </a:r>
            <a:r>
              <a:rPr lang="fr-FR" sz="800">
                <a:solidFill>
                  <a:srgbClr val="000000"/>
                </a:solidFill>
                <a:latin typeface="Times New Roman"/>
                <a:ea typeface="Calibri"/>
              </a:rPr>
              <a:t>./configure</a:t>
            </a:r>
            <a:endParaRPr/>
          </a:p>
          <a:p>
            <a:pPr>
              <a:lnSpc>
                <a:spcPct val="100000"/>
              </a:lnSpc>
            </a:pPr>
            <a:r>
              <a:rPr lang="fr-FR" sz="800">
                <a:solidFill>
                  <a:srgbClr val="000000"/>
                </a:solidFill>
                <a:latin typeface="Times New Roman"/>
                <a:ea typeface="Calibri"/>
              </a:rPr>
              <a:t>  </a:t>
            </a:r>
            <a:r>
              <a:rPr lang="fr-FR" sz="800">
                <a:solidFill>
                  <a:srgbClr val="000000"/>
                </a:solidFill>
                <a:latin typeface="Times New Roman"/>
                <a:ea typeface="Calibri"/>
              </a:rPr>
              <a:t>make</a:t>
            </a:r>
            <a:endParaRPr/>
          </a:p>
          <a:p>
            <a:pPr>
              <a:lnSpc>
                <a:spcPct val="100000"/>
              </a:lnSpc>
            </a:pPr>
            <a:r>
              <a:rPr lang="fr-FR" sz="800">
                <a:solidFill>
                  <a:srgbClr val="000000"/>
                </a:solidFill>
                <a:latin typeface="Times New Roman"/>
                <a:ea typeface="Calibri"/>
              </a:rPr>
              <a:t>rm -f "./config.guess.backup"</a:t>
            </a:r>
            <a:endParaRPr/>
          </a:p>
          <a:p>
            <a:pPr>
              <a:lnSpc>
                <a:spcPct val="100000"/>
              </a:lnSpc>
            </a:pPr>
            <a:r>
              <a:rPr lang="fr-FR" sz="800">
                <a:solidFill>
                  <a:srgbClr val="000000"/>
                </a:solidFill>
                <a:latin typeface="Times New Roman"/>
                <a:ea typeface="Calibri"/>
              </a:rPr>
              <a:t>rm -f "./config.sub.backup"</a:t>
            </a:r>
            <a:endParaRPr/>
          </a:p>
          <a:p>
            <a:pPr>
              <a:lnSpc>
                <a:spcPct val="100000"/>
              </a:lnSpc>
            </a:pPr>
            <a:r>
              <a:rPr lang="fr-FR" sz="800">
                <a:solidFill>
                  <a:srgbClr val="000000"/>
                </a:solidFill>
                <a:latin typeface="Times New Roman"/>
                <a:ea typeface="Calibri"/>
              </a:rPr>
              <a:t>rm -f "./ltmain.sh.backup"</a:t>
            </a:r>
            <a:endParaRPr/>
          </a:p>
        </p:txBody>
      </p:sp>
      <p:sp>
        <p:nvSpPr>
          <p:cNvPr id="613" name="CustomShape 5"/>
          <p:cNvSpPr/>
          <p:nvPr/>
        </p:nvSpPr>
        <p:spPr>
          <a:xfrm>
            <a:off x="6761880" y="1371600"/>
            <a:ext cx="22406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Verbose launch</a:t>
            </a:r>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615" name="Picture 7"/>
          <p:cNvPicPr/>
          <p:nvPr/>
        </p:nvPicPr>
        <p:blipFill>
          <a:blip r:embed="rId1"/>
          <a:stretch>
            <a:fillRect/>
          </a:stretch>
        </p:blipFill>
        <p:spPr>
          <a:xfrm>
            <a:off x="271440" y="22320"/>
            <a:ext cx="649800" cy="656280"/>
          </a:xfrm>
          <a:prstGeom prst="rect">
            <a:avLst/>
          </a:prstGeom>
        </p:spPr>
      </p:pic>
      <p:sp>
        <p:nvSpPr>
          <p:cNvPr id="616" name="CustomShape 2"/>
          <p:cNvSpPr/>
          <p:nvPr/>
        </p:nvSpPr>
        <p:spPr>
          <a:xfrm>
            <a:off x="304920" y="5678280"/>
            <a:ext cx="8533440" cy="637200"/>
          </a:xfrm>
          <a:prstGeom prst="rect">
            <a:avLst/>
          </a:prstGeom>
        </p:spPr>
        <p:txBody>
          <a:bodyPr bIns="45000" lIns="90000" rIns="90000" tIns="45000"/>
          <a:p>
            <a:pPr>
              <a:buSzPct val="45000"/>
              <a:buFont charset="2" typeface="Wingdings"/>
              <a:buChar char=""/>
            </a:pPr>
            <a:r>
              <a:rPr lang="fr-FR" sz="1200">
                <a:solidFill>
                  <a:srgbClr val="000000"/>
                </a:solidFill>
                <a:latin typeface="Times New Roman"/>
                <a:ea typeface="ＭＳ Ｐゴシック"/>
              </a:rPr>
              <a:t>To skip autoreconf and prepare manually:</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AUTORECONF=false               ./autogen.sh</a:t>
            </a:r>
            <a:endParaRPr/>
          </a:p>
          <a:p>
            <a:endParaRPr/>
          </a:p>
          <a:p>
            <a:r>
              <a:rPr lang="fr-FR" sz="1200">
                <a:solidFill>
                  <a:srgbClr val="000000"/>
                </a:solidFill>
                <a:latin typeface="Times New Roman"/>
                <a:ea typeface="ＭＳ Ｐゴシック"/>
              </a:rPr>
              <a:t></a:t>
            </a:r>
            <a:r>
              <a:rPr lang="fr-FR" sz="1200">
                <a:solidFill>
                  <a:srgbClr val="000000"/>
                </a:solidFill>
                <a:latin typeface="Times New Roman"/>
                <a:ea typeface="ＭＳ Ｐゴシック"/>
              </a:rPr>
              <a:t>To verbosely try running with an older (unsupported) autoconf:</a:t>
            </a: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AUTOCONF_VERSION=2.50 ./autogen.sh --verbose</a:t>
            </a:r>
            <a:endParaRPr/>
          </a:p>
        </p:txBody>
      </p:sp>
      <p:sp>
        <p:nvSpPr>
          <p:cNvPr id="617" name="CustomShape 3"/>
          <p:cNvSpPr/>
          <p:nvPr/>
        </p:nvSpPr>
        <p:spPr>
          <a:xfrm>
            <a:off x="244080" y="685800"/>
            <a:ext cx="588132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Useful variables used to control the autogen.sh script :</a:t>
            </a:r>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8"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619" name="Picture 7"/>
          <p:cNvPicPr/>
          <p:nvPr/>
        </p:nvPicPr>
        <p:blipFill>
          <a:blip r:embed="rId1"/>
          <a:stretch>
            <a:fillRect/>
          </a:stretch>
        </p:blipFill>
        <p:spPr>
          <a:xfrm>
            <a:off x="271440" y="22320"/>
            <a:ext cx="649800" cy="656280"/>
          </a:xfrm>
          <a:prstGeom prst="rect">
            <a:avLst/>
          </a:prstGeom>
        </p:spPr>
      </p:pic>
      <p:sp>
        <p:nvSpPr>
          <p:cNvPr id="620" name="CustomShape 2"/>
          <p:cNvSpPr/>
          <p:nvPr/>
        </p:nvSpPr>
        <p:spPr>
          <a:xfrm>
            <a:off x="217440" y="947520"/>
            <a:ext cx="3827880" cy="39456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Impact on the autotools templates:</a:t>
            </a:r>
            <a:endParaRPr/>
          </a:p>
        </p:txBody>
      </p:sp>
      <p:sp>
        <p:nvSpPr>
          <p:cNvPr id="621" name="CustomShape 3"/>
          <p:cNvSpPr/>
          <p:nvPr/>
        </p:nvSpPr>
        <p:spPr>
          <a:xfrm>
            <a:off x="228600" y="1633320"/>
            <a:ext cx="8304840" cy="3107160"/>
          </a:xfrm>
          <a:prstGeom prst="rect">
            <a:avLst/>
          </a:prstGeom>
        </p:spPr>
        <p:txBody>
          <a:bodyPr bIns="45000" lIns="90000" rIns="90000" tIns="45000"/>
          <a:p>
            <a:pPr algn="just"/>
            <a:r>
              <a:rPr lang="fr-FR">
                <a:solidFill>
                  <a:srgbClr val="000000"/>
                </a:solidFill>
                <a:latin typeface="Times New Roman"/>
                <a:ea typeface="ＭＳ Ｐゴシック"/>
              </a:rPr>
              <a:t>If we take the decision to use the autogen.sh script instead of the single autoreconf command, this file is mandatorary to include in the tarball generated by the « make dist » command.</a:t>
            </a:r>
            <a:endParaRPr/>
          </a:p>
          <a:p>
            <a:pPr algn="just"/>
            <a:endParaRPr/>
          </a:p>
          <a:p>
            <a:pPr algn="just"/>
            <a:r>
              <a:rPr lang="fr-FR">
                <a:solidFill>
                  <a:srgbClr val="000000"/>
                </a:solidFill>
                <a:latin typeface="Times New Roman"/>
                <a:ea typeface="ＭＳ Ｐゴシック"/>
              </a:rPr>
              <a:t>	</a:t>
            </a:r>
            <a:r>
              <a:rPr b="1" lang="fr-FR">
                <a:solidFill>
                  <a:srgbClr val="000000"/>
                </a:solidFill>
                <a:latin typeface="Times New Roman"/>
                <a:ea typeface="ＭＳ Ｐゴシック"/>
              </a:rPr>
              <a:t>EXTRA_DIST                 = $(top_builddir)/autogen.sh</a:t>
            </a:r>
            <a:endParaRPr/>
          </a:p>
          <a:p>
            <a:pPr algn="just"/>
            <a:endParaRPr/>
          </a:p>
          <a:p>
            <a:pPr algn="just"/>
            <a:r>
              <a:rPr lang="fr-FR">
                <a:solidFill>
                  <a:srgbClr val="000000"/>
                </a:solidFill>
                <a:latin typeface="Times New Roman"/>
                <a:ea typeface="ＭＳ Ｐゴシック"/>
              </a:rPr>
              <a:t>The autogen.sh script should be within the files of the project.</a:t>
            </a:r>
            <a:endParaRPr/>
          </a:p>
          <a:p>
            <a:pPr algn="just"/>
            <a:endParaRPr/>
          </a:p>
          <a:p>
            <a:pPr algn="just"/>
            <a:r>
              <a:rPr lang="fr-FR">
                <a:solidFill>
                  <a:srgbClr val="000000"/>
                </a:solidFill>
                <a:latin typeface="Times New Roman"/>
                <a:ea typeface="ＭＳ Ｐゴシック"/>
              </a:rPr>
              <a:t>If this file is not added the tarball will miss this file and won’t be standalone!</a:t>
            </a:r>
            <a:endParaRPr/>
          </a:p>
          <a:p>
            <a:pPr algn="just"/>
            <a:endParaRPr/>
          </a:p>
          <a:p>
            <a:pPr algn="just"/>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22" name="Picture 29"/>
          <p:cNvPicPr/>
          <p:nvPr/>
        </p:nvPicPr>
        <p:blipFill>
          <a:blip r:embed="rId1"/>
          <a:stretch>
            <a:fillRect/>
          </a:stretch>
        </p:blipFill>
        <p:spPr>
          <a:xfrm>
            <a:off x="271440" y="22320"/>
            <a:ext cx="649800" cy="656280"/>
          </a:xfrm>
          <a:prstGeom prst="rect">
            <a:avLst/>
          </a:prstGeom>
        </p:spPr>
      </p:pic>
      <p:sp>
        <p:nvSpPr>
          <p:cNvPr id="623" name="CustomShape 1"/>
          <p:cNvSpPr/>
          <p:nvPr/>
        </p:nvSpPr>
        <p:spPr>
          <a:xfrm>
            <a:off x="990720" y="152280"/>
            <a:ext cx="7999920" cy="455400"/>
          </a:xfrm>
          <a:prstGeom prst="rect">
            <a:avLst/>
          </a:prstGeom>
        </p:spPr>
        <p:txBody>
          <a:bodyPr bIns="45000" lIns="90000" rIns="90000" tIns="45000"/>
          <a:p>
            <a:r>
              <a:rPr lang="fr-FR" sz="2400">
                <a:solidFill>
                  <a:srgbClr val="000000"/>
                </a:solidFill>
                <a:latin typeface="Trebuchet MS"/>
                <a:ea typeface="ＭＳ Ｐゴシック"/>
              </a:rPr>
              <a:t>The environment</a:t>
            </a:r>
            <a:endParaRPr/>
          </a:p>
        </p:txBody>
      </p:sp>
      <p:pic>
        <p:nvPicPr>
          <p:cNvPr descr="" id="624" name="Picture 2"/>
          <p:cNvPicPr/>
          <p:nvPr/>
        </p:nvPicPr>
        <p:blipFill>
          <a:blip r:embed="rId2"/>
          <a:stretch>
            <a:fillRect/>
          </a:stretch>
        </p:blipFill>
        <p:spPr>
          <a:xfrm>
            <a:off x="1523880" y="1600200"/>
            <a:ext cx="3094560" cy="3094560"/>
          </a:xfrm>
          <a:prstGeom prst="rect">
            <a:avLst/>
          </a:prstGeom>
        </p:spPr>
      </p:pic>
      <p:sp>
        <p:nvSpPr>
          <p:cNvPr id="625" name="CustomShape 2"/>
          <p:cNvSpPr/>
          <p:nvPr/>
        </p:nvSpPr>
        <p:spPr>
          <a:xfrm>
            <a:off x="5119560" y="3124080"/>
            <a:ext cx="2761560" cy="455400"/>
          </a:xfrm>
          <a:prstGeom prst="rect">
            <a:avLst/>
          </a:prstGeom>
        </p:spPr>
        <p:txBody>
          <a:bodyPr bIns="45000" lIns="90000" rIns="90000" tIns="45000" wrap="none"/>
          <a:p>
            <a:r>
              <a:rPr b="1" lang="fr-FR" sz="2400">
                <a:solidFill>
                  <a:srgbClr val="000000"/>
                </a:solidFill>
                <a:latin typeface="Times New Roman"/>
                <a:ea typeface="ＭＳ Ｐゴシック"/>
              </a:rPr>
              <a:t>PKGCONFIG LAB</a:t>
            </a:r>
            <a:endParaRPr/>
          </a:p>
        </p:txBody>
      </p:sp>
      <p:sp>
        <p:nvSpPr>
          <p:cNvPr id="626" name="CustomShape 3"/>
          <p:cNvSpPr/>
          <p:nvPr/>
        </p:nvSpPr>
        <p:spPr>
          <a:xfrm>
            <a:off x="155520" y="-144360"/>
            <a:ext cx="303840" cy="303840"/>
          </a:xfrm>
          <a:prstGeom prst="rect">
            <a:avLst/>
          </a:prstGeom>
        </p:spPr>
      </p:sp>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7"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autogen.sh script</a:t>
            </a:r>
            <a:endParaRPr/>
          </a:p>
        </p:txBody>
      </p:sp>
      <p:pic>
        <p:nvPicPr>
          <p:cNvPr descr="" id="628" name="Picture 7"/>
          <p:cNvPicPr/>
          <p:nvPr/>
        </p:nvPicPr>
        <p:blipFill>
          <a:blip r:embed="rId1"/>
          <a:stretch>
            <a:fillRect/>
          </a:stretch>
        </p:blipFill>
        <p:spPr>
          <a:xfrm>
            <a:off x="271440" y="22320"/>
            <a:ext cx="649800" cy="656280"/>
          </a:xfrm>
          <a:prstGeom prst="rect">
            <a:avLst/>
          </a:prstGeom>
        </p:spPr>
      </p:pic>
      <p:sp>
        <p:nvSpPr>
          <p:cNvPr id="629" name="CustomShape 2"/>
          <p:cNvSpPr/>
          <p:nvPr/>
        </p:nvSpPr>
        <p:spPr>
          <a:xfrm>
            <a:off x="680040" y="1447920"/>
            <a:ext cx="6257160" cy="130932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Take an autotools project and check the differential before</a:t>
            </a:r>
            <a:endParaRPr/>
          </a:p>
          <a:p>
            <a:r>
              <a:rPr lang="fr-FR" sz="2000">
                <a:solidFill>
                  <a:srgbClr val="000000"/>
                </a:solidFill>
                <a:latin typeface="Times New Roman"/>
                <a:ea typeface="ＭＳ Ｐゴシック"/>
              </a:rPr>
              <a:t>and after the launch of the autogen.sh script.</a:t>
            </a:r>
            <a:endParaRPr/>
          </a:p>
          <a:p>
            <a:endParaRPr/>
          </a:p>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Check with the autotools hierarchy poster provided.</a:t>
            </a:r>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0" name="CustomShape 1"/>
          <p:cNvSpPr/>
          <p:nvPr/>
        </p:nvSpPr>
        <p:spPr>
          <a:xfrm>
            <a:off x="990720" y="76320"/>
            <a:ext cx="7987320" cy="637200"/>
          </a:xfrm>
          <a:prstGeom prst="rect">
            <a:avLst/>
          </a:prstGeom>
        </p:spPr>
      </p:sp>
      <p:pic>
        <p:nvPicPr>
          <p:cNvPr descr="" id="631" name="Picture 29"/>
          <p:cNvPicPr/>
          <p:nvPr/>
        </p:nvPicPr>
        <p:blipFill>
          <a:blip r:embed="rId1"/>
          <a:stretch>
            <a:fillRect/>
          </a:stretch>
        </p:blipFill>
        <p:spPr>
          <a:xfrm>
            <a:off x="271440" y="22320"/>
            <a:ext cx="649800" cy="656280"/>
          </a:xfrm>
          <a:prstGeom prst="rect">
            <a:avLst/>
          </a:prstGeom>
        </p:spPr>
      </p:pic>
      <p:pic>
        <p:nvPicPr>
          <p:cNvPr descr="" id="632" name="Picture 2"/>
          <p:cNvPicPr/>
          <p:nvPr/>
        </p:nvPicPr>
        <p:blipFill>
          <a:blip r:embed="rId2"/>
          <a:stretch>
            <a:fillRect/>
          </a:stretch>
        </p:blipFill>
        <p:spPr>
          <a:xfrm>
            <a:off x="1905120" y="685800"/>
            <a:ext cx="4570920" cy="4570920"/>
          </a:xfrm>
          <a:prstGeom prst="rect">
            <a:avLst/>
          </a:prstGeom>
        </p:spPr>
      </p:pic>
      <p:sp>
        <p:nvSpPr>
          <p:cNvPr id="633" name="CustomShape 2"/>
          <p:cNvSpPr/>
          <p:nvPr/>
        </p:nvSpPr>
        <p:spPr>
          <a:xfrm>
            <a:off x="685800" y="4572000"/>
            <a:ext cx="7619040" cy="1796040"/>
          </a:xfrm>
          <a:prstGeom prst="rect">
            <a:avLst/>
          </a:prstGeom>
        </p:spPr>
        <p:txBody>
          <a:bodyPr bIns="45000" lIns="90000" rIns="90000" tIns="45000"/>
          <a:p>
            <a:pPr algn="ctr"/>
            <a:r>
              <a:rPr b="1" lang="fr-FR" sz="2400">
                <a:solidFill>
                  <a:srgbClr val="000000"/>
                </a:solidFill>
                <a:latin typeface="Times New Roman"/>
                <a:ea typeface="ＭＳ Ｐゴシック"/>
              </a:rPr>
              <a:t>Using libtool</a:t>
            </a:r>
            <a:endParaRPr/>
          </a:p>
          <a:p>
            <a:pPr algn="ctr"/>
            <a:endParaRPr/>
          </a:p>
          <a:p>
            <a:pPr algn="ct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uses libtool</a:t>
            </a:r>
            <a:endParaRPr/>
          </a:p>
        </p:txBody>
      </p:sp>
      <p:pic>
        <p:nvPicPr>
          <p:cNvPr descr="" id="634" name="Picture 2"/>
          <p:cNvPicPr/>
          <p:nvPr/>
        </p:nvPicPr>
        <p:blipFill>
          <a:blip r:embed="rId3"/>
          <a:stretch>
            <a:fillRect/>
          </a:stretch>
        </p:blipFill>
        <p:spPr>
          <a:xfrm>
            <a:off x="3505320" y="5029200"/>
            <a:ext cx="1904040" cy="951480"/>
          </a:xfrm>
          <a:prstGeom prst="rect">
            <a:avLst/>
          </a:prstGeom>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27" name="Picture 29"/>
          <p:cNvPicPr/>
          <p:nvPr/>
        </p:nvPicPr>
        <p:blipFill>
          <a:blip r:embed="rId1"/>
          <a:stretch>
            <a:fillRect/>
          </a:stretch>
        </p:blipFill>
        <p:spPr>
          <a:xfrm>
            <a:off x="271440" y="22320"/>
            <a:ext cx="649800" cy="656280"/>
          </a:xfrm>
          <a:prstGeom prst="rect">
            <a:avLst/>
          </a:prstGeom>
        </p:spPr>
      </p:pic>
      <p:sp>
        <p:nvSpPr>
          <p:cNvPr id="128" name="CustomShape 1"/>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
        <p:nvSpPr>
          <p:cNvPr id="129" name="CustomShape 2"/>
          <p:cNvSpPr/>
          <p:nvPr/>
        </p:nvSpPr>
        <p:spPr>
          <a:xfrm>
            <a:off x="201240" y="652320"/>
            <a:ext cx="8609400" cy="6298920"/>
          </a:xfrm>
          <a:prstGeom prst="rect">
            <a:avLst/>
          </a:prstGeom>
        </p:spPr>
        <p:txBody>
          <a:bodyPr bIns="45000" lIns="90000" rIns="90000" tIns="45000"/>
          <a:p>
            <a:pPr>
              <a:buSzPct val="45000"/>
              <a:buFont charset="2" typeface="Wingdings"/>
              <a:buChar char=""/>
            </a:pPr>
            <a:r>
              <a:rPr lang="fr-FR" sz="1400">
                <a:solidFill>
                  <a:srgbClr val="000000"/>
                </a:solidFill>
                <a:latin typeface="Times New Roman"/>
                <a:ea typeface="ＭＳ Ｐゴシック"/>
              </a:rPr>
              <a:t>Autotools is a collection of  OSS tools :</a:t>
            </a:r>
            <a:endParaRPr/>
          </a:p>
          <a:p>
            <a:endParaRPr/>
          </a:p>
          <a:p>
            <a:pPr lvl="1">
              <a:buSzPct val="45000"/>
              <a:buFont charset="2" typeface="Wingdings"/>
              <a:buChar char=""/>
            </a:pPr>
            <a:r>
              <a:rPr b="1" lang="fr-FR" sz="1000">
                <a:solidFill>
                  <a:srgbClr val="000000"/>
                </a:solidFill>
                <a:latin typeface="Times New Roman"/>
                <a:ea typeface="ＭＳ Ｐゴシック"/>
              </a:rPr>
              <a:t>GNU Automake</a:t>
            </a:r>
            <a:r>
              <a:rPr lang="fr-FR" sz="1000">
                <a:solidFill>
                  <a:srgbClr val="000000"/>
                </a:solidFill>
                <a:latin typeface="Times New Roman"/>
                <a:ea typeface="ＭＳ Ｐゴシック"/>
              </a:rPr>
              <a:t> is a tool for automatically generating `Makefile.in' files compliant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with the GNU Coding Standards. </a:t>
            </a:r>
            <a:endParaRPr/>
          </a:p>
          <a:p>
            <a:r>
              <a:rPr lang="fr-FR" sz="1000">
                <a:solidFill>
                  <a:srgbClr val="000000"/>
                </a:solidFill>
                <a:latin typeface="Times New Roman"/>
                <a:ea typeface="ＭＳ Ｐゴシック"/>
              </a:rPr>
              <a:t>	</a:t>
            </a:r>
            <a:r>
              <a:rPr b="1" lang="fr-FR" sz="1000" u="sng">
                <a:solidFill>
                  <a:srgbClr val="000000"/>
                </a:solidFill>
                <a:latin typeface="Times New Roman"/>
                <a:ea typeface="ＭＳ Ｐゴシック"/>
                <a:hlinkClick r:id="rId2"/>
              </a:rPr>
              <a:t>http://www.gnu.org/software/automake/</a:t>
            </a:r>
            <a:endParaRPr/>
          </a:p>
          <a:p>
            <a:endParaRPr/>
          </a:p>
          <a:p>
            <a:r>
              <a:rPr b="1" lang="fr-FR" sz="1000">
                <a:solidFill>
                  <a:srgbClr val="000000"/>
                </a:solidFill>
                <a:latin typeface="Times New Roman"/>
                <a:ea typeface="ＭＳ Ｐゴシック"/>
              </a:rPr>
              <a:t>GNU</a:t>
            </a:r>
            <a:r>
              <a:rPr lang="fr-FR" sz="1000">
                <a:solidFill>
                  <a:srgbClr val="000000"/>
                </a:solidFill>
                <a:latin typeface="Times New Roman"/>
                <a:ea typeface="ＭＳ Ｐゴシック"/>
              </a:rPr>
              <a:t> </a:t>
            </a:r>
            <a:r>
              <a:rPr b="1" lang="fr-FR" sz="1000">
                <a:solidFill>
                  <a:srgbClr val="000000"/>
                </a:solidFill>
                <a:latin typeface="Times New Roman"/>
                <a:ea typeface="ＭＳ Ｐゴシック"/>
              </a:rPr>
              <a:t>Autoconf</a:t>
            </a:r>
            <a:r>
              <a:rPr lang="fr-FR" sz="1000">
                <a:solidFill>
                  <a:srgbClr val="000000"/>
                </a:solidFill>
                <a:latin typeface="Times New Roman"/>
                <a:ea typeface="ＭＳ Ｐゴシック"/>
              </a:rPr>
              <a:t> is an extensible package of M4 macros that produce shell scripts to automatically configure software source code packages. These scripts can adapt the packages to many kinds of UNIX-like systems without manual user intervention. Autoconf creates a configuration script for a package from a template file that lists the operating system features that the package can use, in the form of M4 macro calls.</a:t>
            </a:r>
            <a:endParaRPr/>
          </a:p>
          <a:p>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Producing configuration scripts using Autoconf requires </a:t>
            </a:r>
            <a:r>
              <a:rPr lang="fr-FR" sz="1000" u="sng">
                <a:solidFill>
                  <a:srgbClr val="000000"/>
                </a:solidFill>
                <a:latin typeface="Times New Roman"/>
                <a:ea typeface="ＭＳ Ｐゴシック"/>
                <a:hlinkClick r:id="rId3"/>
              </a:rPr>
              <a:t>GNU M4</a:t>
            </a:r>
            <a:r>
              <a:rPr lang="fr-FR" sz="1000">
                <a:solidFill>
                  <a:srgbClr val="000000"/>
                </a:solidFill>
                <a:latin typeface="Times New Roman"/>
                <a:ea typeface="ＭＳ Ｐゴシック"/>
              </a:rPr>
              <a:t>. You should install GNU M4 (at least version 1.4.6, although 1.4.13  or later is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recommended) before configuring Autoconf, so that Autoconf's configure script can find it. The  configuration scripts produced by Autoconf are self-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contained, so their users do not need to have Autoconf (or GNU M4).</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b="1" lang="fr-FR" sz="1000" u="sng">
                <a:solidFill>
                  <a:srgbClr val="000000"/>
                </a:solidFill>
                <a:latin typeface="Times New Roman"/>
                <a:ea typeface="ＭＳ Ｐゴシック"/>
                <a:hlinkClick r:id="rId4"/>
              </a:rPr>
              <a:t>http://www.gnu.org/software/autoconf/</a:t>
            </a:r>
            <a:endParaRPr/>
          </a:p>
          <a:p>
            <a:endParaRPr/>
          </a:p>
          <a:p>
            <a:r>
              <a:rPr b="1" lang="fr-FR" sz="1000">
                <a:solidFill>
                  <a:srgbClr val="000000"/>
                </a:solidFill>
                <a:latin typeface="Times New Roman"/>
                <a:ea typeface="ＭＳ Ｐゴシック"/>
              </a:rPr>
              <a:t>GNU</a:t>
            </a:r>
            <a:r>
              <a:rPr lang="fr-FR" sz="1000">
                <a:solidFill>
                  <a:srgbClr val="000000"/>
                </a:solidFill>
                <a:latin typeface="Times New Roman"/>
                <a:ea typeface="ＭＳ Ｐゴシック"/>
              </a:rPr>
              <a:t> </a:t>
            </a:r>
            <a:r>
              <a:rPr b="1" lang="fr-FR" sz="1000">
                <a:solidFill>
                  <a:srgbClr val="000000"/>
                </a:solidFill>
                <a:latin typeface="Times New Roman"/>
                <a:ea typeface="ＭＳ Ｐゴシック"/>
              </a:rPr>
              <a:t>libtool </a:t>
            </a:r>
            <a:r>
              <a:rPr lang="fr-FR" sz="1000">
                <a:solidFill>
                  <a:srgbClr val="000000"/>
                </a:solidFill>
                <a:latin typeface="Times New Roman"/>
                <a:ea typeface="ＭＳ Ｐゴシック"/>
              </a:rPr>
              <a:t> is a generic library support script. Libtool hides the complexity of using shared libraries behind a consistent, portable interface.</a:t>
            </a:r>
            <a:endParaRPr/>
          </a:p>
          <a:p>
            <a:r>
              <a:rPr b="1" lang="fr-FR" sz="1000" u="sng">
                <a:solidFill>
                  <a:srgbClr val="ffffff"/>
                </a:solidFill>
                <a:latin typeface="Times New Roman"/>
                <a:ea typeface="ＭＳ Ｐゴシック"/>
                <a:hlinkClick r:id="rId5"/>
              </a:rPr>
              <a:t> http://www.gnu.org/software/libtool/</a:t>
            </a:r>
            <a:endParaRPr/>
          </a:p>
          <a:p>
            <a:endParaRPr/>
          </a:p>
          <a:p>
            <a:pPr lvl="1">
              <a:buSzPct val="45000"/>
              <a:buFont charset="2" typeface="Wingdings"/>
              <a:buChar char=""/>
            </a:pPr>
            <a:r>
              <a:rPr b="1" lang="fr-FR" sz="1000">
                <a:solidFill>
                  <a:srgbClr val="000000"/>
                </a:solidFill>
                <a:latin typeface="Times New Roman"/>
                <a:ea typeface="ＭＳ Ｐゴシック"/>
              </a:rPr>
              <a:t>pkg-config</a:t>
            </a:r>
            <a:r>
              <a:rPr lang="fr-FR" sz="1000">
                <a:solidFill>
                  <a:srgbClr val="000000"/>
                </a:solidFill>
                <a:latin typeface="Times New Roman"/>
                <a:ea typeface="ＭＳ Ｐゴシック"/>
              </a:rPr>
              <a:t> is a helper tool used when compiling applications and libraries. It helps you insert the correct compiler options on the command line so an application can use  gcc -o test test.c `pkg-config --libs --cflags glib-2.0`  for instance, rather than hard-coding values on where to find glib (or other libraries). It is language-agnostic, so it can be used for defining the location of documentation tools, for instance.</a:t>
            </a:r>
            <a:endParaRPr/>
          </a:p>
          <a:p>
            <a:pPr lvl="1">
              <a:buSzPct val="45000"/>
              <a:buFont charset="2" typeface="Wingdings"/>
              <a:buChar char=""/>
            </a:pPr>
            <a:r>
              <a:rPr b="1" lang="fr-FR" sz="1000" u="sng">
                <a:solidFill>
                  <a:srgbClr val="000000"/>
                </a:solidFill>
                <a:latin typeface="Times New Roman"/>
                <a:ea typeface="ＭＳ Ｐゴシック"/>
                <a:hlinkClick r:id="rId6"/>
              </a:rPr>
              <a:t> http://www.freedesktop.org/wiki/Software/pkg-config</a:t>
            </a:r>
            <a:endParaRPr/>
          </a:p>
          <a:p>
            <a:endParaRPr/>
          </a:p>
          <a:p>
            <a:pPr lvl="1">
              <a:buSzPct val="45000"/>
              <a:buFont charset="2" typeface="Wingdings"/>
              <a:buChar char=""/>
            </a:pPr>
            <a:r>
              <a:rPr lang="fr-FR" sz="1000">
                <a:solidFill>
                  <a:srgbClr val="000000"/>
                </a:solidFill>
                <a:latin typeface="Times New Roman"/>
                <a:ea typeface="ＭＳ Ｐゴシック"/>
              </a:rPr>
              <a:t> </a:t>
            </a:r>
            <a:r>
              <a:rPr b="1" lang="fr-FR" sz="1000">
                <a:solidFill>
                  <a:srgbClr val="000000"/>
                </a:solidFill>
                <a:latin typeface="Times New Roman"/>
                <a:ea typeface="ＭＳ Ｐゴシック"/>
              </a:rPr>
              <a:t>GNU M4 </a:t>
            </a:r>
            <a:r>
              <a:rPr lang="fr-FR" sz="1000">
                <a:solidFill>
                  <a:srgbClr val="000000"/>
                </a:solidFill>
                <a:latin typeface="Times New Roman"/>
                <a:ea typeface="ＭＳ Ｐゴシック"/>
              </a:rPr>
              <a:t>is an implementation of the traditional Unix macro processor. It is mostly SVR4 compatible although it has some extensions (for example, handling more than 9 positional parameters to macros). GNU M4 also has built-in functions for including files, running shell commands, doing arithmetic, etc.</a:t>
            </a:r>
            <a:endParaRPr/>
          </a:p>
          <a:p>
            <a:pPr lvl="1">
              <a:buSzPct val="45000"/>
              <a:buFont charset="2" typeface="Wingdings"/>
              <a:buChar char=""/>
            </a:pP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GNU M4 is a macro processor in the sense that it copies its input to the output expanding macros as it goes. Macros are either builtin or user-defined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and can take any number of arguments. Besides just doing macro expansion, m4 has builtin functions for including named files, running UNIX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commands, doing integer arithmetic, manipulating text in various ways, recursion etc... m4 can be used either as a front-end to a compiler or as a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macro processor in its own right. </a:t>
            </a:r>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a:t>
            </a:r>
            <a:r>
              <a:rPr b="1" lang="fr-FR" sz="1000" u="sng">
                <a:solidFill>
                  <a:srgbClr val="000000"/>
                </a:solidFill>
                <a:latin typeface="Times New Roman"/>
                <a:ea typeface="ＭＳ Ｐゴシック"/>
                <a:hlinkClick r:id="rId7"/>
              </a:rPr>
              <a:t>http://www.gnu.org/software/m4/</a:t>
            </a:r>
            <a:endParaRPr/>
          </a:p>
          <a:p>
            <a:r>
              <a:rPr b="1" lang="fr-FR" sz="1000">
                <a:solidFill>
                  <a:srgbClr val="000000"/>
                </a:solidFill>
                <a:latin typeface="Times New Roman"/>
                <a:ea typeface="ＭＳ Ｐゴシック"/>
              </a:rPr>
              <a:t>Autogen.sh</a:t>
            </a:r>
            <a:r>
              <a:rPr lang="fr-FR" sz="1000">
                <a:solidFill>
                  <a:srgbClr val="000000"/>
                </a:solidFill>
                <a:latin typeface="Times New Roman"/>
                <a:ea typeface="ＭＳ Ｐゴシック"/>
              </a:rPr>
              <a:t> (a.k.a. buildconf) provides automatic build system preparation and is generally very useful to projects that use the GNU build system (i.e. the GNU autotools: autoconf, automake, and libtool).</a:t>
            </a:r>
            <a:endParaRPr/>
          </a:p>
          <a:p>
            <a:pPr lvl="1">
              <a:buSzPct val="45000"/>
              <a:buFont charset="2" typeface="Wingdings"/>
              <a:buChar char=""/>
            </a:pPr>
            <a:r>
              <a:rPr b="1" lang="fr-FR" sz="1000" u="sng">
                <a:solidFill>
                  <a:srgbClr val="ccccff"/>
                </a:solidFill>
                <a:latin typeface="Trebuchet MS"/>
                <a:ea typeface="ＭＳ Ｐゴシック"/>
                <a:hlinkClick r:id="rId8"/>
              </a:rPr>
              <a:t> http://buildconf.brlcad.org/</a:t>
            </a:r>
            <a:endParaRPr/>
          </a:p>
          <a:p>
            <a:endParaRPr/>
          </a:p>
          <a:p>
            <a:pPr lvl="1">
              <a:buSzPct val="45000"/>
              <a:buFont charset="2" typeface="Wingdings"/>
              <a:buChar char=""/>
            </a:pPr>
            <a:r>
              <a:rPr lang="fr-FR" sz="1000">
                <a:solidFill>
                  <a:srgbClr val="000000"/>
                </a:solidFill>
                <a:latin typeface="Times New Roman"/>
                <a:ea typeface="ＭＳ Ｐゴシック"/>
              </a:rPr>
              <a:t>A </a:t>
            </a:r>
            <a:r>
              <a:rPr b="1" lang="fr-FR" sz="1000">
                <a:solidFill>
                  <a:srgbClr val="000000"/>
                </a:solidFill>
                <a:latin typeface="Times New Roman"/>
                <a:ea typeface="ＭＳ Ｐゴシック"/>
              </a:rPr>
              <a:t>toolchain</a:t>
            </a:r>
            <a:r>
              <a:rPr lang="fr-FR" sz="1000">
                <a:solidFill>
                  <a:srgbClr val="000000"/>
                </a:solidFill>
                <a:latin typeface="Times New Roman"/>
                <a:ea typeface="ＭＳ Ｐゴシック"/>
              </a:rPr>
              <a:t> (GNU or other) that include binutils.</a:t>
            </a:r>
            <a:endParaRPr/>
          </a:p>
          <a:p>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35" name="Picture 29"/>
          <p:cNvPicPr/>
          <p:nvPr/>
        </p:nvPicPr>
        <p:blipFill>
          <a:blip r:embed="rId1"/>
          <a:stretch>
            <a:fillRect/>
          </a:stretch>
        </p:blipFill>
        <p:spPr>
          <a:xfrm>
            <a:off x="271440" y="22320"/>
            <a:ext cx="649800" cy="656280"/>
          </a:xfrm>
          <a:prstGeom prst="rect">
            <a:avLst/>
          </a:prstGeom>
        </p:spPr>
      </p:pic>
      <p:sp>
        <p:nvSpPr>
          <p:cNvPr id="636"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37" name="CustomShape 2"/>
          <p:cNvSpPr/>
          <p:nvPr/>
        </p:nvSpPr>
        <p:spPr>
          <a:xfrm>
            <a:off x="228600" y="1447920"/>
            <a:ext cx="8609400" cy="1581480"/>
          </a:xfrm>
          <a:prstGeom prst="rect">
            <a:avLst/>
          </a:prstGeom>
        </p:spPr>
        <p:txBody>
          <a:bodyPr bIns="45000" lIns="90000" rIns="90000" tIns="45000"/>
          <a:p>
            <a:r>
              <a:rPr lang="fr-FR" sz="1400">
                <a:solidFill>
                  <a:srgbClr val="000000"/>
                </a:solidFill>
                <a:latin typeface="Times New Roman"/>
                <a:ea typeface="ＭＳ Ｐゴシック"/>
              </a:rPr>
              <a:t>GNU Libtool simplifies your job by encapsulating both the platform-specific dependencies, and the user interface, in a single script. GNU Libtool is designed so that the complete functionality of each host type is available via a generic interface, but nasty quirks are hidden from the programmer.</a:t>
            </a:r>
            <a:endParaRPr/>
          </a:p>
          <a:p>
            <a:endParaRPr/>
          </a:p>
          <a:p>
            <a:r>
              <a:rPr lang="fr-FR" sz="1400">
                <a:solidFill>
                  <a:srgbClr val="000000"/>
                </a:solidFill>
                <a:latin typeface="Times New Roman"/>
                <a:ea typeface="ＭＳ Ｐゴシック"/>
              </a:rPr>
              <a:t>GNU Libtool's consistent interface is reassuring... users don't need to read obscure documentation in order to have their favorite source package build shared libraries. They just run your package configure script (or equivalent), and libtool does all the dirty work.</a:t>
            </a:r>
            <a:endParaRPr/>
          </a:p>
        </p:txBody>
      </p:sp>
      <p:sp>
        <p:nvSpPr>
          <p:cNvPr id="638" name="CustomShape 3"/>
          <p:cNvSpPr/>
          <p:nvPr/>
        </p:nvSpPr>
        <p:spPr>
          <a:xfrm>
            <a:off x="330120" y="838080"/>
            <a:ext cx="29462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What libtool can do :</a:t>
            </a:r>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39" name="Picture 29"/>
          <p:cNvPicPr/>
          <p:nvPr/>
        </p:nvPicPr>
        <p:blipFill>
          <a:blip r:embed="rId1"/>
          <a:stretch>
            <a:fillRect/>
          </a:stretch>
        </p:blipFill>
        <p:spPr>
          <a:xfrm>
            <a:off x="271440" y="22320"/>
            <a:ext cx="649800" cy="656280"/>
          </a:xfrm>
          <a:prstGeom prst="rect">
            <a:avLst/>
          </a:prstGeom>
        </p:spPr>
      </p:pic>
      <p:sp>
        <p:nvSpPr>
          <p:cNvPr id="640"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41" name="CustomShape 2"/>
          <p:cNvSpPr/>
          <p:nvPr/>
        </p:nvSpPr>
        <p:spPr>
          <a:xfrm>
            <a:off x="237960" y="609480"/>
            <a:ext cx="25588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Libtool is a tool used:</a:t>
            </a:r>
            <a:endParaRPr/>
          </a:p>
        </p:txBody>
      </p:sp>
      <p:sp>
        <p:nvSpPr>
          <p:cNvPr id="642" name="CustomShape 3"/>
          <p:cNvSpPr/>
          <p:nvPr/>
        </p:nvSpPr>
        <p:spPr>
          <a:xfrm>
            <a:off x="239040" y="3577680"/>
            <a:ext cx="34930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Motivation for writing libtool :</a:t>
            </a:r>
            <a:endParaRPr/>
          </a:p>
        </p:txBody>
      </p:sp>
      <p:sp>
        <p:nvSpPr>
          <p:cNvPr id="643" name="CustomShape 4"/>
          <p:cNvSpPr/>
          <p:nvPr/>
        </p:nvSpPr>
        <p:spPr>
          <a:xfrm>
            <a:off x="228600" y="1011960"/>
            <a:ext cx="8685720" cy="2526120"/>
          </a:xfrm>
          <a:prstGeom prst="rect">
            <a:avLst/>
          </a:prstGeom>
        </p:spPr>
        <p:txBody>
          <a:bodyPr bIns="45000" lIns="90000" rIns="90000" tIns="45000"/>
          <a:p>
            <a:pPr algn="just"/>
            <a:r>
              <a:rPr lang="fr-FR" sz="1000">
                <a:solidFill>
                  <a:srgbClr val="000000"/>
                </a:solidFill>
                <a:latin typeface="Times New Roman"/>
                <a:ea typeface="ＭＳ Ｐゴシック"/>
              </a:rPr>
              <a:t>The following issues need to be addressed in any reusable shared library system, specifically libtool:</a:t>
            </a:r>
            <a:endParaRPr/>
          </a:p>
          <a:p>
            <a:pPr algn="just"/>
            <a:endParaRPr/>
          </a:p>
          <a:p>
            <a:pPr algn="just"/>
            <a:r>
              <a:rPr lang="fr-FR" sz="1000">
                <a:solidFill>
                  <a:srgbClr val="000000"/>
                </a:solidFill>
                <a:latin typeface="Times New Roman"/>
                <a:ea typeface="ＭＳ Ｐゴシック"/>
              </a:rPr>
              <a:t>The package installer should be able to control what sort of libraries are built.</a:t>
            </a:r>
            <a:endParaRPr/>
          </a:p>
          <a:p>
            <a:pPr algn="just"/>
            <a:endParaRPr/>
          </a:p>
          <a:p>
            <a:pPr algn="just"/>
            <a:r>
              <a:rPr lang="fr-FR" sz="1000">
                <a:solidFill>
                  <a:srgbClr val="000000"/>
                </a:solidFill>
                <a:latin typeface="Times New Roman"/>
                <a:ea typeface="ＭＳ Ｐゴシック"/>
              </a:rPr>
              <a:t>It can be tricky to run dynamically linked programs whose libraries have not yet been installed. LD_LIBRARY_PATH must be set properly (if it is supported), or programs fail to run.</a:t>
            </a:r>
            <a:endParaRPr/>
          </a:p>
          <a:p>
            <a:pPr algn="just"/>
            <a:endParaRPr/>
          </a:p>
          <a:p>
            <a:pPr algn="just"/>
            <a:r>
              <a:rPr lang="fr-FR" sz="1000">
                <a:solidFill>
                  <a:srgbClr val="000000"/>
                </a:solidFill>
                <a:latin typeface="Times New Roman"/>
                <a:ea typeface="ＭＳ Ｐゴシック"/>
              </a:rPr>
              <a:t>The system must operate consistently even on hosts that don't support shared libraries.</a:t>
            </a:r>
            <a:endParaRPr/>
          </a:p>
          <a:p>
            <a:pPr algn="just"/>
            <a:endParaRPr/>
          </a:p>
          <a:p>
            <a:pPr algn="just"/>
            <a:r>
              <a:rPr lang="fr-FR" sz="1000">
                <a:solidFill>
                  <a:srgbClr val="000000"/>
                </a:solidFill>
                <a:latin typeface="Times New Roman"/>
                <a:ea typeface="ＭＳ Ｐゴシック"/>
              </a:rPr>
              <a:t>The commands required to build shared libraries may differ wildly from host to host. These need to be determined at configure time in a consistent way. It is not always obvious with what prefix or suffix a shared library should be installed. This makes it difficult for Makefile rules, since they generally assume that file names are the same from host to host.</a:t>
            </a:r>
            <a:endParaRPr/>
          </a:p>
          <a:p>
            <a:pPr algn="just"/>
            <a:endParaRPr/>
          </a:p>
          <a:p>
            <a:pPr algn="just"/>
            <a:r>
              <a:rPr lang="fr-FR" sz="1000">
                <a:solidFill>
                  <a:srgbClr val="000000"/>
                </a:solidFill>
                <a:latin typeface="Times New Roman"/>
                <a:ea typeface="ＭＳ Ｐゴシック"/>
              </a:rPr>
              <a:t>The system needs a simple library version number abstraction, so that shared libraries can be upgraded in place. The programmer should be informed how to design the interfaces to the library to maximize binary compatibility. The install Makefile target should warn the package installer to set the proper environment variables (LD_LIBRARY_PATH or equivalent), or run ldconfig.</a:t>
            </a:r>
            <a:endParaRPr/>
          </a:p>
        </p:txBody>
      </p:sp>
      <p:sp>
        <p:nvSpPr>
          <p:cNvPr id="644" name="CustomShape 5"/>
          <p:cNvSpPr/>
          <p:nvPr/>
        </p:nvSpPr>
        <p:spPr>
          <a:xfrm>
            <a:off x="228600" y="4038480"/>
            <a:ext cx="8685720" cy="2526120"/>
          </a:xfrm>
          <a:prstGeom prst="rect">
            <a:avLst/>
          </a:prstGeom>
        </p:spPr>
        <p:txBody>
          <a:bodyPr bIns="45000" lIns="90000" rIns="90000" tIns="45000"/>
          <a:p>
            <a:pPr algn="just"/>
            <a:r>
              <a:rPr lang="fr-FR" sz="1000">
                <a:solidFill>
                  <a:srgbClr val="000000"/>
                </a:solidFill>
                <a:latin typeface="Times New Roman"/>
                <a:ea typeface="ＭＳ Ｐゴシック"/>
              </a:rPr>
              <a:t>Since early 1995, several different GNU developers have recognized the importance of having shared library support for their packages. The primary motivation for such a change is to encourage modularity and reuse of code (both conceptually and physically) in GNU programs.</a:t>
            </a:r>
            <a:endParaRPr/>
          </a:p>
          <a:p>
            <a:pPr algn="just"/>
            <a:endParaRPr/>
          </a:p>
          <a:p>
            <a:pPr algn="just"/>
            <a:r>
              <a:rPr lang="fr-FR" sz="1000">
                <a:solidFill>
                  <a:srgbClr val="000000"/>
                </a:solidFill>
                <a:latin typeface="Times New Roman"/>
                <a:ea typeface="ＭＳ Ｐゴシック"/>
              </a:rPr>
              <a:t>Such a demand means that the way libraries are built in GNU packages needs to be general, to allow for any library type the package installer might want. The problem is compounded by the absence of a standard procedure for creating shared libraries on different platforms.</a:t>
            </a:r>
            <a:endParaRPr/>
          </a:p>
          <a:p>
            <a:pPr algn="just"/>
            <a:endParaRPr/>
          </a:p>
          <a:p>
            <a:pPr algn="just"/>
            <a:r>
              <a:rPr lang="fr-FR" sz="1000">
                <a:solidFill>
                  <a:srgbClr val="000000"/>
                </a:solidFill>
                <a:latin typeface="Times New Roman"/>
                <a:ea typeface="ＭＳ Ｐゴシック"/>
              </a:rPr>
              <a:t>The following sections outline the major issues facing shared library support in GNU, and how shared library support could be standardized with libtool.</a:t>
            </a:r>
            <a:endParaRPr/>
          </a:p>
          <a:p>
            <a:pPr algn="just"/>
            <a:endParaRPr/>
          </a:p>
          <a:p>
            <a:pPr algn="just"/>
            <a:r>
              <a:rPr lang="fr-FR" sz="1000">
                <a:solidFill>
                  <a:srgbClr val="000000"/>
                </a:solidFill>
                <a:latin typeface="Times New Roman"/>
                <a:ea typeface="ＭＳ Ｐゴシック"/>
              </a:rPr>
              <a:t>The following specifications were used in developing and evaluating this system:</a:t>
            </a:r>
            <a:endParaRPr/>
          </a:p>
          <a:p>
            <a:pPr algn="just"/>
            <a:endParaRPr/>
          </a:p>
          <a:p>
            <a:pPr algn="just"/>
            <a:r>
              <a:rPr lang="fr-FR" sz="1000">
                <a:solidFill>
                  <a:srgbClr val="000000"/>
                </a:solidFill>
                <a:latin typeface="Times New Roman"/>
                <a:ea typeface="ＭＳ Ｐゴシック"/>
              </a:rPr>
              <a:t>The system must be as elegant as possible.</a:t>
            </a:r>
            <a:endParaRPr/>
          </a:p>
          <a:p>
            <a:pPr algn="just"/>
            <a:endParaRPr/>
          </a:p>
          <a:p>
            <a:pPr algn="just"/>
            <a:r>
              <a:rPr lang="fr-FR" sz="1000">
                <a:solidFill>
                  <a:srgbClr val="000000"/>
                </a:solidFill>
                <a:latin typeface="Times New Roman"/>
                <a:ea typeface="ＭＳ Ｐゴシック"/>
              </a:rPr>
              <a:t>The system must be fully integrated with the GNU Autoconf and Automake utilities, so that it will be easy for GNU maintainers to use. However, the system must not require these tools, so that it can be used by non-GNU packages.</a:t>
            </a:r>
            <a:endParaRPr/>
          </a:p>
          <a:p>
            <a:pPr algn="just"/>
            <a:endParaRPr/>
          </a:p>
          <a:p>
            <a:pPr algn="just"/>
            <a:r>
              <a:rPr lang="fr-FR" sz="1000">
                <a:solidFill>
                  <a:srgbClr val="000000"/>
                </a:solidFill>
                <a:latin typeface="Times New Roman"/>
                <a:ea typeface="ＭＳ Ｐゴシック"/>
              </a:rPr>
              <a:t>Portability to other (non-GNU) architectures and tools is desirable.</a:t>
            </a:r>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45" name="Picture 29"/>
          <p:cNvPicPr/>
          <p:nvPr/>
        </p:nvPicPr>
        <p:blipFill>
          <a:blip r:embed="rId1"/>
          <a:stretch>
            <a:fillRect/>
          </a:stretch>
        </p:blipFill>
        <p:spPr>
          <a:xfrm>
            <a:off x="271440" y="22320"/>
            <a:ext cx="649800" cy="656280"/>
          </a:xfrm>
          <a:prstGeom prst="rect">
            <a:avLst/>
          </a:prstGeom>
        </p:spPr>
      </p:pic>
      <p:sp>
        <p:nvSpPr>
          <p:cNvPr id="646"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47" name="CustomShape 2"/>
          <p:cNvSpPr/>
          <p:nvPr/>
        </p:nvSpPr>
        <p:spPr>
          <a:xfrm>
            <a:off x="688680" y="2493360"/>
            <a:ext cx="873360" cy="394560"/>
          </a:xfrm>
          <a:prstGeom prst="rect">
            <a:avLst/>
          </a:prstGeom>
        </p:spPr>
        <p:txBody>
          <a:bodyPr bIns="45000" lIns="90000" rIns="90000" tIns="45000" wrap="none"/>
          <a:p>
            <a:r>
              <a:rPr b="1" lang="fr-FR" sz="2000">
                <a:solidFill>
                  <a:srgbClr val="000000"/>
                </a:solidFill>
                <a:latin typeface="Times New Roman"/>
                <a:ea typeface="ＭＳ Ｐゴシック"/>
              </a:rPr>
              <a:t>libtool</a:t>
            </a:r>
            <a:endParaRPr/>
          </a:p>
        </p:txBody>
      </p:sp>
      <p:cxnSp>
        <p:nvCxnSpPr>
          <p:cNvPr id="648" name="Line 3"/>
          <p:cNvCxnSpPr/>
          <p:nvPr/>
        </p:nvCxnSpPr>
        <p:spPr>
          <xfrm>
            <a:off x="0" y="0"/>
            <a:ext cx="360" cy="360"/>
          </xfrm>
          <a:prstGeom prst="line">
            <a:avLst/>
          </a:prstGeom>
          <a:ln w="25560">
            <a:solidFill>
              <a:srgbClr val="000000"/>
            </a:solidFill>
            <a:round/>
            <a:tailEnd len="med" type="triangle" w="med"/>
          </a:ln>
        </p:spPr>
      </p:cxnSp>
      <p:sp>
        <p:nvSpPr>
          <p:cNvPr id="649" name="CustomShape 4"/>
          <p:cNvSpPr/>
          <p:nvPr/>
        </p:nvSpPr>
        <p:spPr>
          <a:xfrm>
            <a:off x="3077640" y="2438280"/>
            <a:ext cx="4932000" cy="333000"/>
          </a:xfrm>
          <a:prstGeom prst="rect">
            <a:avLst/>
          </a:prstGeom>
        </p:spPr>
        <p:txBody>
          <a:bodyPr bIns="45000" lIns="90000" rIns="90000" tIns="45000" wrap="none"/>
          <a:p>
            <a:r>
              <a:rPr lang="fr-FR" sz="1600">
                <a:solidFill>
                  <a:srgbClr val="000000"/>
                </a:solidFill>
                <a:latin typeface="Times New Roman"/>
                <a:ea typeface="ＭＳ Ｐゴシック"/>
              </a:rPr>
              <a:t>libtool mode=</a:t>
            </a:r>
            <a:r>
              <a:rPr b="1" lang="fr-FR" sz="1600">
                <a:solidFill>
                  <a:srgbClr val="000000"/>
                </a:solidFill>
                <a:latin typeface="Times New Roman"/>
                <a:ea typeface="ＭＳ Ｐゴシック"/>
              </a:rPr>
              <a:t>link</a:t>
            </a:r>
            <a:r>
              <a:rPr lang="fr-FR" sz="1600">
                <a:solidFill>
                  <a:srgbClr val="000000"/>
                </a:solidFill>
                <a:latin typeface="Times New Roman"/>
                <a:ea typeface="ＭＳ Ｐゴシック"/>
              </a:rPr>
              <a:t> CC=sh4-linux-gcc .libs/foo.o –o foobin</a:t>
            </a:r>
            <a:endParaRPr/>
          </a:p>
        </p:txBody>
      </p:sp>
      <p:sp>
        <p:nvSpPr>
          <p:cNvPr id="650" name="CustomShape 5"/>
          <p:cNvSpPr/>
          <p:nvPr/>
        </p:nvSpPr>
        <p:spPr>
          <a:xfrm>
            <a:off x="3170880" y="4343400"/>
            <a:ext cx="1857960" cy="333000"/>
          </a:xfrm>
          <a:prstGeom prst="rect">
            <a:avLst/>
          </a:prstGeom>
        </p:spPr>
        <p:txBody>
          <a:bodyPr bIns="45000" lIns="90000" rIns="90000" tIns="45000" wrap="none"/>
          <a:p>
            <a:r>
              <a:rPr lang="fr-FR" sz="1600">
                <a:solidFill>
                  <a:srgbClr val="000000"/>
                </a:solidFill>
                <a:latin typeface="Times New Roman"/>
                <a:ea typeface="ＭＳ Ｐゴシック"/>
              </a:rPr>
              <a:t>libtool mode=</a:t>
            </a:r>
            <a:r>
              <a:rPr b="1" lang="fr-FR" sz="1600">
                <a:solidFill>
                  <a:srgbClr val="000000"/>
                </a:solidFill>
                <a:latin typeface="Times New Roman"/>
                <a:ea typeface="ＭＳ Ｐゴシック"/>
              </a:rPr>
              <a:t>install</a:t>
            </a:r>
            <a:endParaRPr/>
          </a:p>
        </p:txBody>
      </p:sp>
      <p:cxnSp>
        <p:nvCxnSpPr>
          <p:cNvPr id="651" name="Line 6"/>
          <p:cNvCxnSpPr/>
          <p:nvPr/>
        </p:nvCxnSpPr>
        <p:spPr>
          <xfrm>
            <a:off x="0" y="0"/>
            <a:ext cx="360" cy="360"/>
          </xfrm>
          <a:prstGeom prst="line">
            <a:avLst/>
          </a:prstGeom>
          <a:ln w="25560">
            <a:solidFill>
              <a:srgbClr val="000000"/>
            </a:solidFill>
            <a:round/>
            <a:tailEnd len="med" type="triangle" w="med"/>
          </a:ln>
        </p:spPr>
      </p:cxnSp>
      <p:cxnSp>
        <p:nvCxnSpPr>
          <p:cNvPr id="652" name="Line 7"/>
          <p:cNvCxnSpPr/>
          <p:nvPr/>
        </p:nvCxnSpPr>
        <p:spPr>
          <xfrm>
            <a:off x="0" y="0"/>
            <a:ext cx="360" cy="360"/>
          </xfrm>
          <a:prstGeom prst="line">
            <a:avLst/>
          </a:prstGeom>
          <a:ln w="25560">
            <a:solidFill>
              <a:srgbClr val="000000"/>
            </a:solidFill>
            <a:round/>
            <a:tailEnd len="med" type="triangle" w="med"/>
          </a:ln>
        </p:spPr>
      </p:cxnSp>
      <p:cxnSp>
        <p:nvCxnSpPr>
          <p:cNvPr id="653" name="Line 8"/>
          <p:cNvCxnSpPr/>
          <p:nvPr/>
        </p:nvCxnSpPr>
        <p:spPr>
          <xfrm>
            <a:off x="0" y="0"/>
            <a:ext cx="360" cy="360"/>
          </xfrm>
          <a:prstGeom prst="line">
            <a:avLst/>
          </a:prstGeom>
          <a:ln w="25560">
            <a:solidFill>
              <a:srgbClr val="000000"/>
            </a:solidFill>
            <a:round/>
            <a:tailEnd len="med" type="triangle" w="med"/>
          </a:ln>
        </p:spPr>
      </p:cxnSp>
      <p:sp>
        <p:nvSpPr>
          <p:cNvPr id="654" name="CustomShape 9"/>
          <p:cNvSpPr/>
          <p:nvPr/>
        </p:nvSpPr>
        <p:spPr>
          <a:xfrm>
            <a:off x="3200400" y="947880"/>
            <a:ext cx="5561640" cy="333000"/>
          </a:xfrm>
          <a:prstGeom prst="rect">
            <a:avLst/>
          </a:prstGeom>
        </p:spPr>
        <p:txBody>
          <a:bodyPr bIns="45000" lIns="90000" rIns="90000" tIns="45000"/>
          <a:p>
            <a:r>
              <a:rPr lang="fr-FR" sz="1600">
                <a:solidFill>
                  <a:srgbClr val="000000"/>
                </a:solidFill>
                <a:latin typeface="Times New Roman"/>
                <a:ea typeface="ＭＳ Ｐゴシック"/>
              </a:rPr>
              <a:t>libtool mode=</a:t>
            </a:r>
            <a:r>
              <a:rPr b="1" lang="fr-FR" sz="1600">
                <a:solidFill>
                  <a:srgbClr val="000000"/>
                </a:solidFill>
                <a:latin typeface="Times New Roman"/>
                <a:ea typeface="ＭＳ Ｐゴシック"/>
              </a:rPr>
              <a:t>compil</a:t>
            </a:r>
            <a:r>
              <a:rPr lang="fr-FR" sz="1600">
                <a:solidFill>
                  <a:srgbClr val="000000"/>
                </a:solidFill>
                <a:latin typeface="Times New Roman"/>
                <a:ea typeface="ＭＳ Ｐゴシック"/>
              </a:rPr>
              <a:t>e CC=sh4-linux-gcc –c foo.c -o .libs/foo.o</a:t>
            </a:r>
            <a:endParaRPr/>
          </a:p>
        </p:txBody>
      </p:sp>
      <p:cxnSp>
        <p:nvCxnSpPr>
          <p:cNvPr id="655" name="Line 10"/>
          <p:cNvCxnSpPr/>
          <p:nvPr/>
        </p:nvCxnSpPr>
        <p:spPr>
          <xfrm>
            <a:off x="0" y="0"/>
            <a:ext cx="360" cy="360"/>
          </xfrm>
          <a:prstGeom prst="line">
            <a:avLst/>
          </a:prstGeom>
          <a:ln w="25560">
            <a:solidFill>
              <a:srgbClr val="000000"/>
            </a:solidFill>
            <a:round/>
            <a:tailEnd len="med" type="triangle" w="med"/>
          </a:ln>
        </p:spPr>
      </p:cxnSp>
      <p:sp>
        <p:nvSpPr>
          <p:cNvPr id="656" name="CustomShape 11"/>
          <p:cNvSpPr/>
          <p:nvPr/>
        </p:nvSpPr>
        <p:spPr>
          <a:xfrm>
            <a:off x="236520" y="5162400"/>
            <a:ext cx="268560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Suffix used by libtool :</a:t>
            </a:r>
            <a:endParaRPr/>
          </a:p>
        </p:txBody>
      </p:sp>
      <p:sp>
        <p:nvSpPr>
          <p:cNvPr id="657" name="CustomShape 12"/>
          <p:cNvSpPr/>
          <p:nvPr/>
        </p:nvSpPr>
        <p:spPr>
          <a:xfrm>
            <a:off x="3581280" y="2712240"/>
            <a:ext cx="4570920" cy="1612440"/>
          </a:xfrm>
          <a:prstGeom prst="rect">
            <a:avLst/>
          </a:prstGeom>
        </p:spPr>
        <p:txBody>
          <a:bodyPr bIns="45000" lIns="90000" rIns="90000" tIns="45000"/>
          <a:p>
            <a:r>
              <a:rPr lang="fr-FR" sz="1000">
                <a:solidFill>
                  <a:srgbClr val="000000"/>
                </a:solidFill>
                <a:latin typeface="Times New Roman"/>
                <a:ea typeface="ＭＳ Ｐゴシック"/>
              </a:rPr>
              <a:t>$ libtool --mode=link gcc -g -O -o libhello.la foo.o hello.o</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Warning: Linking the shared library libhello.la against the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 non-libtool objects foo.o hello.o is not portable!</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ar cru .libs/libhello.a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ranlib .libs/libhello.a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creating libhello.la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(cd .libs &amp;&amp; rm -f libhello.la &amp;&amp; ln -s ../libhello.la libhello.la)</a:t>
            </a:r>
            <a:endParaRPr/>
          </a:p>
          <a:p>
            <a:endParaRPr/>
          </a:p>
          <a:p>
            <a:r>
              <a:rPr lang="fr-FR" sz="1000">
                <a:solidFill>
                  <a:srgbClr val="000000"/>
                </a:solidFill>
                <a:latin typeface="Times New Roman"/>
                <a:ea typeface="ＭＳ Ｐゴシック"/>
              </a:rPr>
              <a:t>$ libtool --mode=link gcc -g -O -o test test.o \ /usr/local/lib/libhello.la gcc -g -O -o .libs/test test.o -Wl,--rpath \ -Wl,/usr/local/lib /usr/local/lib/libhello.a -lm creating test</a:t>
            </a:r>
            <a:endParaRPr/>
          </a:p>
        </p:txBody>
      </p:sp>
      <p:sp>
        <p:nvSpPr>
          <p:cNvPr id="658" name="CustomShape 13"/>
          <p:cNvSpPr/>
          <p:nvPr/>
        </p:nvSpPr>
        <p:spPr>
          <a:xfrm>
            <a:off x="3557160" y="1371600"/>
            <a:ext cx="4570920" cy="698760"/>
          </a:xfrm>
          <a:prstGeom prst="rect">
            <a:avLst/>
          </a:prstGeom>
        </p:spPr>
        <p:txBody>
          <a:bodyPr bIns="45000" lIns="90000" rIns="90000" tIns="45000"/>
          <a:p>
            <a:r>
              <a:rPr lang="fr-FR" sz="1000">
                <a:solidFill>
                  <a:srgbClr val="000000"/>
                </a:solidFill>
                <a:latin typeface="Times New Roman"/>
                <a:ea typeface="ＭＳ Ｐゴシック"/>
              </a:rPr>
              <a:t>$ libtool --mode=compile gcc -g -O -c foo.c</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mkdir .libs</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gcc -g -O -c foo.c  -fPIC -DPIC -o .libs/foo.o</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gcc -g -O -c foo.c -o foo.o &gt;/dev/null 2&gt;&amp;1</a:t>
            </a:r>
            <a:endParaRPr/>
          </a:p>
        </p:txBody>
      </p:sp>
      <p:sp>
        <p:nvSpPr>
          <p:cNvPr id="659" name="CustomShape 14"/>
          <p:cNvSpPr/>
          <p:nvPr/>
        </p:nvSpPr>
        <p:spPr>
          <a:xfrm>
            <a:off x="3614760" y="4648320"/>
            <a:ext cx="4570920" cy="698760"/>
          </a:xfrm>
          <a:prstGeom prst="rect">
            <a:avLst/>
          </a:prstGeom>
        </p:spPr>
        <p:txBody>
          <a:bodyPr bIns="45000" lIns="90000" rIns="90000" tIns="45000"/>
          <a:p>
            <a:r>
              <a:rPr lang="fr-FR" sz="1000">
                <a:solidFill>
                  <a:srgbClr val="000000"/>
                </a:solidFill>
                <a:latin typeface="Times New Roman"/>
                <a:ea typeface="ＭＳ Ｐゴシック"/>
              </a:rPr>
              <a:t>$ libtool --mode=install cp libhello.la /usr/local/lib/libhello.la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cp libhello.la /usr/local/lib/libhello.la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cp .libs/libhello.a /usr/local/lib/libhello.a</a:t>
            </a:r>
            <a:endParaRPr/>
          </a:p>
          <a:p>
            <a:r>
              <a:rPr lang="fr-FR" sz="1000">
                <a:solidFill>
                  <a:srgbClr val="000000"/>
                </a:solidFill>
                <a:latin typeface="Times New Roman"/>
                <a:ea typeface="ＭＳ Ｐゴシック"/>
              </a:rPr>
              <a:t>     </a:t>
            </a:r>
            <a:r>
              <a:rPr lang="fr-FR" sz="1000">
                <a:solidFill>
                  <a:srgbClr val="000000"/>
                </a:solidFill>
                <a:latin typeface="Times New Roman"/>
                <a:ea typeface="ＭＳ Ｐゴシック"/>
              </a:rPr>
              <a:t>ranlib /usr/local/lib/libhello.a</a:t>
            </a:r>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60" name="Picture 29"/>
          <p:cNvPicPr/>
          <p:nvPr/>
        </p:nvPicPr>
        <p:blipFill>
          <a:blip r:embed="rId1"/>
          <a:stretch>
            <a:fillRect/>
          </a:stretch>
        </p:blipFill>
        <p:spPr>
          <a:xfrm>
            <a:off x="271440" y="22320"/>
            <a:ext cx="649800" cy="656280"/>
          </a:xfrm>
          <a:prstGeom prst="rect">
            <a:avLst/>
          </a:prstGeom>
        </p:spPr>
      </p:pic>
      <p:sp>
        <p:nvSpPr>
          <p:cNvPr id="661"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62" name="CustomShape 2"/>
          <p:cNvSpPr/>
          <p:nvPr/>
        </p:nvSpPr>
        <p:spPr>
          <a:xfrm>
            <a:off x="323280" y="700920"/>
            <a:ext cx="25588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Libtool is a tool used:</a:t>
            </a:r>
            <a:endParaRPr/>
          </a:p>
        </p:txBody>
      </p:sp>
      <p:sp>
        <p:nvSpPr>
          <p:cNvPr id="663" name="CustomShape 3"/>
          <p:cNvSpPr/>
          <p:nvPr/>
        </p:nvSpPr>
        <p:spPr>
          <a:xfrm>
            <a:off x="2980800" y="804960"/>
            <a:ext cx="4570920" cy="272160"/>
          </a:xfrm>
          <a:prstGeom prst="rect">
            <a:avLst/>
          </a:prstGeom>
        </p:spPr>
        <p:txBody>
          <a:bodyPr bIns="45000" lIns="90000" rIns="90000" tIns="45000"/>
          <a:p>
            <a:r>
              <a:rPr b="1" lang="fr-FR" sz="1200">
                <a:solidFill>
                  <a:srgbClr val="000000"/>
                </a:solidFill>
                <a:latin typeface="Times New Roman"/>
                <a:ea typeface="ＭＳ Ｐゴシック"/>
              </a:rPr>
              <a:t>libtool</a:t>
            </a: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t>
            </a:r>
            <a:r>
              <a:rPr i="1" lang="fr-FR" sz="1200">
                <a:solidFill>
                  <a:srgbClr val="000000"/>
                </a:solidFill>
                <a:latin typeface="Times New Roman"/>
                <a:ea typeface="ＭＳ Ｐゴシック"/>
              </a:rPr>
              <a:t>OPTION</a:t>
            </a:r>
            <a:r>
              <a:rPr b="1" lang="fr-FR" sz="1200">
                <a:solidFill>
                  <a:srgbClr val="000000"/>
                </a:solidFill>
                <a:latin typeface="Times New Roman"/>
                <a:ea typeface="ＭＳ Ｐゴシック"/>
              </a:rPr>
              <a:t>]</a:t>
            </a:r>
            <a:r>
              <a:rPr i="1" lang="fr-FR" sz="1200">
                <a:solidFill>
                  <a:srgbClr val="000000"/>
                </a:solidFill>
                <a:latin typeface="Times New Roman"/>
                <a:ea typeface="ＭＳ Ｐゴシック"/>
              </a:rPr>
              <a:t>...</a:t>
            </a: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t>
            </a:r>
            <a:r>
              <a:rPr i="1" lang="fr-FR" sz="1200">
                <a:solidFill>
                  <a:srgbClr val="000000"/>
                </a:solidFill>
                <a:latin typeface="Times New Roman"/>
                <a:ea typeface="ＭＳ Ｐゴシック"/>
              </a:rPr>
              <a:t>MODE-ARG</a:t>
            </a:r>
            <a:r>
              <a:rPr b="1" lang="fr-FR" sz="1200">
                <a:solidFill>
                  <a:srgbClr val="000000"/>
                </a:solidFill>
                <a:latin typeface="Times New Roman"/>
                <a:ea typeface="ＭＳ Ｐゴシック"/>
              </a:rPr>
              <a:t>]</a:t>
            </a:r>
            <a:r>
              <a:rPr i="1" lang="fr-FR" sz="1200">
                <a:solidFill>
                  <a:srgbClr val="000000"/>
                </a:solidFill>
                <a:latin typeface="Times New Roman"/>
                <a:ea typeface="ＭＳ Ｐゴシック"/>
              </a:rPr>
              <a:t>...</a:t>
            </a:r>
            <a:endParaRPr/>
          </a:p>
        </p:txBody>
      </p:sp>
      <p:sp>
        <p:nvSpPr>
          <p:cNvPr id="664" name="CustomShape 4"/>
          <p:cNvSpPr/>
          <p:nvPr/>
        </p:nvSpPr>
        <p:spPr>
          <a:xfrm>
            <a:off x="318960" y="4191120"/>
            <a:ext cx="427644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Listing of the several modes available:</a:t>
            </a:r>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65" name="Picture 29"/>
          <p:cNvPicPr/>
          <p:nvPr/>
        </p:nvPicPr>
        <p:blipFill>
          <a:blip r:embed="rId1"/>
          <a:stretch>
            <a:fillRect/>
          </a:stretch>
        </p:blipFill>
        <p:spPr>
          <a:xfrm>
            <a:off x="271440" y="22320"/>
            <a:ext cx="649800" cy="656280"/>
          </a:xfrm>
          <a:prstGeom prst="rect">
            <a:avLst/>
          </a:prstGeom>
        </p:spPr>
      </p:pic>
      <p:sp>
        <p:nvSpPr>
          <p:cNvPr id="666"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67" name="CustomShape 2"/>
          <p:cNvSpPr/>
          <p:nvPr/>
        </p:nvSpPr>
        <p:spPr>
          <a:xfrm>
            <a:off x="236520" y="762120"/>
            <a:ext cx="20559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TAGs available :</a:t>
            </a:r>
            <a:endParaRPr/>
          </a:p>
        </p:txBody>
      </p:sp>
      <p:sp>
        <p:nvSpPr>
          <p:cNvPr id="668" name="CustomShape 3"/>
          <p:cNvSpPr/>
          <p:nvPr/>
        </p:nvSpPr>
        <p:spPr>
          <a:xfrm>
            <a:off x="0" y="0"/>
            <a:ext cx="9142920" cy="360"/>
          </a:xfrm>
          <a:prstGeom prst="rect">
            <a:avLst/>
          </a:prstGeom>
        </p:spPr>
      </p:sp>
      <p:sp>
        <p:nvSpPr>
          <p:cNvPr id="669" name="CustomShape 4"/>
          <p:cNvSpPr/>
          <p:nvPr/>
        </p:nvSpPr>
        <p:spPr>
          <a:xfrm>
            <a:off x="302400" y="3200400"/>
            <a:ext cx="8015760" cy="130932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The same tags can be overwritten in the autotool context (this often do in a </a:t>
            </a:r>
            <a:endParaRPr/>
          </a:p>
          <a:p>
            <a:r>
              <a:rPr lang="fr-FR" sz="2000">
                <a:solidFill>
                  <a:srgbClr val="000000"/>
                </a:solidFill>
                <a:latin typeface="Times New Roman"/>
                <a:ea typeface="ＭＳ Ｐゴシック"/>
              </a:rPr>
              <a:t>cross-compilation mode):</a:t>
            </a:r>
            <a:endParaRPr/>
          </a:p>
          <a:p>
            <a:endParaRPr/>
          </a:p>
          <a:p>
            <a:r>
              <a:rPr lang="fr-FR" sz="2000">
                <a:solidFill>
                  <a:srgbClr val="262699"/>
                </a:solidFill>
                <a:latin typeface="Times New Roman"/>
                <a:ea typeface="ＭＳ Ｐゴシック"/>
              </a:rPr>
              <a:t>	</a:t>
            </a:r>
            <a:r>
              <a:rPr lang="fr-FR" sz="2000">
                <a:solidFill>
                  <a:srgbClr val="262699"/>
                </a:solidFill>
                <a:latin typeface="Times New Roman"/>
                <a:ea typeface="ＭＳ Ｐゴシック"/>
              </a:rPr>
              <a:t>CC=sh4-linux-gcc CXX=sh4-linux-g++ ./configure --prefix=/usr …</a:t>
            </a:r>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70" name="Picture 29"/>
          <p:cNvPicPr/>
          <p:nvPr/>
        </p:nvPicPr>
        <p:blipFill>
          <a:blip r:embed="rId1"/>
          <a:stretch>
            <a:fillRect/>
          </a:stretch>
        </p:blipFill>
        <p:spPr>
          <a:xfrm>
            <a:off x="271440" y="22320"/>
            <a:ext cx="649800" cy="656280"/>
          </a:xfrm>
          <a:prstGeom prst="rect">
            <a:avLst/>
          </a:prstGeom>
        </p:spPr>
      </p:pic>
      <p:sp>
        <p:nvSpPr>
          <p:cNvPr id="671"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72" name="CustomShape 2"/>
          <p:cNvSpPr/>
          <p:nvPr/>
        </p:nvSpPr>
        <p:spPr>
          <a:xfrm>
            <a:off x="2666880" y="757440"/>
            <a:ext cx="6171120" cy="454680"/>
          </a:xfrm>
          <a:prstGeom prst="rect">
            <a:avLst/>
          </a:prstGeom>
        </p:spPr>
        <p:txBody>
          <a:bodyPr bIns="45000" lIns="90000" rIns="90000" tIns="45000"/>
          <a:p>
            <a:r>
              <a:rPr lang="fr-FR" sz="1200">
                <a:solidFill>
                  <a:srgbClr val="000000"/>
                </a:solidFill>
                <a:latin typeface="Times New Roman"/>
                <a:ea typeface="ＭＳ Ｐゴシック"/>
              </a:rPr>
              <a:t>$  libtool --mode=</a:t>
            </a:r>
            <a:r>
              <a:rPr b="1" lang="fr-FR" sz="1200">
                <a:solidFill>
                  <a:srgbClr val="000000"/>
                </a:solidFill>
                <a:latin typeface="Times New Roman"/>
                <a:ea typeface="ＭＳ Ｐゴシック"/>
              </a:rPr>
              <a:t>compile</a:t>
            </a:r>
            <a:r>
              <a:rPr lang="fr-FR" sz="1200">
                <a:solidFill>
                  <a:srgbClr val="000000"/>
                </a:solidFill>
                <a:latin typeface="Times New Roman"/>
                <a:ea typeface="ＭＳ Ｐゴシック"/>
              </a:rPr>
              <a:t> gcc -g -O -c foo.c</a:t>
            </a:r>
            <a:endParaRPr/>
          </a:p>
          <a:p>
            <a:r>
              <a:rPr lang="fr-FR" sz="1200">
                <a:solidFill>
                  <a:srgbClr val="000000"/>
                </a:solidFill>
                <a:latin typeface="Times New Roman"/>
                <a:ea typeface="ＭＳ Ｐゴシック"/>
              </a:rPr>
              <a:t>gcc -g -O -c foo.c -o foo.o  </a:t>
            </a:r>
            <a:endParaRPr/>
          </a:p>
        </p:txBody>
      </p:sp>
      <p:sp>
        <p:nvSpPr>
          <p:cNvPr id="673" name="CustomShape 3"/>
          <p:cNvSpPr/>
          <p:nvPr/>
        </p:nvSpPr>
        <p:spPr>
          <a:xfrm>
            <a:off x="237960" y="762120"/>
            <a:ext cx="23745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Compilation mode :</a:t>
            </a:r>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74" name="Picture 29"/>
          <p:cNvPicPr/>
          <p:nvPr/>
        </p:nvPicPr>
        <p:blipFill>
          <a:blip r:embed="rId1"/>
          <a:stretch>
            <a:fillRect/>
          </a:stretch>
        </p:blipFill>
        <p:spPr>
          <a:xfrm>
            <a:off x="271440" y="22320"/>
            <a:ext cx="649800" cy="656280"/>
          </a:xfrm>
          <a:prstGeom prst="rect">
            <a:avLst/>
          </a:prstGeom>
        </p:spPr>
      </p:pic>
      <p:sp>
        <p:nvSpPr>
          <p:cNvPr id="675"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76" name="CustomShape 2"/>
          <p:cNvSpPr/>
          <p:nvPr/>
        </p:nvSpPr>
        <p:spPr>
          <a:xfrm>
            <a:off x="228600" y="1166760"/>
            <a:ext cx="8609400" cy="819720"/>
          </a:xfrm>
          <a:prstGeom prst="rect">
            <a:avLst/>
          </a:prstGeom>
        </p:spPr>
        <p:txBody>
          <a:bodyPr bIns="45000" lIns="90000" rIns="90000" tIns="45000"/>
          <a:p>
            <a:r>
              <a:rPr lang="fr-FR" sz="1200">
                <a:solidFill>
                  <a:srgbClr val="000000"/>
                </a:solidFill>
                <a:latin typeface="Times New Roman"/>
                <a:ea typeface="ＭＳ Ｐゴシック"/>
              </a:rPr>
              <a:t>Link mode links together object files (including library objects) to form another library or to create an executable program.</a:t>
            </a:r>
            <a:endParaRPr/>
          </a:p>
          <a:p>
            <a:endParaRPr/>
          </a:p>
          <a:p>
            <a:r>
              <a:rPr lang="fr-FR" sz="1200">
                <a:solidFill>
                  <a:srgbClr val="000000"/>
                </a:solidFill>
                <a:latin typeface="Times New Roman"/>
                <a:ea typeface="ＭＳ Ｐゴシック"/>
              </a:rPr>
              <a:t>mode-args consist of a command using the C compiler to create an output file (with the -o flag) from several object files. The following components of mode-args are treated specially:</a:t>
            </a:r>
            <a:endParaRPr/>
          </a:p>
        </p:txBody>
      </p:sp>
      <p:sp>
        <p:nvSpPr>
          <p:cNvPr id="677" name="CustomShape 3"/>
          <p:cNvSpPr/>
          <p:nvPr/>
        </p:nvSpPr>
        <p:spPr>
          <a:xfrm>
            <a:off x="236160" y="762120"/>
            <a:ext cx="158364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Link mode :</a:t>
            </a:r>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78" name="Picture 29"/>
          <p:cNvPicPr/>
          <p:nvPr/>
        </p:nvPicPr>
        <p:blipFill>
          <a:blip r:embed="rId1"/>
          <a:stretch>
            <a:fillRect/>
          </a:stretch>
        </p:blipFill>
        <p:spPr>
          <a:xfrm>
            <a:off x="271440" y="22320"/>
            <a:ext cx="649800" cy="656280"/>
          </a:xfrm>
          <a:prstGeom prst="rect">
            <a:avLst/>
          </a:prstGeom>
        </p:spPr>
      </p:pic>
      <p:sp>
        <p:nvSpPr>
          <p:cNvPr id="679"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80" name="CustomShape 2"/>
          <p:cNvSpPr/>
          <p:nvPr/>
        </p:nvSpPr>
        <p:spPr>
          <a:xfrm>
            <a:off x="6666120" y="685800"/>
            <a:ext cx="1965960" cy="394560"/>
          </a:xfrm>
          <a:prstGeom prst="rect">
            <a:avLst/>
          </a:prstGeom>
        </p:spPr>
        <p:txBody>
          <a:bodyPr bIns="45000" lIns="90000" rIns="90000" tIns="45000" wrap="none"/>
          <a:p>
            <a:r>
              <a:rPr lang="fr-FR" sz="2000">
                <a:solidFill>
                  <a:srgbClr val="000000"/>
                </a:solidFill>
                <a:latin typeface="Times New Roman"/>
                <a:ea typeface="ＭＳ Ｐゴシック"/>
              </a:rPr>
              <a:t>Link mode (cont)</a:t>
            </a:r>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81" name="Picture 29"/>
          <p:cNvPicPr/>
          <p:nvPr/>
        </p:nvPicPr>
        <p:blipFill>
          <a:blip r:embed="rId1"/>
          <a:stretch>
            <a:fillRect/>
          </a:stretch>
        </p:blipFill>
        <p:spPr>
          <a:xfrm>
            <a:off x="271440" y="22320"/>
            <a:ext cx="649800" cy="656280"/>
          </a:xfrm>
          <a:prstGeom prst="rect">
            <a:avLst/>
          </a:prstGeom>
        </p:spPr>
      </p:pic>
      <p:sp>
        <p:nvSpPr>
          <p:cNvPr id="682"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83" name="CustomShape 2"/>
          <p:cNvSpPr/>
          <p:nvPr/>
        </p:nvSpPr>
        <p:spPr>
          <a:xfrm>
            <a:off x="6742440" y="380880"/>
            <a:ext cx="1965960" cy="394560"/>
          </a:xfrm>
          <a:prstGeom prst="rect">
            <a:avLst/>
          </a:prstGeom>
        </p:spPr>
        <p:txBody>
          <a:bodyPr bIns="45000" lIns="90000" rIns="90000" tIns="45000" wrap="none"/>
          <a:p>
            <a:r>
              <a:rPr lang="fr-FR" sz="2000">
                <a:solidFill>
                  <a:srgbClr val="000000"/>
                </a:solidFill>
                <a:latin typeface="Times New Roman"/>
                <a:ea typeface="ＭＳ Ｐゴシック"/>
              </a:rPr>
              <a:t>Link mode (cont)</a:t>
            </a:r>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4" name="CustomShape 1"/>
          <p:cNvSpPr/>
          <p:nvPr/>
        </p:nvSpPr>
        <p:spPr>
          <a:xfrm>
            <a:off x="304920" y="1219320"/>
            <a:ext cx="8533440" cy="2523240"/>
          </a:xfrm>
          <a:prstGeom prst="rect">
            <a:avLst/>
          </a:prstGeom>
        </p:spPr>
        <p:txBody>
          <a:bodyPr bIns="45000" lIns="90000" rIns="90000" tIns="45000"/>
          <a:p>
            <a:pPr algn="just"/>
            <a:r>
              <a:rPr lang="fr-FR" sz="1600">
                <a:solidFill>
                  <a:srgbClr val="000000"/>
                </a:solidFill>
                <a:latin typeface="Times New Roman"/>
                <a:ea typeface="ＭＳ Ｐゴシック"/>
              </a:rPr>
              <a:t>If the output-file ends in .la, then a libtool library is created, which must be built only from library objects (.lo files). The -rpath option is required. In the current implementation, libtool libraries may not depend on other uninstalled libtool libraries.</a:t>
            </a:r>
            <a:endParaRPr/>
          </a:p>
          <a:p>
            <a:pPr algn="just"/>
            <a:endParaRPr/>
          </a:p>
          <a:p>
            <a:pPr algn="just"/>
            <a:r>
              <a:rPr lang="fr-FR" sz="1600">
                <a:solidFill>
                  <a:srgbClr val="000000"/>
                </a:solidFill>
                <a:latin typeface="Times New Roman"/>
                <a:ea typeface="ＭＳ Ｐゴシック"/>
              </a:rPr>
              <a:t>If the output-file ends in .a, then a standard library is created using ar and possibly ranlib.</a:t>
            </a:r>
            <a:endParaRPr/>
          </a:p>
          <a:p>
            <a:pPr algn="just"/>
            <a:endParaRPr/>
          </a:p>
          <a:p>
            <a:pPr algn="just"/>
            <a:r>
              <a:rPr lang="fr-FR" sz="1600">
                <a:solidFill>
                  <a:srgbClr val="000000"/>
                </a:solidFill>
                <a:latin typeface="Times New Roman"/>
                <a:ea typeface="ＭＳ Ｐゴシック"/>
              </a:rPr>
              <a:t>If output-file ends in .o or .lo, then a reloadable object file is created from the input files (generally using ‘ld -r’). This method is often called partial linking.</a:t>
            </a:r>
            <a:endParaRPr/>
          </a:p>
          <a:p>
            <a:pPr algn="just"/>
            <a:endParaRPr/>
          </a:p>
          <a:p>
            <a:pPr algn="just"/>
            <a:r>
              <a:rPr lang="fr-FR" sz="1600">
                <a:solidFill>
                  <a:srgbClr val="000000"/>
                </a:solidFill>
                <a:latin typeface="Times New Roman"/>
                <a:ea typeface="ＭＳ Ｐゴシック"/>
              </a:rPr>
              <a:t>Otherwise, an executable program is created.</a:t>
            </a:r>
            <a:endParaRPr/>
          </a:p>
        </p:txBody>
      </p:sp>
      <p:pic>
        <p:nvPicPr>
          <p:cNvPr descr="" id="685" name="Picture 29"/>
          <p:cNvPicPr/>
          <p:nvPr/>
        </p:nvPicPr>
        <p:blipFill>
          <a:blip r:embed="rId1"/>
          <a:stretch>
            <a:fillRect/>
          </a:stretch>
        </p:blipFill>
        <p:spPr>
          <a:xfrm>
            <a:off x="271440" y="22320"/>
            <a:ext cx="649800" cy="656280"/>
          </a:xfrm>
          <a:prstGeom prst="rect">
            <a:avLst/>
          </a:prstGeom>
        </p:spPr>
      </p:pic>
      <p:sp>
        <p:nvSpPr>
          <p:cNvPr id="686" name="CustomShape 2"/>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87" name="CustomShape 3"/>
          <p:cNvSpPr/>
          <p:nvPr/>
        </p:nvSpPr>
        <p:spPr>
          <a:xfrm>
            <a:off x="6666120" y="685800"/>
            <a:ext cx="1965960" cy="394560"/>
          </a:xfrm>
          <a:prstGeom prst="rect">
            <a:avLst/>
          </a:prstGeom>
        </p:spPr>
        <p:txBody>
          <a:bodyPr bIns="45000" lIns="90000" rIns="90000" tIns="45000" wrap="none"/>
          <a:p>
            <a:r>
              <a:rPr lang="fr-FR" sz="2000">
                <a:solidFill>
                  <a:srgbClr val="000000"/>
                </a:solidFill>
                <a:latin typeface="Times New Roman"/>
                <a:ea typeface="ＭＳ Ｐゴシック"/>
              </a:rPr>
              <a:t>Link mode (cont)</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CustomShape 1"/>
          <p:cNvSpPr/>
          <p:nvPr/>
        </p:nvSpPr>
        <p:spPr>
          <a:xfrm>
            <a:off x="380880" y="838080"/>
            <a:ext cx="8304840" cy="5451840"/>
          </a:xfrm>
          <a:prstGeom prst="rect">
            <a:avLst/>
          </a:prstGeom>
        </p:spPr>
        <p:txBody>
          <a:bodyPr bIns="45000" lIns="90000" rIns="90000" tIns="45000"/>
          <a:p>
            <a:r>
              <a:rPr lang="fr-FR" sz="1500">
                <a:solidFill>
                  <a:srgbClr val="000000"/>
                </a:solidFill>
                <a:latin typeface="Times New Roman"/>
                <a:ea typeface="ＭＳ Ｐゴシック"/>
              </a:rPr>
              <a:t>The GNU Binutils are a collection of binary tools. The main ones are:</a:t>
            </a:r>
            <a:endParaRPr/>
          </a:p>
          <a:p>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ld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the GNU linker.</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as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the GNU assembler.</a:t>
            </a:r>
            <a:endParaRPr/>
          </a:p>
          <a:p>
            <a:endParaRPr/>
          </a:p>
          <a:p>
            <a:r>
              <a:rPr lang="fr-FR" sz="1500">
                <a:solidFill>
                  <a:srgbClr val="000000"/>
                </a:solidFill>
                <a:latin typeface="Times New Roman"/>
                <a:ea typeface="ＭＳ Ｐゴシック"/>
              </a:rPr>
              <a:t>But they also include:</a:t>
            </a:r>
            <a:endParaRPr/>
          </a:p>
          <a:p>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addr2line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Converts addresses into filenames and line numbers.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ar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 utility for creating, modifying and extracting from archives.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gprof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Displays profiling information.</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nm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Lists symbols from object files.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objcopy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Copies and translates object files.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objdump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Displays information from object files.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ranlib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Generates an index to the contents of an archive.</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readelf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Displays information from any ELF format object file.</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size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Lists the section sizes of an object or archive file.</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strings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Lists printable strings from files.</a:t>
            </a:r>
            <a:endParaRPr/>
          </a:p>
          <a:p>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strip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 Discards symbols.</a:t>
            </a:r>
            <a:endParaRPr/>
          </a:p>
          <a:p>
            <a:endParaRPr/>
          </a:p>
          <a:p>
            <a:pPr>
              <a:buSzPct val="45000"/>
              <a:buFont charset="2" typeface="Wingdings"/>
              <a:buChar char=""/>
            </a:pPr>
            <a:r>
              <a:rPr lang="fr-FR" sz="1500">
                <a:solidFill>
                  <a:srgbClr val="000000"/>
                </a:solidFill>
                <a:latin typeface="Times New Roman"/>
                <a:ea typeface="ＭＳ Ｐゴシック"/>
              </a:rPr>
              <a:t> </a:t>
            </a:r>
            <a:r>
              <a:rPr lang="fr-FR" sz="1500">
                <a:solidFill>
                  <a:srgbClr val="000000"/>
                </a:solidFill>
                <a:latin typeface="Times New Roman"/>
                <a:ea typeface="ＭＳ Ｐゴシック"/>
              </a:rPr>
              <a:t>For a cross-compilation usage a prefix is added before the name of the binutils (</a:t>
            </a:r>
            <a:r>
              <a:rPr b="1" lang="fr-FR" sz="1500">
                <a:solidFill>
                  <a:srgbClr val="000000"/>
                </a:solidFill>
                <a:latin typeface="Times New Roman"/>
                <a:ea typeface="ＭＳ Ｐゴシック"/>
              </a:rPr>
              <a:t>sh4-linux</a:t>
            </a:r>
            <a:r>
              <a:rPr lang="fr-FR" sz="1500">
                <a:solidFill>
                  <a:srgbClr val="000000"/>
                </a:solidFill>
                <a:latin typeface="Times New Roman"/>
                <a:ea typeface="ＭＳ Ｐゴシック"/>
              </a:rPr>
              <a:t>-ar, </a:t>
            </a:r>
            <a:r>
              <a:rPr b="1" lang="fr-FR" sz="1500">
                <a:solidFill>
                  <a:srgbClr val="000000"/>
                </a:solidFill>
                <a:latin typeface="Times New Roman"/>
                <a:ea typeface="ＭＳ Ｐゴシック"/>
              </a:rPr>
              <a:t>sh4-linux</a:t>
            </a:r>
            <a:r>
              <a:rPr lang="fr-FR" sz="1500">
                <a:solidFill>
                  <a:srgbClr val="000000"/>
                </a:solidFill>
                <a:latin typeface="Times New Roman"/>
                <a:ea typeface="ＭＳ Ｐゴシック"/>
              </a:rPr>
              <a:t>-nm, </a:t>
            </a:r>
            <a:r>
              <a:rPr b="1" lang="fr-FR" sz="1500">
                <a:solidFill>
                  <a:srgbClr val="000000"/>
                </a:solidFill>
                <a:latin typeface="Times New Roman"/>
                <a:ea typeface="ＭＳ Ｐゴシック"/>
              </a:rPr>
              <a:t>sh4-linux</a:t>
            </a:r>
            <a:r>
              <a:rPr lang="fr-FR" sz="1500">
                <a:solidFill>
                  <a:srgbClr val="000000"/>
                </a:solidFill>
                <a:latin typeface="Times New Roman"/>
                <a:ea typeface="ＭＳ Ｐゴシック"/>
              </a:rPr>
              <a:t>-strip, .... )</a:t>
            </a:r>
            <a:endParaRPr/>
          </a:p>
          <a:p>
            <a:pPr algn="just">
              <a:buSzPct val="45000"/>
              <a:buFont charset="2" typeface="Wingdings"/>
              <a:buChar char=""/>
            </a:pPr>
            <a:r>
              <a:rPr lang="fr-FR" sz="1500">
                <a:solidFill>
                  <a:srgbClr val="000000"/>
                </a:solidFill>
                <a:latin typeface="Times New Roman"/>
                <a:ea typeface="ＭＳ Ｐゴシック"/>
              </a:rPr>
              <a:t>As well as for the makefile, autotools can be used for the cross-compiling but it can be also used for generating pdf, html, latex, … in other words, this is a mechanism for managing file transformations including dependencies.</a:t>
            </a:r>
            <a:endParaRPr/>
          </a:p>
        </p:txBody>
      </p:sp>
      <p:pic>
        <p:nvPicPr>
          <p:cNvPr descr="" id="131" name="Picture 29"/>
          <p:cNvPicPr/>
          <p:nvPr/>
        </p:nvPicPr>
        <p:blipFill>
          <a:blip r:embed="rId1"/>
          <a:stretch>
            <a:fillRect/>
          </a:stretch>
        </p:blipFill>
        <p:spPr>
          <a:xfrm>
            <a:off x="271440" y="22320"/>
            <a:ext cx="649800" cy="656280"/>
          </a:xfrm>
          <a:prstGeom prst="rect">
            <a:avLst/>
          </a:prstGeom>
        </p:spPr>
      </p:pic>
      <p:sp>
        <p:nvSpPr>
          <p:cNvPr id="132" name="CustomShape 2"/>
          <p:cNvSpPr/>
          <p:nvPr/>
        </p:nvSpPr>
        <p:spPr>
          <a:xfrm>
            <a:off x="990720" y="76320"/>
            <a:ext cx="7987320" cy="637200"/>
          </a:xfrm>
          <a:prstGeom prst="rect">
            <a:avLst/>
          </a:prstGeom>
        </p:spPr>
        <p:txBody>
          <a:bodyPr bIns="46800" lIns="0" rIns="0" tIns="46800"/>
          <a:p>
            <a:r>
              <a:rPr lang="fr-FR" sz="3200">
                <a:solidFill>
                  <a:srgbClr val="000000"/>
                </a:solidFill>
                <a:latin typeface="Times New Roman"/>
                <a:ea typeface="ＭＳ Ｐゴシック"/>
              </a:rPr>
              <a:t>Autotools introduction</a:t>
            </a:r>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88" name="Picture 29"/>
          <p:cNvPicPr/>
          <p:nvPr/>
        </p:nvPicPr>
        <p:blipFill>
          <a:blip r:embed="rId1"/>
          <a:stretch>
            <a:fillRect/>
          </a:stretch>
        </p:blipFill>
        <p:spPr>
          <a:xfrm>
            <a:off x="271440" y="22320"/>
            <a:ext cx="649800" cy="656280"/>
          </a:xfrm>
          <a:prstGeom prst="rect">
            <a:avLst/>
          </a:prstGeom>
        </p:spPr>
      </p:pic>
      <p:sp>
        <p:nvSpPr>
          <p:cNvPr id="689"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90" name="CustomShape 2"/>
          <p:cNvSpPr/>
          <p:nvPr/>
        </p:nvSpPr>
        <p:spPr>
          <a:xfrm>
            <a:off x="237600" y="762120"/>
            <a:ext cx="21351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Execution mode :</a:t>
            </a:r>
            <a:endParaRPr/>
          </a:p>
        </p:txBody>
      </p:sp>
      <p:sp>
        <p:nvSpPr>
          <p:cNvPr id="691" name="CustomShape 3"/>
          <p:cNvSpPr/>
          <p:nvPr/>
        </p:nvSpPr>
        <p:spPr>
          <a:xfrm>
            <a:off x="228600" y="1351440"/>
            <a:ext cx="8228520" cy="1549800"/>
          </a:xfrm>
          <a:prstGeom prst="rect">
            <a:avLst/>
          </a:prstGeom>
        </p:spPr>
        <p:txBody>
          <a:bodyPr bIns="45000" lIns="90000" rIns="90000" tIns="45000"/>
          <a:p>
            <a:pPr algn="just"/>
            <a:r>
              <a:rPr lang="fr-FR" sz="1600">
                <a:solidFill>
                  <a:srgbClr val="000000"/>
                </a:solidFill>
                <a:latin typeface="Times New Roman"/>
                <a:ea typeface="ＭＳ Ｐゴシック"/>
              </a:rPr>
              <a:t>For execute mode, the library path is automatically set, then a program is executed.</a:t>
            </a:r>
            <a:endParaRPr/>
          </a:p>
          <a:p>
            <a:pPr algn="just"/>
            <a:endParaRPr/>
          </a:p>
          <a:p>
            <a:pPr algn="just"/>
            <a:r>
              <a:rPr lang="fr-FR" sz="1600">
                <a:solidFill>
                  <a:srgbClr val="000000"/>
                </a:solidFill>
                <a:latin typeface="Times New Roman"/>
                <a:ea typeface="ＭＳ Ｐゴシック"/>
              </a:rPr>
              <a:t>The first of the mode-args is treated as a program name, with the rest as arguments to that program.</a:t>
            </a:r>
            <a:endParaRPr/>
          </a:p>
          <a:p>
            <a:pPr algn="just"/>
            <a:endParaRPr/>
          </a:p>
          <a:p>
            <a:pPr algn="just"/>
            <a:r>
              <a:rPr lang="fr-FR" sz="1600">
                <a:solidFill>
                  <a:srgbClr val="000000"/>
                </a:solidFill>
                <a:latin typeface="Times New Roman"/>
                <a:ea typeface="ＭＳ Ｐゴシック"/>
              </a:rPr>
              <a:t>The following components of mode-args are treated specially:</a:t>
            </a:r>
            <a:endParaRPr/>
          </a:p>
        </p:txBody>
      </p:sp>
      <p:sp>
        <p:nvSpPr>
          <p:cNvPr id="692" name="CustomShape 4"/>
          <p:cNvSpPr/>
          <p:nvPr/>
        </p:nvSpPr>
        <p:spPr>
          <a:xfrm>
            <a:off x="304920" y="4038480"/>
            <a:ext cx="8304840" cy="819720"/>
          </a:xfrm>
          <a:prstGeom prst="rect">
            <a:avLst/>
          </a:prstGeom>
        </p:spPr>
        <p:txBody>
          <a:bodyPr bIns="45000" lIns="90000" rIns="90000" tIns="45000"/>
          <a:p>
            <a:pPr algn="just"/>
            <a:r>
              <a:rPr lang="fr-FR" sz="1600">
                <a:solidFill>
                  <a:srgbClr val="000000"/>
                </a:solidFill>
                <a:latin typeface="Times New Roman"/>
                <a:ea typeface="ＭＳ Ｐゴシック"/>
              </a:rPr>
              <a:t>If any of the args are libtool executable wrappers, then they are translated into the name of their corresponding uninstalled binary, and any of their required library directories are added to the library path.</a:t>
            </a:r>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93" name="Picture 29"/>
          <p:cNvPicPr/>
          <p:nvPr/>
        </p:nvPicPr>
        <p:blipFill>
          <a:blip r:embed="rId1"/>
          <a:stretch>
            <a:fillRect/>
          </a:stretch>
        </p:blipFill>
        <p:spPr>
          <a:xfrm>
            <a:off x="271440" y="22320"/>
            <a:ext cx="649800" cy="656280"/>
          </a:xfrm>
          <a:prstGeom prst="rect">
            <a:avLst/>
          </a:prstGeom>
        </p:spPr>
      </p:pic>
      <p:sp>
        <p:nvSpPr>
          <p:cNvPr id="694"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95" name="CustomShape 2"/>
          <p:cNvSpPr/>
          <p:nvPr/>
        </p:nvSpPr>
        <p:spPr>
          <a:xfrm>
            <a:off x="237240" y="642960"/>
            <a:ext cx="224640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Installation mode :</a:t>
            </a:r>
            <a:endParaRPr/>
          </a:p>
        </p:txBody>
      </p:sp>
      <p:sp>
        <p:nvSpPr>
          <p:cNvPr id="696" name="CustomShape 3"/>
          <p:cNvSpPr/>
          <p:nvPr/>
        </p:nvSpPr>
        <p:spPr>
          <a:xfrm>
            <a:off x="228600" y="990720"/>
            <a:ext cx="8609400" cy="5446440"/>
          </a:xfrm>
          <a:prstGeom prst="rect">
            <a:avLst/>
          </a:prstGeom>
        </p:spPr>
        <p:txBody>
          <a:bodyPr bIns="45000" lIns="90000" rIns="90000" tIns="45000"/>
          <a:p>
            <a:pPr algn="just"/>
            <a:r>
              <a:rPr lang="fr-FR" sz="1100">
                <a:solidFill>
                  <a:srgbClr val="000000"/>
                </a:solidFill>
                <a:latin typeface="Times New Roman"/>
                <a:ea typeface="ＭＳ Ｐゴシック"/>
              </a:rPr>
              <a:t>In install mode, libtool interprets most of the elements of mode-args as an installation command beginning with cp, or a BSD-compatible install program.</a:t>
            </a:r>
            <a:endParaRPr/>
          </a:p>
          <a:p>
            <a:pPr algn="just"/>
            <a:endParaRPr/>
          </a:p>
          <a:p>
            <a:pPr algn="just"/>
            <a:r>
              <a:rPr lang="fr-FR" sz="1100">
                <a:solidFill>
                  <a:srgbClr val="000000"/>
                </a:solidFill>
                <a:latin typeface="Times New Roman"/>
                <a:ea typeface="ＭＳ Ｐゴシック"/>
              </a:rPr>
              <a:t>The following components of mode-args are treated specially:</a:t>
            </a:r>
            <a:endParaRPr/>
          </a:p>
          <a:p>
            <a:pPr algn="just"/>
            <a:endParaRPr/>
          </a:p>
          <a:p>
            <a:pPr algn="just"/>
            <a:r>
              <a:rPr b="1" lang="fr-FR" sz="1100">
                <a:solidFill>
                  <a:srgbClr val="000000"/>
                </a:solidFill>
                <a:latin typeface="Times New Roman"/>
                <a:ea typeface="ＭＳ Ｐゴシック"/>
              </a:rPr>
              <a:t>-inst-prefix-dir </a:t>
            </a:r>
            <a:r>
              <a:rPr lang="fr-FR" sz="1100">
                <a:solidFill>
                  <a:srgbClr val="000000"/>
                </a:solidFill>
                <a:latin typeface="Times New Roman"/>
                <a:ea typeface="ＭＳ Ｐゴシック"/>
              </a:rPr>
              <a:t>inst-prefix-dir</a:t>
            </a:r>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When installing into a temporary staging area, rather than the final prefix, this argument is used to reflect the temporary path, in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much the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same way automake uses DESTDIR. For instance, if prefix is /usr/local, but inst-prefix-dir is /tmp, then the object will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be installed under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/tmp/usr/local/. If the installed object is a libtool library, then the internal fields of that library will reflect only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prefix, not inst-prefix-dir:</a:t>
            </a:r>
            <a:endParaRPr/>
          </a:p>
          <a:p>
            <a:pPr algn="just"/>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Directory that this library needs to be installed in:</a:t>
            </a:r>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b="1" lang="fr-FR" sz="1100">
                <a:solidFill>
                  <a:srgbClr val="000000"/>
                </a:solidFill>
                <a:latin typeface="Times New Roman"/>
                <a:ea typeface="ＭＳ Ｐゴシック"/>
              </a:rPr>
              <a:t>libdir</a:t>
            </a:r>
            <a:r>
              <a:rPr lang="fr-FR" sz="1100">
                <a:solidFill>
                  <a:srgbClr val="000000"/>
                </a:solidFill>
                <a:latin typeface="Times New Roman"/>
                <a:ea typeface="ＭＳ Ｐゴシック"/>
              </a:rPr>
              <a:t>='/usr/local/lib'</a:t>
            </a:r>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i="1" lang="fr-FR" sz="1100">
                <a:solidFill>
                  <a:srgbClr val="000000"/>
                </a:solidFill>
                <a:latin typeface="Times New Roman"/>
                <a:ea typeface="ＭＳ Ｐゴシック"/>
              </a:rPr>
              <a:t>not</a:t>
            </a:r>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Directory that this library needs to be installed in:</a:t>
            </a:r>
            <a:endParaRPr/>
          </a:p>
          <a:p>
            <a:pPr algn="just"/>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lang="fr-FR" sz="1100">
                <a:solidFill>
                  <a:srgbClr val="000000"/>
                </a:solidFill>
                <a:latin typeface="Times New Roman"/>
                <a:ea typeface="ＭＳ Ｐゴシック"/>
              </a:rPr>
              <a:t>	</a:t>
            </a:r>
            <a:r>
              <a:rPr b="1" lang="fr-FR" sz="1100">
                <a:solidFill>
                  <a:srgbClr val="000000"/>
                </a:solidFill>
                <a:latin typeface="Times New Roman"/>
                <a:ea typeface="ＭＳ Ｐゴシック"/>
              </a:rPr>
              <a:t>libdir</a:t>
            </a:r>
            <a:r>
              <a:rPr lang="fr-FR" sz="1100">
                <a:solidFill>
                  <a:srgbClr val="000000"/>
                </a:solidFill>
                <a:latin typeface="Times New Roman"/>
                <a:ea typeface="ＭＳ Ｐゴシック"/>
              </a:rPr>
              <a:t>='/tmp/usr/local/lib‘</a:t>
            </a:r>
            <a:endParaRPr/>
          </a:p>
          <a:p>
            <a:pPr algn="just"/>
            <a:endParaRPr/>
          </a:p>
          <a:p>
            <a:pPr algn="just"/>
            <a:r>
              <a:rPr lang="fr-FR" sz="1100">
                <a:solidFill>
                  <a:srgbClr val="000000"/>
                </a:solidFill>
                <a:latin typeface="Times New Roman"/>
                <a:ea typeface="ＭＳ Ｐゴシック"/>
              </a:rPr>
              <a:t>inst-prefix is also used to insure that if the installed object must be relinked upon installation, that it is relinked against the libraries in inst-prefix-dir/prefix, not prefix.</a:t>
            </a:r>
            <a:endParaRPr/>
          </a:p>
          <a:p>
            <a:pPr algn="just"/>
            <a:endParaRPr/>
          </a:p>
          <a:p>
            <a:pPr algn="just"/>
            <a:r>
              <a:rPr lang="fr-FR" sz="1100">
                <a:solidFill>
                  <a:srgbClr val="000000"/>
                </a:solidFill>
                <a:latin typeface="Times New Roman"/>
                <a:ea typeface="ＭＳ Ｐゴシック"/>
              </a:rPr>
              <a:t>In truth, this option is not really intended for use when calling libtool directly; it is automatically used when libtool --mode=install calls libtool --mode=relink. Libtool does this by analyzing the destination path given in the original libtool --mode=install command and comparing it to the expected installation path established during libtool --mode=link.</a:t>
            </a:r>
            <a:endParaRPr/>
          </a:p>
          <a:p>
            <a:pPr algn="just"/>
            <a:endParaRPr/>
          </a:p>
          <a:p>
            <a:pPr algn="just"/>
            <a:r>
              <a:rPr lang="fr-FR" sz="1100">
                <a:solidFill>
                  <a:srgbClr val="000000"/>
                </a:solidFill>
                <a:latin typeface="Times New Roman"/>
                <a:ea typeface="ＭＳ Ｐゴシック"/>
              </a:rPr>
              <a:t>Thus, end-users need change nothing, and automake-style make install DESTDIR=/tmp will Just Work(tm) most of the time. For systems where fast installation can not be turned on, relinking may be needed. In this case, a ‘DESTDIR’ install will fail.</a:t>
            </a:r>
            <a:endParaRPr/>
          </a:p>
          <a:p>
            <a:pPr algn="just"/>
            <a:endParaRPr/>
          </a:p>
          <a:p>
            <a:pPr algn="just"/>
            <a:r>
              <a:rPr lang="fr-FR" sz="1100">
                <a:solidFill>
                  <a:srgbClr val="000000"/>
                </a:solidFill>
                <a:latin typeface="Times New Roman"/>
                <a:ea typeface="ＭＳ Ｐゴシック"/>
              </a:rPr>
              <a:t>Currently it is not generally possible to install into a temporary staging area that contains needed third-party libraries which are not yet visible at their final location.</a:t>
            </a:r>
            <a:endParaRPr/>
          </a:p>
          <a:p>
            <a:pPr algn="just"/>
            <a:endParaRPr/>
          </a:p>
          <a:p>
            <a:pPr algn="just"/>
            <a:r>
              <a:rPr lang="fr-FR" sz="1100">
                <a:solidFill>
                  <a:srgbClr val="000000"/>
                </a:solidFill>
                <a:latin typeface="Times New Roman"/>
                <a:ea typeface="ＭＳ Ｐゴシック"/>
              </a:rPr>
              <a:t>The rest of the mode-args are interpreted as arguments to the cp or install command.</a:t>
            </a:r>
            <a:endParaRPr/>
          </a:p>
          <a:p>
            <a:pPr algn="just"/>
            <a:endParaRPr/>
          </a:p>
          <a:p>
            <a:pPr algn="just"/>
            <a:r>
              <a:rPr lang="fr-FR" sz="1100">
                <a:solidFill>
                  <a:srgbClr val="000000"/>
                </a:solidFill>
                <a:latin typeface="Times New Roman"/>
                <a:ea typeface="ＭＳ Ｐゴシック"/>
              </a:rPr>
              <a:t>The command is run, and any necessary unprivileged post-installation commands are also completed.</a:t>
            </a:r>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97" name="Picture 29"/>
          <p:cNvPicPr/>
          <p:nvPr/>
        </p:nvPicPr>
        <p:blipFill>
          <a:blip r:embed="rId1"/>
          <a:stretch>
            <a:fillRect/>
          </a:stretch>
        </p:blipFill>
        <p:spPr>
          <a:xfrm>
            <a:off x="271440" y="22320"/>
            <a:ext cx="649800" cy="656280"/>
          </a:xfrm>
          <a:prstGeom prst="rect">
            <a:avLst/>
          </a:prstGeom>
        </p:spPr>
      </p:pic>
      <p:sp>
        <p:nvSpPr>
          <p:cNvPr id="698"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699" name="CustomShape 2"/>
          <p:cNvSpPr/>
          <p:nvPr/>
        </p:nvSpPr>
        <p:spPr>
          <a:xfrm>
            <a:off x="236160" y="762120"/>
            <a:ext cx="173916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Finish mode :</a:t>
            </a:r>
            <a:endParaRPr/>
          </a:p>
        </p:txBody>
      </p:sp>
      <p:sp>
        <p:nvSpPr>
          <p:cNvPr id="700" name="CustomShape 3"/>
          <p:cNvSpPr/>
          <p:nvPr/>
        </p:nvSpPr>
        <p:spPr>
          <a:xfrm>
            <a:off x="304920" y="1280160"/>
            <a:ext cx="8304840" cy="3009960"/>
          </a:xfrm>
          <a:prstGeom prst="rect">
            <a:avLst/>
          </a:prstGeom>
        </p:spPr>
        <p:txBody>
          <a:bodyPr bIns="45000" lIns="90000" rIns="90000" tIns="45000"/>
          <a:p>
            <a:pPr algn="just"/>
            <a:r>
              <a:rPr lang="fr-FR" sz="1600">
                <a:solidFill>
                  <a:srgbClr val="000000"/>
                </a:solidFill>
                <a:latin typeface="Times New Roman"/>
                <a:ea typeface="ＭＳ Ｐゴシック"/>
              </a:rPr>
              <a:t>Finish mode has two functions. One is to help system administrators install libtool libraries so that they can be located and linked into user programs. </a:t>
            </a:r>
            <a:endParaRPr/>
          </a:p>
          <a:p>
            <a:pPr algn="just"/>
            <a:endParaRPr/>
          </a:p>
          <a:p>
            <a:pPr algn="just"/>
            <a:r>
              <a:rPr lang="fr-FR" sz="1600">
                <a:solidFill>
                  <a:srgbClr val="000000"/>
                </a:solidFill>
                <a:latin typeface="Times New Roman"/>
                <a:ea typeface="ＭＳ Ｐゴシック"/>
              </a:rPr>
              <a:t>To invoke this functionality, pass the name of a library directory as mode-arg:</a:t>
            </a:r>
            <a:endParaRPr/>
          </a:p>
          <a:p>
            <a:pPr algn="just"/>
            <a:endParaRPr/>
          </a:p>
          <a:p>
            <a:pPr algn="just"/>
            <a:endParaRPr/>
          </a:p>
          <a:p>
            <a:pPr algn="just"/>
            <a:endParaRPr/>
          </a:p>
          <a:p>
            <a:pPr algn="just"/>
            <a:endParaRPr/>
          </a:p>
          <a:p>
            <a:pPr algn="just"/>
            <a:r>
              <a:rPr lang="fr-FR" sz="1600">
                <a:solidFill>
                  <a:srgbClr val="000000"/>
                </a:solidFill>
                <a:latin typeface="Times New Roman"/>
                <a:ea typeface="ＭＳ Ｐゴシック"/>
              </a:rPr>
              <a:t>The second is to facilitate transferring libtool libraries to a native compilation environment after they were built in a cross-compilation environment. Cross-compilation environments may rely on recent libtool features, and running libtool in finish mode will make it easier to work with older versions of libtool. This task is performed whenever the mode-arg is a .la file.</a:t>
            </a:r>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701" name="Picture 29"/>
          <p:cNvPicPr/>
          <p:nvPr/>
        </p:nvPicPr>
        <p:blipFill>
          <a:blip r:embed="rId1"/>
          <a:stretch>
            <a:fillRect/>
          </a:stretch>
        </p:blipFill>
        <p:spPr>
          <a:xfrm>
            <a:off x="271440" y="22320"/>
            <a:ext cx="649800" cy="656280"/>
          </a:xfrm>
          <a:prstGeom prst="rect">
            <a:avLst/>
          </a:prstGeom>
        </p:spPr>
      </p:pic>
      <p:sp>
        <p:nvSpPr>
          <p:cNvPr id="702"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703" name="CustomShape 2"/>
          <p:cNvSpPr/>
          <p:nvPr/>
        </p:nvSpPr>
        <p:spPr>
          <a:xfrm>
            <a:off x="237240" y="762120"/>
            <a:ext cx="203472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Uninstall mode :</a:t>
            </a:r>
            <a:endParaRPr/>
          </a:p>
        </p:txBody>
      </p:sp>
      <p:sp>
        <p:nvSpPr>
          <p:cNvPr id="704" name="CustomShape 3"/>
          <p:cNvSpPr/>
          <p:nvPr/>
        </p:nvSpPr>
        <p:spPr>
          <a:xfrm>
            <a:off x="228600" y="1229040"/>
            <a:ext cx="8533440" cy="1549800"/>
          </a:xfrm>
          <a:prstGeom prst="rect">
            <a:avLst/>
          </a:prstGeom>
        </p:spPr>
        <p:txBody>
          <a:bodyPr bIns="45000" lIns="90000" rIns="90000" tIns="45000"/>
          <a:p>
            <a:pPr algn="just"/>
            <a:r>
              <a:rPr lang="fr-FR" sz="1600">
                <a:solidFill>
                  <a:srgbClr val="000000"/>
                </a:solidFill>
                <a:latin typeface="Times New Roman"/>
                <a:ea typeface="ＭＳ Ｐゴシック"/>
              </a:rPr>
              <a:t>Uninstall mode deletes installed libraries, executables and objects.</a:t>
            </a:r>
            <a:endParaRPr/>
          </a:p>
          <a:p>
            <a:pPr algn="just"/>
            <a:endParaRPr/>
          </a:p>
          <a:p>
            <a:pPr algn="just"/>
            <a:r>
              <a:rPr lang="fr-FR" sz="1600">
                <a:solidFill>
                  <a:srgbClr val="000000"/>
                </a:solidFill>
                <a:latin typeface="Times New Roman"/>
                <a:ea typeface="ＭＳ Ｐゴシック"/>
              </a:rPr>
              <a:t>The first mode-arg is the name of the program to use to delete files (typically /bin/rm).</a:t>
            </a:r>
            <a:endParaRPr/>
          </a:p>
          <a:p>
            <a:pPr algn="just"/>
            <a:endParaRPr/>
          </a:p>
          <a:p>
            <a:pPr algn="just"/>
            <a:r>
              <a:rPr lang="fr-FR" sz="1600">
                <a:solidFill>
                  <a:srgbClr val="000000"/>
                </a:solidFill>
                <a:latin typeface="Times New Roman"/>
                <a:ea typeface="ＭＳ Ｐゴシック"/>
              </a:rPr>
              <a:t>The remaining mode-args are either flags for the deletion program (beginning with a ‘-’), or the names of files to delete.</a:t>
            </a:r>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705" name="Picture 29"/>
          <p:cNvPicPr/>
          <p:nvPr/>
        </p:nvPicPr>
        <p:blipFill>
          <a:blip r:embed="rId1"/>
          <a:stretch>
            <a:fillRect/>
          </a:stretch>
        </p:blipFill>
        <p:spPr>
          <a:xfrm>
            <a:off x="271440" y="22320"/>
            <a:ext cx="649800" cy="656280"/>
          </a:xfrm>
          <a:prstGeom prst="rect">
            <a:avLst/>
          </a:prstGeom>
        </p:spPr>
      </p:pic>
      <p:sp>
        <p:nvSpPr>
          <p:cNvPr id="706"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707" name="CustomShape 2"/>
          <p:cNvSpPr/>
          <p:nvPr/>
        </p:nvSpPr>
        <p:spPr>
          <a:xfrm>
            <a:off x="237240" y="762120"/>
            <a:ext cx="16948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Clean mode :</a:t>
            </a:r>
            <a:endParaRPr/>
          </a:p>
        </p:txBody>
      </p:sp>
      <p:sp>
        <p:nvSpPr>
          <p:cNvPr id="708" name="CustomShape 3"/>
          <p:cNvSpPr/>
          <p:nvPr/>
        </p:nvSpPr>
        <p:spPr>
          <a:xfrm>
            <a:off x="228600" y="1229040"/>
            <a:ext cx="8533440" cy="1793160"/>
          </a:xfrm>
          <a:prstGeom prst="rect">
            <a:avLst/>
          </a:prstGeom>
        </p:spPr>
        <p:txBody>
          <a:bodyPr bIns="45000" lIns="90000" rIns="90000" tIns="45000"/>
          <a:p>
            <a:pPr algn="just"/>
            <a:r>
              <a:rPr lang="fr-FR" sz="1600">
                <a:solidFill>
                  <a:srgbClr val="000000"/>
                </a:solidFill>
                <a:latin typeface="Times New Roman"/>
                <a:ea typeface="ＭＳ Ｐゴシック"/>
              </a:rPr>
              <a:t>Clean mode deletes uninstalled libraries, executables, objects and libtool's temporary files associated with them.</a:t>
            </a:r>
            <a:endParaRPr/>
          </a:p>
          <a:p>
            <a:pPr algn="just"/>
            <a:endParaRPr/>
          </a:p>
          <a:p>
            <a:pPr algn="just"/>
            <a:r>
              <a:rPr lang="fr-FR" sz="1600">
                <a:solidFill>
                  <a:srgbClr val="000000"/>
                </a:solidFill>
                <a:latin typeface="Times New Roman"/>
                <a:ea typeface="ＭＳ Ｐゴシック"/>
              </a:rPr>
              <a:t>The first mode-arg is the name of the program to use to delete files (typically /bin/rm).</a:t>
            </a:r>
            <a:endParaRPr/>
          </a:p>
          <a:p>
            <a:pPr algn="just"/>
            <a:endParaRPr/>
          </a:p>
          <a:p>
            <a:pPr algn="just"/>
            <a:r>
              <a:rPr lang="fr-FR" sz="1600">
                <a:solidFill>
                  <a:srgbClr val="000000"/>
                </a:solidFill>
                <a:latin typeface="Times New Roman"/>
                <a:ea typeface="ＭＳ Ｐゴシック"/>
              </a:rPr>
              <a:t>The remaining mode-args are either flags for the deletion program (beginning with a ‘-’), or the names of files to delete.</a:t>
            </a:r>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709" name="Picture 29"/>
          <p:cNvPicPr/>
          <p:nvPr/>
        </p:nvPicPr>
        <p:blipFill>
          <a:blip r:embed="rId1"/>
          <a:stretch>
            <a:fillRect/>
          </a:stretch>
        </p:blipFill>
        <p:spPr>
          <a:xfrm>
            <a:off x="271440" y="22320"/>
            <a:ext cx="649800" cy="656280"/>
          </a:xfrm>
          <a:prstGeom prst="rect">
            <a:avLst/>
          </a:prstGeom>
        </p:spPr>
      </p:pic>
      <p:sp>
        <p:nvSpPr>
          <p:cNvPr id="710"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pic>
        <p:nvPicPr>
          <p:cNvPr descr="" id="711" name="Picture 2"/>
          <p:cNvPicPr/>
          <p:nvPr/>
        </p:nvPicPr>
        <p:blipFill>
          <a:blip r:embed="rId2"/>
          <a:stretch>
            <a:fillRect/>
          </a:stretch>
        </p:blipFill>
        <p:spPr>
          <a:xfrm>
            <a:off x="1523880" y="1600200"/>
            <a:ext cx="3094560" cy="3094560"/>
          </a:xfrm>
          <a:prstGeom prst="rect">
            <a:avLst/>
          </a:prstGeom>
        </p:spPr>
      </p:pic>
      <p:sp>
        <p:nvSpPr>
          <p:cNvPr id="712" name="CustomShape 2"/>
          <p:cNvSpPr/>
          <p:nvPr/>
        </p:nvSpPr>
        <p:spPr>
          <a:xfrm>
            <a:off x="5118840" y="3124080"/>
            <a:ext cx="2263320" cy="455400"/>
          </a:xfrm>
          <a:prstGeom prst="rect">
            <a:avLst/>
          </a:prstGeom>
        </p:spPr>
        <p:txBody>
          <a:bodyPr bIns="45000" lIns="90000" rIns="90000" tIns="45000" wrap="none"/>
          <a:p>
            <a:r>
              <a:rPr b="1" lang="fr-FR" sz="2400">
                <a:solidFill>
                  <a:srgbClr val="000000"/>
                </a:solidFill>
                <a:latin typeface="Times New Roman"/>
                <a:ea typeface="ＭＳ Ｐゴシック"/>
              </a:rPr>
              <a:t>LIBTOOL LAB</a:t>
            </a:r>
            <a:endParaRPr/>
          </a:p>
        </p:txBody>
      </p:sp>
      <p:sp>
        <p:nvSpPr>
          <p:cNvPr id="713" name="CustomShape 3"/>
          <p:cNvSpPr/>
          <p:nvPr/>
        </p:nvSpPr>
        <p:spPr>
          <a:xfrm>
            <a:off x="155520" y="-144360"/>
            <a:ext cx="303840" cy="303840"/>
          </a:xfrm>
          <a:prstGeom prst="rect">
            <a:avLst/>
          </a:prstGeom>
        </p:spPr>
      </p:sp>
    </p:spTree>
  </p:cSld>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714" name="Picture 29"/>
          <p:cNvPicPr/>
          <p:nvPr/>
        </p:nvPicPr>
        <p:blipFill>
          <a:blip r:embed="rId1"/>
          <a:stretch>
            <a:fillRect/>
          </a:stretch>
        </p:blipFill>
        <p:spPr>
          <a:xfrm>
            <a:off x="271440" y="22320"/>
            <a:ext cx="649800" cy="656280"/>
          </a:xfrm>
          <a:prstGeom prst="rect">
            <a:avLst/>
          </a:prstGeom>
        </p:spPr>
      </p:pic>
      <p:sp>
        <p:nvSpPr>
          <p:cNvPr id="715" name="CustomShape 1"/>
          <p:cNvSpPr/>
          <p:nvPr/>
        </p:nvSpPr>
        <p:spPr>
          <a:xfrm>
            <a:off x="990720" y="152280"/>
            <a:ext cx="7999920" cy="455400"/>
          </a:xfrm>
          <a:prstGeom prst="rect">
            <a:avLst/>
          </a:prstGeom>
        </p:spPr>
        <p:txBody>
          <a:bodyPr bIns="45000" lIns="90000" rIns="90000" tIns="45000"/>
          <a:p>
            <a:r>
              <a:rPr b="1" lang="fr-FR" sz="2400">
                <a:solidFill>
                  <a:srgbClr val="000000"/>
                </a:solidFill>
                <a:latin typeface="Times New Roman"/>
                <a:ea typeface="ＭＳ Ｐゴシック"/>
              </a:rPr>
              <a:t>Using libtool</a:t>
            </a:r>
            <a:endParaRPr/>
          </a:p>
        </p:txBody>
      </p:sp>
      <p:sp>
        <p:nvSpPr>
          <p:cNvPr id="716" name="CustomShape 2"/>
          <p:cNvSpPr/>
          <p:nvPr/>
        </p:nvSpPr>
        <p:spPr>
          <a:xfrm>
            <a:off x="477360" y="1066680"/>
            <a:ext cx="8497800" cy="4478760"/>
          </a:xfrm>
          <a:prstGeom prst="rect">
            <a:avLst/>
          </a:prstGeom>
        </p:spPr>
        <p:txBody>
          <a:bodyPr bIns="45000" lIns="90000" rIns="90000" tIns="45000" wrap="none"/>
          <a:p>
            <a:pPr>
              <a:buSzPct val="45000"/>
              <a:buFont charset="2" typeface="Wingdings"/>
              <a:buChar char=""/>
            </a:pPr>
            <a:r>
              <a:rPr lang="fr-FR" sz="2400">
                <a:solidFill>
                  <a:srgbClr val="000000"/>
                </a:solidFill>
                <a:latin typeface="Times New Roman"/>
                <a:ea typeface="ＭＳ Ｐゴシック"/>
              </a:rPr>
              <a:t>The goal of this lab is to understand what libtool is really working.</a:t>
            </a:r>
            <a:endParaRPr/>
          </a:p>
          <a:p>
            <a:endParaRPr/>
          </a:p>
          <a:p>
            <a:pPr>
              <a:buSzPct val="45000"/>
              <a:buFont charset="2" typeface="Wingdings"/>
              <a:buChar char=""/>
            </a:pPr>
            <a:r>
              <a:rPr lang="fr-FR" sz="2400">
                <a:solidFill>
                  <a:srgbClr val="000000"/>
                </a:solidFill>
                <a:latin typeface="Times New Roman"/>
                <a:ea typeface="ＭＳ Ｐゴシック"/>
              </a:rPr>
              <a:t>Try to compile a helloworld.c source code by the two way:</a:t>
            </a:r>
            <a:endParaRPr/>
          </a:p>
          <a:p>
            <a:endParaRPr/>
          </a:p>
          <a:p>
            <a:pPr lvl="1">
              <a:buSzPct val="45000"/>
              <a:buFont charset="2" typeface="Wingdings"/>
              <a:buChar char=""/>
            </a:pPr>
            <a:r>
              <a:rPr lang="fr-FR" sz="2400">
                <a:solidFill>
                  <a:srgbClr val="000000"/>
                </a:solidFill>
                <a:latin typeface="Times New Roman"/>
                <a:ea typeface="ＭＳ Ｐゴシック"/>
              </a:rPr>
              <a:t>gcc –c helloworld.c –o helloworld.o</a:t>
            </a:r>
            <a:endParaRPr/>
          </a:p>
          <a:p>
            <a:pPr lvl="1">
              <a:buSzPct val="45000"/>
              <a:buFont charset="2" typeface="Wingdings"/>
              <a:buChar char=""/>
            </a:pPr>
            <a:r>
              <a:rPr lang="fr-FR" sz="2400">
                <a:solidFill>
                  <a:srgbClr val="000000"/>
                </a:solidFill>
                <a:latin typeface="Times New Roman"/>
                <a:ea typeface="ＭＳ Ｐゴシック"/>
              </a:rPr>
              <a:t>Libtool --mode=compile gcc -c helloworld.c</a:t>
            </a:r>
            <a:endParaRPr/>
          </a:p>
          <a:p>
            <a:endParaRPr/>
          </a:p>
          <a:p>
            <a:endParaRPr/>
          </a:p>
          <a:p>
            <a:pPr>
              <a:buSzPct val="45000"/>
              <a:buFont charset="2" typeface="Wingdings"/>
              <a:buChar char=""/>
            </a:pPr>
            <a:r>
              <a:rPr lang="fr-FR" sz="2400">
                <a:solidFill>
                  <a:srgbClr val="000000"/>
                </a:solidFill>
                <a:latin typeface="Times New Roman"/>
                <a:ea typeface="ＭＳ Ｐゴシック"/>
              </a:rPr>
              <a:t>Same for the link step (should create a helloworld binary):</a:t>
            </a:r>
            <a:endParaRPr/>
          </a:p>
          <a:p>
            <a:endParaRPr/>
          </a:p>
          <a:p>
            <a:pPr lvl="1">
              <a:buSzPct val="45000"/>
              <a:buFont charset="2" typeface="Wingdings"/>
              <a:buChar char=""/>
            </a:pPr>
            <a:r>
              <a:rPr lang="fr-FR" sz="2400">
                <a:solidFill>
                  <a:srgbClr val="000000"/>
                </a:solidFill>
                <a:latin typeface="Times New Roman"/>
                <a:ea typeface="ＭＳ Ｐゴシック"/>
              </a:rPr>
              <a:t>gcc helloworld.o –o helloworld</a:t>
            </a:r>
            <a:endParaRPr/>
          </a:p>
          <a:p>
            <a:pPr lvl="1">
              <a:buSzPct val="45000"/>
              <a:buFont charset="2" typeface="Wingdings"/>
              <a:buChar char=""/>
            </a:pPr>
            <a:r>
              <a:rPr lang="fr-FR" sz="2400">
                <a:solidFill>
                  <a:srgbClr val="000000"/>
                </a:solidFill>
                <a:latin typeface="Times New Roman"/>
                <a:ea typeface="ＭＳ Ｐゴシック"/>
              </a:rPr>
              <a:t>libtool --mode=link gcc –o helloworld helloworld.o</a:t>
            </a:r>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7" name="CustomShape 1"/>
          <p:cNvSpPr/>
          <p:nvPr/>
        </p:nvSpPr>
        <p:spPr>
          <a:xfrm>
            <a:off x="990720" y="76320"/>
            <a:ext cx="7987320" cy="637200"/>
          </a:xfrm>
          <a:prstGeom prst="rect">
            <a:avLst/>
          </a:prstGeom>
        </p:spPr>
      </p:sp>
      <p:pic>
        <p:nvPicPr>
          <p:cNvPr descr="" id="718" name="Picture 29"/>
          <p:cNvPicPr/>
          <p:nvPr/>
        </p:nvPicPr>
        <p:blipFill>
          <a:blip r:embed="rId1"/>
          <a:stretch>
            <a:fillRect/>
          </a:stretch>
        </p:blipFill>
        <p:spPr>
          <a:xfrm>
            <a:off x="271440" y="22320"/>
            <a:ext cx="649800" cy="656280"/>
          </a:xfrm>
          <a:prstGeom prst="rect">
            <a:avLst/>
          </a:prstGeom>
        </p:spPr>
      </p:pic>
      <p:pic>
        <p:nvPicPr>
          <p:cNvPr descr="" id="719" name="Picture 2"/>
          <p:cNvPicPr/>
          <p:nvPr/>
        </p:nvPicPr>
        <p:blipFill>
          <a:blip r:embed="rId2"/>
          <a:stretch>
            <a:fillRect/>
          </a:stretch>
        </p:blipFill>
        <p:spPr>
          <a:xfrm>
            <a:off x="1905120" y="685800"/>
            <a:ext cx="4570920" cy="4570920"/>
          </a:xfrm>
          <a:prstGeom prst="rect">
            <a:avLst/>
          </a:prstGeom>
        </p:spPr>
      </p:pic>
      <p:sp>
        <p:nvSpPr>
          <p:cNvPr id="720" name="CustomShape 2"/>
          <p:cNvSpPr/>
          <p:nvPr/>
        </p:nvSpPr>
        <p:spPr>
          <a:xfrm>
            <a:off x="685800" y="4572000"/>
            <a:ext cx="7619040" cy="1064520"/>
          </a:xfrm>
          <a:prstGeom prst="rect">
            <a:avLst/>
          </a:prstGeom>
        </p:spPr>
        <p:txBody>
          <a:bodyPr bIns="45000" lIns="90000" rIns="90000" tIns="45000"/>
          <a:p>
            <a:pPr algn="ctr"/>
            <a:r>
              <a:rPr b="1" lang="fr-FR" sz="2400">
                <a:solidFill>
                  <a:srgbClr val="000000"/>
                </a:solidFill>
                <a:latin typeface="Times New Roman"/>
                <a:ea typeface="ＭＳ Ｐゴシック"/>
              </a:rPr>
              <a:t>The configure.{ac/in} template</a:t>
            </a:r>
            <a:endParaRPr/>
          </a:p>
          <a:p>
            <a:pPr algn="ctr"/>
            <a:endParaRPr/>
          </a:p>
          <a:p>
            <a:pPr algn="ctr">
              <a:buSzPct val="45000"/>
              <a:buFont charset="2" typeface="Wingdings"/>
              <a:buChar char=""/>
            </a:pPr>
            <a:r>
              <a:rPr lang="fr-FR" sz="1600">
                <a:solidFill>
                  <a:srgbClr val="000000"/>
                </a:solidFill>
                <a:latin typeface="Times New Roman"/>
                <a:ea typeface="ＭＳ Ｐゴシック"/>
              </a:rPr>
              <a:t>The goal of this topic is to know how to write a configure.ac template.</a:t>
            </a:r>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1" name="CustomShape 1"/>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22" name="Picture 3"/>
          <p:cNvPicPr/>
          <p:nvPr/>
        </p:nvPicPr>
        <p:blipFill>
          <a:blip r:embed="rId1"/>
          <a:stretch>
            <a:fillRect/>
          </a:stretch>
        </p:blipFill>
        <p:spPr>
          <a:xfrm>
            <a:off x="271440" y="22320"/>
            <a:ext cx="649800" cy="656280"/>
          </a:xfrm>
          <a:prstGeom prst="rect">
            <a:avLst/>
          </a:prstGeom>
        </p:spPr>
      </p:pic>
      <p:sp>
        <p:nvSpPr>
          <p:cNvPr id="723" name="CustomShape 2"/>
          <p:cNvSpPr/>
          <p:nvPr/>
        </p:nvSpPr>
        <p:spPr>
          <a:xfrm>
            <a:off x="380880" y="874800"/>
            <a:ext cx="7999920" cy="5273280"/>
          </a:xfrm>
          <a:prstGeom prst="rect">
            <a:avLst/>
          </a:prstGeom>
        </p:spPr>
        <p:txBody>
          <a:bodyPr bIns="45000" lIns="90000" rIns="90000" tIns="45000"/>
          <a:p>
            <a:pPr algn="just">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 configure.ac is the template of the configure script that will be used by the end user.</a:t>
            </a:r>
            <a:endParaRPr/>
          </a:p>
          <a:p>
            <a:pPr algn="just"/>
            <a:endParaRPr/>
          </a:p>
          <a:p>
            <a:pPr algn="just">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 configure.ac is written using M4 macros while a configure script is a shell script.</a:t>
            </a:r>
            <a:endParaRPr/>
          </a:p>
          <a:p>
            <a:pPr algn="just"/>
            <a:endParaRPr/>
          </a:p>
          <a:p>
            <a:pPr algn="just">
              <a:buSzPct val="45000"/>
              <a:buFont charset="2" typeface="Wingdings"/>
              <a:buChar char=""/>
            </a:pPr>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The main goal of a configure script is to lead the configuration of a component. The several flags provided to the configure script is like the ID card of the build.</a:t>
            </a:r>
            <a:endParaRPr/>
          </a:p>
          <a:p>
            <a:pPr algn="just"/>
            <a:endParaRPr/>
          </a:p>
          <a:p>
            <a:pPr algn="just">
              <a:buSzPct val="45000"/>
              <a:buFont charset="2" typeface="Wingdings"/>
              <a:buChar char=""/>
            </a:pPr>
            <a:r>
              <a:rPr lang="fr-FR" sz="2000">
                <a:solidFill>
                  <a:srgbClr val="000000"/>
                </a:solidFill>
                <a:latin typeface="Times New Roman"/>
                <a:ea typeface="ＭＳ Ｐゴシック"/>
              </a:rPr>
              <a:t>The configure.ac teamplate is equal to the configure.in that is the old notation.</a:t>
            </a:r>
            <a:endParaRPr/>
          </a:p>
          <a:p>
            <a:pPr algn="just"/>
            <a:endParaRPr/>
          </a:p>
          <a:p>
            <a:pPr algn="just">
              <a:buSzPct val="45000"/>
              <a:buFont charset="2" typeface="Wingdings"/>
              <a:buChar char=""/>
            </a:pPr>
            <a:r>
              <a:rPr lang="fr-FR" sz="2000">
                <a:solidFill>
                  <a:srgbClr val="000000"/>
                </a:solidFill>
                <a:latin typeface="Times New Roman"/>
                <a:ea typeface="ＭＳ Ｐゴシック"/>
              </a:rPr>
              <a:t>Those script are executed like shell script at the runtime (no compiled).</a:t>
            </a:r>
            <a:endParaRPr/>
          </a:p>
          <a:p>
            <a:pPr algn="just"/>
            <a:endParaRPr/>
          </a:p>
          <a:p>
            <a:pPr algn="just">
              <a:buSzPct val="45000"/>
              <a:buFont charset="2" typeface="Wingdings"/>
              <a:buChar char=""/>
            </a:pPr>
            <a:r>
              <a:rPr lang="fr-FR" sz="2000">
                <a:solidFill>
                  <a:srgbClr val="000000"/>
                </a:solidFill>
                <a:latin typeface="Times New Roman"/>
                <a:ea typeface="ＭＳ Ｐゴシック"/>
              </a:rPr>
              <a:t>Can build libraries, binaries, … in the same files, by managing dependencies.</a:t>
            </a:r>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4" name="CustomShape 1"/>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25" name="Picture 3"/>
          <p:cNvPicPr/>
          <p:nvPr/>
        </p:nvPicPr>
        <p:blipFill>
          <a:blip r:embed="rId1"/>
          <a:stretch>
            <a:fillRect/>
          </a:stretch>
        </p:blipFill>
        <p:spPr>
          <a:xfrm>
            <a:off x="271440" y="22320"/>
            <a:ext cx="649800" cy="656280"/>
          </a:xfrm>
          <a:prstGeom prst="rect">
            <a:avLst/>
          </a:prstGeom>
        </p:spPr>
      </p:pic>
      <p:sp>
        <p:nvSpPr>
          <p:cNvPr id="726" name="CustomShape 2"/>
          <p:cNvSpPr/>
          <p:nvPr/>
        </p:nvSpPr>
        <p:spPr>
          <a:xfrm>
            <a:off x="1295280" y="16002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programs</a:t>
            </a:r>
            <a:endParaRPr/>
          </a:p>
        </p:txBody>
      </p:sp>
      <p:sp>
        <p:nvSpPr>
          <p:cNvPr id="727" name="CustomShape 3"/>
          <p:cNvSpPr/>
          <p:nvPr/>
        </p:nvSpPr>
        <p:spPr>
          <a:xfrm>
            <a:off x="1295280" y="20574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(dynamic/static) libraries</a:t>
            </a:r>
            <a:endParaRPr/>
          </a:p>
        </p:txBody>
      </p:sp>
      <p:sp>
        <p:nvSpPr>
          <p:cNvPr id="728" name="CustomShape 4"/>
          <p:cNvSpPr/>
          <p:nvPr/>
        </p:nvSpPr>
        <p:spPr>
          <a:xfrm>
            <a:off x="1295280" y="25146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header files</a:t>
            </a:r>
            <a:endParaRPr/>
          </a:p>
        </p:txBody>
      </p:sp>
      <p:sp>
        <p:nvSpPr>
          <p:cNvPr id="729" name="CustomShape 5"/>
          <p:cNvSpPr/>
          <p:nvPr/>
        </p:nvSpPr>
        <p:spPr>
          <a:xfrm>
            <a:off x="1295280" y="29718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typedefs</a:t>
            </a:r>
            <a:endParaRPr/>
          </a:p>
        </p:txBody>
      </p:sp>
      <p:sp>
        <p:nvSpPr>
          <p:cNvPr id="730" name="CustomShape 6"/>
          <p:cNvSpPr/>
          <p:nvPr/>
        </p:nvSpPr>
        <p:spPr>
          <a:xfrm>
            <a:off x="1295280" y="34290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structures</a:t>
            </a:r>
            <a:endParaRPr/>
          </a:p>
        </p:txBody>
      </p:sp>
      <p:sp>
        <p:nvSpPr>
          <p:cNvPr id="731" name="CustomShape 7"/>
          <p:cNvSpPr/>
          <p:nvPr/>
        </p:nvSpPr>
        <p:spPr>
          <a:xfrm>
            <a:off x="1295280" y="38862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compiler characteristics</a:t>
            </a:r>
            <a:endParaRPr/>
          </a:p>
        </p:txBody>
      </p:sp>
      <p:sp>
        <p:nvSpPr>
          <p:cNvPr id="732" name="CustomShape 8"/>
          <p:cNvSpPr/>
          <p:nvPr/>
        </p:nvSpPr>
        <p:spPr>
          <a:xfrm>
            <a:off x="1295280" y="43434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libraries functions</a:t>
            </a:r>
            <a:endParaRPr/>
          </a:p>
        </p:txBody>
      </p:sp>
      <p:sp>
        <p:nvSpPr>
          <p:cNvPr id="733" name="CustomShape 9"/>
          <p:cNvSpPr/>
          <p:nvPr/>
        </p:nvSpPr>
        <p:spPr>
          <a:xfrm>
            <a:off x="1295280" y="48006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Check for system services</a:t>
            </a:r>
            <a:endParaRPr/>
          </a:p>
        </p:txBody>
      </p:sp>
      <p:sp>
        <p:nvSpPr>
          <p:cNvPr id="734" name="CustomShape 10"/>
          <p:cNvSpPr/>
          <p:nvPr/>
        </p:nvSpPr>
        <p:spPr>
          <a:xfrm>
            <a:off x="1295280" y="52578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Generate output files</a:t>
            </a:r>
            <a:endParaRPr/>
          </a:p>
        </p:txBody>
      </p:sp>
      <p:cxnSp>
        <p:nvCxnSpPr>
          <p:cNvPr id="735" name="Line 11"/>
          <p:cNvCxnSpPr/>
          <p:nvPr/>
        </p:nvCxnSpPr>
        <p:spPr>
          <xfrm>
            <a:off x="0" y="0"/>
            <a:ext cx="360" cy="360"/>
          </xfrm>
          <a:prstGeom prst="line">
            <a:avLst/>
          </a:prstGeom>
          <a:ln w="76320">
            <a:solidFill>
              <a:srgbClr val="002060"/>
            </a:solidFill>
            <a:round/>
            <a:tailEnd len="med" type="triangle" w="med"/>
          </a:ln>
        </p:spPr>
      </p:cxnSp>
      <p:sp>
        <p:nvSpPr>
          <p:cNvPr id="736" name="CustomShape 12"/>
          <p:cNvSpPr/>
          <p:nvPr/>
        </p:nvSpPr>
        <p:spPr>
          <a:xfrm>
            <a:off x="533520" y="6019920"/>
            <a:ext cx="7771320" cy="455400"/>
          </a:xfrm>
          <a:prstGeom prst="rect">
            <a:avLst/>
          </a:prstGeom>
        </p:spPr>
        <p:txBody>
          <a:bodyPr bIns="45000" lIns="90000" rIns="90000" tIns="45000"/>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There is M4 macros for each step…</a:t>
            </a:r>
            <a:endParaRPr/>
          </a:p>
        </p:txBody>
      </p:sp>
      <p:sp>
        <p:nvSpPr>
          <p:cNvPr id="737" name="CustomShape 13"/>
          <p:cNvSpPr/>
          <p:nvPr/>
        </p:nvSpPr>
        <p:spPr>
          <a:xfrm>
            <a:off x="1295280" y="11430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Version management</a:t>
            </a:r>
            <a:endParaRPr/>
          </a:p>
        </p:txBody>
      </p:sp>
      <p:sp>
        <p:nvSpPr>
          <p:cNvPr id="738" name="CustomShape 14"/>
          <p:cNvSpPr/>
          <p:nvPr/>
        </p:nvSpPr>
        <p:spPr>
          <a:xfrm>
            <a:off x="1295280" y="685800"/>
            <a:ext cx="4418640" cy="379800"/>
          </a:xfrm>
          <a:prstGeom prst="rect">
            <a:avLst/>
          </a:prstGeom>
          <a:solidFill>
            <a:srgbClr val="00b8ff"/>
          </a:solidFill>
          <a:ln w="9360">
            <a:solidFill>
              <a:srgbClr val="000000"/>
            </a:solidFill>
            <a:round/>
          </a:ln>
        </p:spPr>
        <p:txBody>
          <a:bodyPr bIns="45000" lIns="90000" rIns="90000" tIns="45000"/>
          <a:p>
            <a:r>
              <a:rPr b="1" lang="fr-FR">
                <a:solidFill>
                  <a:srgbClr val="ffffff"/>
                </a:solidFill>
                <a:latin typeface="Times New Roman"/>
                <a:ea typeface="ＭＳ Ｐゴシック"/>
              </a:rPr>
              <a:t>Initialisation</a:t>
            </a:r>
            <a:endParaRPr/>
          </a:p>
        </p:txBody>
      </p:sp>
      <p:sp>
        <p:nvSpPr>
          <p:cNvPr id="739" name="CustomShape 15"/>
          <p:cNvSpPr/>
          <p:nvPr/>
        </p:nvSpPr>
        <p:spPr>
          <a:xfrm>
            <a:off x="6324480" y="2819520"/>
            <a:ext cx="2361240" cy="729000"/>
          </a:xfrm>
          <a:prstGeom prst="rect">
            <a:avLst/>
          </a:prstGeom>
        </p:spPr>
        <p:txBody>
          <a:bodyPr bIns="45000" lIns="90000" rIns="90000" tIns="45000"/>
          <a:p>
            <a:r>
              <a:rPr lang="fr-FR" sz="1400">
                <a:solidFill>
                  <a:srgbClr val="000000"/>
                </a:solidFill>
                <a:latin typeface="Arial Unicode MS"/>
                <a:ea typeface="ＭＳ Ｐゴシック"/>
              </a:rPr>
              <a:t>Several usual steps </a:t>
            </a:r>
            <a:endParaRPr/>
          </a:p>
          <a:p>
            <a:r>
              <a:rPr lang="fr-FR" sz="1400">
                <a:solidFill>
                  <a:srgbClr val="000000"/>
                </a:solidFill>
                <a:latin typeface="Arial Unicode MS"/>
                <a:ea typeface="ＭＳ Ｐゴシック"/>
              </a:rPr>
              <a:t>used by the configuration script.</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380880" y="6553080"/>
            <a:ext cx="294120" cy="151200"/>
          </a:xfrm>
          <a:prstGeom prst="rect">
            <a:avLst/>
          </a:prstGeom>
        </p:spPr>
        <p:txBody>
          <a:bodyPr anchor="b" bIns="0" lIns="0" rIns="0" tIns="0"/>
          <a:p>
            <a:fld id="{A1813141-E1F1-4141-8181-716161316141}" type="slidenum">
              <a:rPr lang="fr-FR" sz="800">
                <a:solidFill>
                  <a:srgbClr val="333333"/>
                </a:solidFill>
                <a:latin typeface="Trebuchet MS"/>
                <a:ea typeface="ＭＳ Ｐゴシック"/>
              </a:rPr>
              <a:t>&lt;numéro&gt;</a:t>
            </a:fld>
            <a:endParaRPr/>
          </a:p>
        </p:txBody>
      </p:sp>
      <p:sp>
        <p:nvSpPr>
          <p:cNvPr id="134" name="CustomShape 2"/>
          <p:cNvSpPr/>
          <p:nvPr/>
        </p:nvSpPr>
        <p:spPr>
          <a:xfrm>
            <a:off x="4038480" y="838080"/>
            <a:ext cx="3199320" cy="1446840"/>
          </a:xfrm>
          <a:prstGeom prst="rect">
            <a:avLst/>
          </a:prstGeom>
          <a:gradFill>
            <a:gsLst>
              <a:gs pos="0">
                <a:srgbClr val="ffffff"/>
              </a:gs>
              <a:gs pos="100000">
                <a:srgbClr val="7e7e7e"/>
              </a:gs>
            </a:gsLst>
            <a:path path="circle"/>
          </a:gradFill>
          <a:ln w="9360">
            <a:solidFill>
              <a:srgbClr val="000000"/>
            </a:solidFill>
            <a:round/>
          </a:ln>
        </p:spPr>
      </p:sp>
      <p:sp>
        <p:nvSpPr>
          <p:cNvPr id="135" name="CustomShape 3"/>
          <p:cNvSpPr/>
          <p:nvPr/>
        </p:nvSpPr>
        <p:spPr>
          <a:xfrm>
            <a:off x="4038480" y="914400"/>
            <a:ext cx="3199320" cy="912600"/>
          </a:xfrm>
          <a:prstGeom prst="rect">
            <a:avLst/>
          </a:prstGeom>
        </p:spPr>
        <p:txBody>
          <a:bodyPr bIns="45000" lIns="90000" rIns="90000" tIns="45000"/>
          <a:p>
            <a:pPr algn="ctr"/>
            <a:r>
              <a:rPr lang="fr-FR">
                <a:solidFill>
                  <a:srgbClr val="000000"/>
                </a:solidFill>
                <a:latin typeface="Times New Roman"/>
                <a:ea typeface="ＭＳ Ｐゴシック"/>
              </a:rPr>
              <a:t>SDK </a:t>
            </a:r>
            <a:r>
              <a:rPr i="1" lang="fr-FR">
                <a:solidFill>
                  <a:srgbClr val="000000"/>
                </a:solidFill>
                <a:latin typeface="Times New Roman"/>
                <a:ea typeface="ＭＳ Ｐゴシック"/>
              </a:rPr>
              <a:t>(</a:t>
            </a:r>
            <a:r>
              <a:rPr b="1" i="1" lang="fr-FR">
                <a:solidFill>
                  <a:srgbClr val="000000"/>
                </a:solidFill>
                <a:latin typeface="Times New Roman"/>
                <a:ea typeface="ＭＳ Ｐゴシック"/>
              </a:rPr>
              <a:t>stagingdir</a:t>
            </a:r>
            <a:r>
              <a:rPr i="1" lang="fr-FR">
                <a:solidFill>
                  <a:srgbClr val="000000"/>
                </a:solidFill>
                <a:latin typeface="Times New Roman"/>
                <a:ea typeface="ＭＳ Ｐゴシック"/>
              </a:rPr>
              <a:t>) </a:t>
            </a:r>
            <a:r>
              <a:rPr lang="fr-FR">
                <a:solidFill>
                  <a:srgbClr val="000000"/>
                </a:solidFill>
                <a:latin typeface="Times New Roman"/>
                <a:ea typeface="ＭＳ Ｐゴシック"/>
              </a:rPr>
              <a:t>:</a:t>
            </a:r>
            <a:endParaRPr/>
          </a:p>
          <a:p>
            <a:pPr algn="ctr"/>
            <a:r>
              <a:rPr lang="fr-FR">
                <a:solidFill>
                  <a:srgbClr val="000000"/>
                </a:solidFill>
                <a:latin typeface="Times New Roman"/>
                <a:ea typeface="ＭＳ Ｐゴシック"/>
              </a:rPr>
              <a:t>Temporary rootfs dedicated to</a:t>
            </a:r>
            <a:endParaRPr/>
          </a:p>
          <a:p>
            <a:pPr algn="ctr"/>
            <a:r>
              <a:rPr lang="fr-FR">
                <a:solidFill>
                  <a:srgbClr val="000000"/>
                </a:solidFill>
                <a:latin typeface="Times New Roman"/>
                <a:ea typeface="ＭＳ Ｐゴシック"/>
              </a:rPr>
              <a:t>the target arch</a:t>
            </a:r>
            <a:endParaRPr/>
          </a:p>
        </p:txBody>
      </p:sp>
      <p:sp>
        <p:nvSpPr>
          <p:cNvPr id="136" name="CustomShape 4"/>
          <p:cNvSpPr/>
          <p:nvPr/>
        </p:nvSpPr>
        <p:spPr>
          <a:xfrm>
            <a:off x="1216440" y="6172200"/>
            <a:ext cx="6871680" cy="638280"/>
          </a:xfrm>
          <a:prstGeom prst="rect">
            <a:avLst/>
          </a:prstGeom>
        </p:spPr>
        <p:txBody>
          <a:bodyPr bIns="45000" lIns="90000" rIns="90000" tIns="45000" wrap="none"/>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For each embedded device, another separated SDK is required.</a:t>
            </a:r>
            <a:endParaRPr/>
          </a:p>
          <a:p>
            <a:pPr>
              <a:buSzPct val="45000"/>
              <a:buFont charset="2" typeface="Wingdings"/>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Le stagindir peut inclure les hosttools pour n’avoir qu’une zone de dev.</a:t>
            </a:r>
            <a:endParaRPr/>
          </a:p>
        </p:txBody>
      </p:sp>
      <p:sp>
        <p:nvSpPr>
          <p:cNvPr id="137" name="CustomShape 5"/>
          <p:cNvSpPr/>
          <p:nvPr/>
        </p:nvSpPr>
        <p:spPr>
          <a:xfrm>
            <a:off x="2209680" y="838080"/>
            <a:ext cx="1827720" cy="1446840"/>
          </a:xfrm>
          <a:prstGeom prst="rect">
            <a:avLst/>
          </a:prstGeom>
          <a:gradFill>
            <a:gsLst>
              <a:gs pos="0">
                <a:srgbClr val="ffffff"/>
              </a:gs>
              <a:gs pos="100000">
                <a:srgbClr val="7e7e7e"/>
              </a:gs>
            </a:gsLst>
            <a:path path="circle"/>
          </a:gradFill>
          <a:ln w="9360">
            <a:solidFill>
              <a:srgbClr val="000000"/>
            </a:solidFill>
            <a:round/>
          </a:ln>
        </p:spPr>
        <p:txBody>
          <a:bodyPr bIns="45000" lIns="90000" rIns="90000" tIns="45000"/>
          <a:p>
            <a:pPr algn="ctr"/>
            <a:r>
              <a:rPr lang="fr-FR">
                <a:solidFill>
                  <a:srgbClr val="000000"/>
                </a:solidFill>
                <a:latin typeface="Times New Roman"/>
                <a:ea typeface="ＭＳ Ｐゴシック"/>
              </a:rPr>
              <a:t>Toolchain :</a:t>
            </a:r>
            <a:endParaRPr/>
          </a:p>
          <a:p>
            <a:pPr algn="ctr">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gcc </a:t>
            </a:r>
            <a:endParaRPr/>
          </a:p>
          <a:p>
            <a:pPr algn="ctr">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headers</a:t>
            </a:r>
            <a:endParaRPr/>
          </a:p>
          <a:p>
            <a:pPr algn="ctr">
              <a:buSzPct val="45000"/>
              <a:buFont typeface="Arial"/>
              <a:buChar char="•"/>
            </a:pPr>
            <a:r>
              <a:rPr lang="fr-FR">
                <a:solidFill>
                  <a:srgbClr val="000000"/>
                </a:solidFill>
                <a:latin typeface="Times New Roman"/>
                <a:ea typeface="ＭＳ Ｐゴシック"/>
              </a:rPr>
              <a:t> </a:t>
            </a:r>
            <a:r>
              <a:rPr lang="fr-FR">
                <a:solidFill>
                  <a:srgbClr val="000000"/>
                </a:solidFill>
                <a:latin typeface="Times New Roman"/>
                <a:ea typeface="ＭＳ Ｐゴシック"/>
              </a:rPr>
              <a:t>host tools</a:t>
            </a:r>
            <a:endParaRPr/>
          </a:p>
          <a:p>
            <a:pPr algn="ctr">
              <a:buSzPct val="45000"/>
              <a:buFont typeface="Arial"/>
              <a:buChar char="•"/>
            </a:pPr>
            <a:r>
              <a:rPr lang="fr-FR">
                <a:solidFill>
                  <a:srgbClr val="000000"/>
                </a:solidFill>
                <a:latin typeface="Times New Roman"/>
                <a:ea typeface="ＭＳ Ｐゴシック"/>
              </a:rPr>
              <a:t> … </a:t>
            </a:r>
            <a:endParaRPr/>
          </a:p>
        </p:txBody>
      </p:sp>
      <p:sp>
        <p:nvSpPr>
          <p:cNvPr id="138" name="CustomShape 6"/>
          <p:cNvSpPr/>
          <p:nvPr/>
        </p:nvSpPr>
        <p:spPr>
          <a:xfrm>
            <a:off x="152280" y="2514600"/>
            <a:ext cx="2208600" cy="2361240"/>
          </a:xfrm>
          <a:prstGeom prst="rect">
            <a:avLst/>
          </a:prstGeom>
          <a:solidFill>
            <a:srgbClr val="00b8ff"/>
          </a:solidFill>
          <a:ln w="9360">
            <a:solidFill>
              <a:srgbClr val="000000"/>
            </a:solidFill>
            <a:round/>
          </a:ln>
        </p:spPr>
      </p:sp>
      <p:sp>
        <p:nvSpPr>
          <p:cNvPr id="139" name="CustomShape 7"/>
          <p:cNvSpPr/>
          <p:nvPr/>
        </p:nvSpPr>
        <p:spPr>
          <a:xfrm>
            <a:off x="159840" y="2209680"/>
            <a:ext cx="1435680" cy="363960"/>
          </a:xfrm>
          <a:prstGeom prst="rect">
            <a:avLst/>
          </a:prstGeom>
        </p:spPr>
        <p:txBody>
          <a:bodyPr bIns="45000" lIns="90000" rIns="90000" tIns="45000" wrap="none"/>
          <a:p>
            <a:r>
              <a:rPr i="1" lang="fr-FR">
                <a:solidFill>
                  <a:srgbClr val="000000"/>
                </a:solidFill>
                <a:latin typeface="Times New Roman"/>
                <a:ea typeface="ＭＳ Ｐゴシック"/>
              </a:rPr>
              <a:t>(Local rootfs)</a:t>
            </a:r>
            <a:endParaRPr/>
          </a:p>
        </p:txBody>
      </p:sp>
      <p:pic>
        <p:nvPicPr>
          <p:cNvPr descr="" id="140" name="Image 41"/>
          <p:cNvPicPr/>
          <p:nvPr/>
        </p:nvPicPr>
        <p:blipFill>
          <a:blip r:embed="rId1"/>
          <a:stretch>
            <a:fillRect/>
          </a:stretch>
        </p:blipFill>
        <p:spPr>
          <a:xfrm>
            <a:off x="228600" y="2590920"/>
            <a:ext cx="2065680" cy="2192760"/>
          </a:xfrm>
          <a:prstGeom prst="rect">
            <a:avLst/>
          </a:prstGeom>
        </p:spPr>
      </p:pic>
      <p:sp>
        <p:nvSpPr>
          <p:cNvPr id="141" name="CustomShape 8"/>
          <p:cNvSpPr/>
          <p:nvPr/>
        </p:nvSpPr>
        <p:spPr>
          <a:xfrm>
            <a:off x="533520" y="5181480"/>
            <a:ext cx="1446840" cy="913320"/>
          </a:xfrm>
          <a:prstGeom prst="trapezoid">
            <a:avLst>
              <a:gd fmla="val 216" name="adj"/>
            </a:avLst>
          </a:prstGeom>
          <a:solidFill>
            <a:srgbClr val="00b8ff"/>
          </a:solidFill>
          <a:ln w="9360">
            <a:solidFill>
              <a:srgbClr val="000000"/>
            </a:solidFill>
            <a:round/>
          </a:ln>
        </p:spPr>
      </p:sp>
      <p:sp>
        <p:nvSpPr>
          <p:cNvPr id="142" name="CustomShape 9"/>
          <p:cNvSpPr/>
          <p:nvPr/>
        </p:nvSpPr>
        <p:spPr>
          <a:xfrm>
            <a:off x="277560" y="5486400"/>
            <a:ext cx="2091240" cy="638280"/>
          </a:xfrm>
          <a:prstGeom prst="rect">
            <a:avLst/>
          </a:prstGeom>
        </p:spPr>
        <p:txBody>
          <a:bodyPr bIns="45000" lIns="90000" rIns="90000" tIns="45000" wrap="none"/>
          <a:p>
            <a:pPr algn="ctr"/>
            <a:r>
              <a:rPr lang="fr-FR">
                <a:solidFill>
                  <a:srgbClr val="000000"/>
                </a:solidFill>
                <a:latin typeface="Times New Roman"/>
                <a:ea typeface="ＭＳ Ｐゴシック"/>
              </a:rPr>
              <a:t>Configuration Mngt</a:t>
            </a:r>
            <a:endParaRPr/>
          </a:p>
          <a:p>
            <a:pPr algn="ctr"/>
            <a:r>
              <a:rPr lang="fr-FR">
                <a:solidFill>
                  <a:srgbClr val="000000"/>
                </a:solidFill>
                <a:latin typeface="Times New Roman"/>
                <a:ea typeface="ＭＳ Ｐゴシック"/>
              </a:rPr>
              <a:t>(SVN, GIT, CC, … )</a:t>
            </a:r>
            <a:endParaRPr/>
          </a:p>
        </p:txBody>
      </p:sp>
      <p:cxnSp>
        <p:nvCxnSpPr>
          <p:cNvPr id="143" name="Line 10"/>
          <p:cNvCxnSpPr/>
          <p:nvPr/>
        </p:nvCxnSpPr>
        <p:spPr>
          <xfrm>
            <a:off x="0" y="0"/>
            <a:ext cx="360" cy="360"/>
          </xfrm>
          <a:prstGeom prst="line">
            <a:avLst/>
          </a:prstGeom>
          <a:ln w="9360">
            <a:solidFill>
              <a:srgbClr val="000000"/>
            </a:solidFill>
            <a:round/>
            <a:tailEnd len="med" type="triangle" w="med"/>
          </a:ln>
        </p:spPr>
      </p:cxnSp>
      <p:cxnSp>
        <p:nvCxnSpPr>
          <p:cNvPr id="144" name="Line 11"/>
          <p:cNvCxnSpPr/>
          <p:nvPr/>
        </p:nvCxnSpPr>
        <p:spPr>
          <xfrm>
            <a:off x="0" y="0"/>
            <a:ext cx="360" cy="360"/>
          </xfrm>
          <a:prstGeom prst="line">
            <a:avLst/>
          </a:prstGeom>
        </p:spPr>
      </p:cxnSp>
    </p:spTree>
  </p:cSld>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0" name="CustomShape 1"/>
          <p:cNvSpPr/>
          <p:nvPr/>
        </p:nvSpPr>
        <p:spPr>
          <a:xfrm>
            <a:off x="304920" y="5204160"/>
            <a:ext cx="8380800" cy="819720"/>
          </a:xfrm>
          <a:prstGeom prst="rect">
            <a:avLst/>
          </a:prstGeom>
        </p:spPr>
        <p:txBody>
          <a:bodyPr bIns="45000" lIns="90000" rIns="90000" tIns="45000"/>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Beware about all directories, because they can be override by configure options: </a:t>
            </a:r>
            <a:r>
              <a:rPr lang="fr-FR" sz="1600">
                <a:solidFill>
                  <a:srgbClr val="191966"/>
                </a:solidFill>
                <a:latin typeface="Times New Roman"/>
                <a:ea typeface="ＭＳ Ｐゴシック"/>
              </a:rPr>
              <a:t>./configure –prefix=/usr –srcdir=/tmp_srcdir …</a:t>
            </a:r>
            <a:endParaRPr/>
          </a:p>
          <a:p>
            <a:r>
              <a:rPr lang="fr-FR" sz="1600">
                <a:solidFill>
                  <a:srgbClr val="000000"/>
                </a:solidFill>
                <a:latin typeface="Times New Roman"/>
                <a:ea typeface="ＭＳ Ｐゴシック"/>
              </a:rPr>
              <a:t>If so, top_builddir can be different to top_srcdir and bring link problems, so be carefull !!</a:t>
            </a:r>
            <a:endParaRPr/>
          </a:p>
        </p:txBody>
      </p:sp>
      <p:sp>
        <p:nvSpPr>
          <p:cNvPr id="741" name="CustomShape 2"/>
          <p:cNvSpPr/>
          <p:nvPr/>
        </p:nvSpPr>
        <p:spPr>
          <a:xfrm>
            <a:off x="309960" y="762120"/>
            <a:ext cx="260172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Preset Output Variables :</a:t>
            </a:r>
            <a:endParaRPr/>
          </a:p>
        </p:txBody>
      </p:sp>
      <p:sp>
        <p:nvSpPr>
          <p:cNvPr id="742" name="CustomShape 3"/>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43" name="Picture 3"/>
          <p:cNvPicPr/>
          <p:nvPr/>
        </p:nvPicPr>
        <p:blipFill>
          <a:blip r:embed="rId1"/>
          <a:stretch>
            <a:fillRect/>
          </a:stretch>
        </p:blipFill>
        <p:spPr>
          <a:xfrm>
            <a:off x="271440" y="22320"/>
            <a:ext cx="649800" cy="656280"/>
          </a:xfrm>
          <a:prstGeom prst="rect">
            <a:avLst/>
          </a:prstGeom>
        </p:spPr>
      </p:pic>
    </p:spTree>
  </p:cSld>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4" name="CustomShape 1"/>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45" name="Picture 3"/>
          <p:cNvPicPr/>
          <p:nvPr/>
        </p:nvPicPr>
        <p:blipFill>
          <a:blip r:embed="rId1"/>
          <a:stretch>
            <a:fillRect/>
          </a:stretch>
        </p:blipFill>
        <p:spPr>
          <a:xfrm>
            <a:off x="271440" y="22320"/>
            <a:ext cx="649800" cy="656280"/>
          </a:xfrm>
          <a:prstGeom prst="rect">
            <a:avLst/>
          </a:prstGeom>
        </p:spPr>
      </p:pic>
      <p:sp>
        <p:nvSpPr>
          <p:cNvPr id="746" name="CustomShape 2"/>
          <p:cNvSpPr/>
          <p:nvPr/>
        </p:nvSpPr>
        <p:spPr>
          <a:xfrm>
            <a:off x="380880" y="6172200"/>
            <a:ext cx="8609400" cy="363960"/>
          </a:xfrm>
          <a:prstGeom prst="rect">
            <a:avLst/>
          </a:prstGeom>
        </p:spPr>
        <p:txBody>
          <a:bodyPr bIns="45000" lIns="90000" rIns="90000" tIns="45000"/>
          <a:p>
            <a:r>
              <a:rPr b="1" lang="fr-FR" u="sng">
                <a:solidFill>
                  <a:srgbClr val="ffffff"/>
                </a:solidFill>
                <a:latin typeface="Times New Roman"/>
                <a:ea typeface="ＭＳ Ｐゴシック"/>
                <a:hlinkClick r:id="rId2"/>
              </a:rPr>
              <a:t></a:t>
            </a:r>
            <a:r>
              <a:rPr b="1" lang="fr-FR" u="sng">
                <a:solidFill>
                  <a:srgbClr val="ffffff"/>
                </a:solidFill>
                <a:latin typeface="Times New Roman"/>
                <a:ea typeface="ＭＳ Ｐゴシック"/>
                <a:hlinkClick r:id="rId3"/>
              </a:rPr>
              <a:t>http://www.gnu.org/software/hello/manual/autoconf/Preset-Output-Variables.html</a:t>
            </a:r>
            <a:endParaRPr/>
          </a:p>
        </p:txBody>
      </p:sp>
      <p:sp>
        <p:nvSpPr>
          <p:cNvPr id="747" name="CustomShape 3"/>
          <p:cNvSpPr/>
          <p:nvPr/>
        </p:nvSpPr>
        <p:spPr>
          <a:xfrm>
            <a:off x="485280" y="685800"/>
            <a:ext cx="253944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Flags overriding :</a:t>
            </a:r>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8" name="CustomShape 1"/>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49" name="Picture 3"/>
          <p:cNvPicPr/>
          <p:nvPr/>
        </p:nvPicPr>
        <p:blipFill>
          <a:blip r:embed="rId1"/>
          <a:stretch>
            <a:fillRect/>
          </a:stretch>
        </p:blipFill>
        <p:spPr>
          <a:xfrm>
            <a:off x="271440" y="22320"/>
            <a:ext cx="649800" cy="656280"/>
          </a:xfrm>
          <a:prstGeom prst="rect">
            <a:avLst/>
          </a:prstGeom>
        </p:spPr>
      </p:pic>
      <p:sp>
        <p:nvSpPr>
          <p:cNvPr id="750" name="CustomShape 2"/>
          <p:cNvSpPr/>
          <p:nvPr/>
        </p:nvSpPr>
        <p:spPr>
          <a:xfrm>
            <a:off x="482400" y="685800"/>
            <a:ext cx="2551320" cy="455400"/>
          </a:xfrm>
          <a:prstGeom prst="rect">
            <a:avLst/>
          </a:prstGeom>
        </p:spPr>
        <p:txBody>
          <a:bodyPr bIns="45000" lIns="90000" rIns="90000" tIns="45000" wrap="none"/>
          <a:p>
            <a:r>
              <a:rPr lang="fr-FR" sz="2400">
                <a:solidFill>
                  <a:srgbClr val="000000"/>
                </a:solidFill>
                <a:latin typeface="Times New Roman"/>
                <a:ea typeface="ＭＳ Ｐゴシック"/>
              </a:rPr>
              <a:t> </a:t>
            </a:r>
            <a:r>
              <a:rPr lang="fr-FR" sz="2400">
                <a:solidFill>
                  <a:srgbClr val="000000"/>
                </a:solidFill>
                <a:latin typeface="Times New Roman"/>
                <a:ea typeface="ＭＳ Ｐゴシック"/>
              </a:rPr>
              <a:t>Tools overriding :</a:t>
            </a:r>
            <a:endParaRPr/>
          </a:p>
        </p:txBody>
      </p:sp>
      <p:sp>
        <p:nvSpPr>
          <p:cNvPr id="751" name="CustomShape 3"/>
          <p:cNvSpPr/>
          <p:nvPr/>
        </p:nvSpPr>
        <p:spPr>
          <a:xfrm>
            <a:off x="380880" y="4572000"/>
            <a:ext cx="8304840" cy="1063080"/>
          </a:xfrm>
          <a:prstGeom prst="rect">
            <a:avLst/>
          </a:prstGeom>
        </p:spPr>
        <p:txBody>
          <a:bodyPr bIns="45000" lIns="90000" rIns="90000" tIns="45000"/>
          <a:p>
            <a:r>
              <a:rPr lang="fr-FR" sz="1600">
                <a:solidFill>
                  <a:srgbClr val="000000"/>
                </a:solidFill>
                <a:latin typeface="Times New Roman"/>
                <a:ea typeface="ＭＳ Ｐゴシック"/>
              </a:rPr>
              <a:t>Examples: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./configure –prefix=/usrCC=gcc CFLAGS=-O3 LIBS=“-lposix” …</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or</a:t>
            </a:r>
            <a:endParaRPr/>
          </a:p>
          <a:p>
            <a:r>
              <a:rPr lang="fr-FR" sz="1600">
                <a:solidFill>
                  <a:srgbClr val="000000"/>
                </a:solidFill>
                <a:latin typeface="Times New Roman"/>
                <a:ea typeface="ＭＳ Ｐゴシック"/>
              </a:rPr>
              <a:t>	</a:t>
            </a:r>
            <a:r>
              <a:rPr lang="fr-FR" sz="1600">
                <a:solidFill>
                  <a:srgbClr val="000000"/>
                </a:solidFill>
                <a:latin typeface="Times New Roman"/>
                <a:ea typeface="ＭＳ Ｐゴシック"/>
              </a:rPr>
              <a:t>CC=sh4-linux-gcc AR=sha-linux-g++ ./configure –prefix=/usr … </a:t>
            </a:r>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2" name="CustomShape 1"/>
          <p:cNvSpPr/>
          <p:nvPr/>
        </p:nvSpPr>
        <p:spPr>
          <a:xfrm>
            <a:off x="777600" y="152280"/>
            <a:ext cx="5041440" cy="455400"/>
          </a:xfrm>
          <a:prstGeom prst="rect">
            <a:avLst/>
          </a:prstGeom>
        </p:spPr>
        <p:txBody>
          <a:bodyPr bIns="45000" lIns="90000" rIns="90000" tIns="45000" wrap="none"/>
          <a:p>
            <a:r>
              <a:rPr b="1" lang="fr-FR" sz="2400">
                <a:solidFill>
                  <a:srgbClr val="333333"/>
                </a:solidFill>
                <a:latin typeface="Trebuchet MS"/>
                <a:ea typeface="ＭＳ Ｐゴシック"/>
              </a:rPr>
              <a:t>The configure.{in/ac} template</a:t>
            </a:r>
            <a:endParaRPr/>
          </a:p>
        </p:txBody>
      </p:sp>
      <p:pic>
        <p:nvPicPr>
          <p:cNvPr descr="" id="753" name="Picture 3"/>
          <p:cNvPicPr/>
          <p:nvPr/>
        </p:nvPicPr>
        <p:blipFill>
          <a:blip r:embed="rId1"/>
          <a:stretch>
            <a:fillRect/>
          </a:stretch>
        </p:blipFill>
        <p:spPr>
          <a:xfrm>
            <a:off x="271440" y="22320"/>
            <a:ext cx="649800" cy="656280"/>
          </a:xfrm>
          <a:prstGeom prst="rect">
            <a:avLst/>
          </a:prstGeom>
        </p:spPr>
      </p:pic>
      <p:sp>
        <p:nvSpPr>
          <p:cNvPr id="754" name="CustomShape 2"/>
          <p:cNvSpPr/>
          <p:nvPr/>
        </p:nvSpPr>
        <p:spPr>
          <a:xfrm>
            <a:off x="228600" y="838080"/>
            <a:ext cx="8609400" cy="5576040"/>
          </a:xfrm>
          <a:prstGeom prst="rect">
            <a:avLst/>
          </a:prstGeom>
        </p:spPr>
        <p:txBody>
          <a:bodyPr bIns="45000" lIns="90000" rIns="90000" tIns="45000"/>
          <a:p>
            <a:pPr algn="just">
              <a:buSzPct val="45000"/>
              <a:buFont charset="2" typeface="Wingdings"/>
              <a:buChar char=""/>
            </a:pPr>
            <a:r>
              <a:rPr b="1" lang="fr-FR">
                <a:solidFill>
                  <a:srgbClr val="000000"/>
                </a:solidFill>
                <a:latin typeface="Times New Roman"/>
                <a:ea typeface="ＭＳ Ｐゴシック"/>
              </a:rPr>
              <a:t> </a:t>
            </a:r>
            <a:r>
              <a:rPr b="1" lang="fr-FR">
                <a:solidFill>
                  <a:srgbClr val="000000"/>
                </a:solidFill>
                <a:latin typeface="Times New Roman"/>
                <a:ea typeface="ＭＳ Ｐゴシック"/>
              </a:rPr>
              <a:t>Special Characters in Output Variables :</a:t>
            </a:r>
            <a:endParaRPr/>
          </a:p>
          <a:p>
            <a:pPr algn="just"/>
            <a:endParaRPr/>
          </a:p>
          <a:p>
            <a:pPr algn="just"/>
            <a:r>
              <a:rPr lang="fr-FR">
                <a:solidFill>
                  <a:srgbClr val="000000"/>
                </a:solidFill>
                <a:latin typeface="Times New Roman"/>
                <a:ea typeface="ＭＳ Ｐゴシック"/>
              </a:rPr>
              <a:t>Many output variables are intended to be evaluated both by make and by the shell. Some characters are expanded differently in these two contexts, so to avoid confusion these variables' values should not contain any of the following characters:  </a:t>
            </a:r>
            <a:r>
              <a:rPr lang="fr-FR">
                <a:solidFill>
                  <a:srgbClr val="262699"/>
                </a:solidFill>
                <a:latin typeface="Times New Roman"/>
                <a:ea typeface="ＭＳ Ｐゴシック"/>
              </a:rPr>
              <a:t>" # $ &amp; ' ( ) * ; &lt; &gt; ? [ \ ^ ` |</a:t>
            </a:r>
            <a:endParaRPr/>
          </a:p>
          <a:p>
            <a:pPr algn="just"/>
            <a:endParaRPr/>
          </a:p>
          <a:p>
            <a:pPr algn="just"/>
            <a:r>
              <a:rPr lang="fr-FR">
                <a:solidFill>
                  <a:srgbClr val="000000"/>
                </a:solidFill>
                <a:latin typeface="Times New Roman"/>
                <a:ea typeface="ＭＳ Ｐゴシック"/>
              </a:rPr>
              <a:t>Also, these variables' values should neither contain newlines, nor start with ‘~’, nor contain white space or ‘:’ immediately followed by ‘~’. The values can contain nonempty sequences of white space characters like tabs and spaces, but each such sequence might arbitrarily be replaced by a single space during substitution.</a:t>
            </a:r>
            <a:endParaRPr/>
          </a:p>
          <a:p>
            <a:pPr algn="just"/>
            <a:endParaRPr/>
          </a:p>
          <a:p>
            <a:pPr algn="just"/>
            <a:r>
              <a:rPr lang="fr-FR">
                <a:solidFill>
                  <a:srgbClr val="000000"/>
                </a:solidFill>
                <a:latin typeface="Times New Roman"/>
                <a:ea typeface="ＭＳ Ｐゴシック"/>
              </a:rPr>
              <a:t>These restrictions apply both to the values that configure computes, and to the values set directly by the user. For example, the following invocations of configure are problematic, since they attempt to use special characters within CPPFLAGS and white space within $(srcdir):</a:t>
            </a:r>
            <a:endParaRPr/>
          </a:p>
          <a:p>
            <a:pPr algn="just"/>
            <a:endParaRPr/>
          </a:p>
          <a:p>
            <a:pPr algn="just"/>
            <a:r>
              <a:rPr lang="fr-FR">
                <a:solidFill>
                  <a:srgbClr val="262699"/>
                </a:solidFill>
                <a:latin typeface="Times New Roman"/>
                <a:ea typeface="ＭＳ Ｐゴシック"/>
              </a:rPr>
              <a:t>     </a:t>
            </a:r>
            <a:r>
              <a:rPr lang="fr-FR">
                <a:solidFill>
                  <a:srgbClr val="262699"/>
                </a:solidFill>
                <a:latin typeface="Times New Roman"/>
                <a:ea typeface="ＭＳ Ｐゴシック"/>
              </a:rPr>
              <a:t>CPPFLAGS='-DOUCH="&amp;\"#$*?"' '../My Source/ouch-1.0/configure'</a:t>
            </a:r>
            <a:endParaRPr/>
          </a:p>
          <a:p>
            <a:pPr algn="just"/>
            <a:r>
              <a:rPr lang="fr-FR">
                <a:solidFill>
                  <a:srgbClr val="262699"/>
                </a:solidFill>
                <a:latin typeface="Times New Roman"/>
                <a:ea typeface="ＭＳ Ｐゴシック"/>
              </a:rPr>
              <a:t>     </a:t>
            </a:r>
            <a:endParaRPr/>
          </a:p>
          <a:p>
            <a:pPr algn="just"/>
            <a:r>
              <a:rPr lang="fr-FR">
                <a:solidFill>
                  <a:srgbClr val="262699"/>
                </a:solidFill>
                <a:latin typeface="Times New Roman"/>
                <a:ea typeface="ＭＳ Ｐゴシック"/>
              </a:rPr>
              <a:t>     </a:t>
            </a:r>
            <a:r>
              <a:rPr lang="fr-FR">
                <a:solidFill>
                  <a:srgbClr val="262699"/>
                </a:solidFill>
                <a:latin typeface="Times New Roman"/>
                <a:ea typeface="ＭＳ Ｐゴシック"/>
              </a:rPr>
              <a:t>'../My Source/ouch-1.0/configure' CPPFLAGS='-DOUCH="&amp;\"#$*?"'</a:t>
            </a:r>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5"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56" name="Picture 3"/>
          <p:cNvPicPr/>
          <p:nvPr/>
        </p:nvPicPr>
        <p:blipFill>
          <a:blip r:embed="rId1"/>
          <a:stretch>
            <a:fillRect/>
          </a:stretch>
        </p:blipFill>
        <p:spPr>
          <a:xfrm>
            <a:off x="271440" y="22320"/>
            <a:ext cx="649800" cy="656280"/>
          </a:xfrm>
          <a:prstGeom prst="rect">
            <a:avLst/>
          </a:prstGeom>
        </p:spPr>
      </p:pic>
      <p:sp>
        <p:nvSpPr>
          <p:cNvPr id="757" name="CustomShape 2"/>
          <p:cNvSpPr/>
          <p:nvPr/>
        </p:nvSpPr>
        <p:spPr>
          <a:xfrm>
            <a:off x="0" y="0"/>
            <a:ext cx="9142920" cy="360"/>
          </a:xfrm>
          <a:prstGeom prst="rect">
            <a:avLst/>
          </a:prstGeom>
        </p:spPr>
      </p:sp>
      <p:sp>
        <p:nvSpPr>
          <p:cNvPr id="758" name="CustomShape 3"/>
          <p:cNvSpPr/>
          <p:nvPr/>
        </p:nvSpPr>
        <p:spPr>
          <a:xfrm>
            <a:off x="281880" y="835200"/>
            <a:ext cx="3267720" cy="302760"/>
          </a:xfrm>
          <a:prstGeom prst="rect">
            <a:avLst/>
          </a:prstGeom>
        </p:spPr>
        <p:txBody>
          <a:bodyPr bIns="45000" lIns="90000" rIns="90000" tIns="45000" wrap="none"/>
          <a:p>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Some of the useful built-in M4 macros:</a:t>
            </a:r>
            <a:endParaRPr/>
          </a:p>
        </p:txBody>
      </p:sp>
      <p:sp>
        <p:nvSpPr>
          <p:cNvPr id="759" name="CustomShape 4"/>
          <p:cNvSpPr/>
          <p:nvPr/>
        </p:nvSpPr>
        <p:spPr>
          <a:xfrm>
            <a:off x="515880" y="5334120"/>
            <a:ext cx="7789320" cy="699480"/>
          </a:xfrm>
          <a:prstGeom prst="rect">
            <a:avLst/>
          </a:prstGeom>
        </p:spPr>
        <p:txBody>
          <a:bodyPr bIns="45000" lIns="90000" rIns="90000" tIns="45000" wrap="none"/>
          <a:p>
            <a:pPr>
              <a:buSzPct val="45000"/>
              <a:buFont charset="2" typeface="Wingdings"/>
              <a:buChar char=""/>
            </a:pPr>
            <a:r>
              <a:rPr lang="fr-FR" sz="2000">
                <a:solidFill>
                  <a:srgbClr val="000000"/>
                </a:solidFill>
                <a:latin typeface="Times New Roman"/>
                <a:ea typeface="ＭＳ Ｐゴシック"/>
              </a:rPr>
              <a:t>There are many others ; check the gnu/autoconf manual for more</a:t>
            </a:r>
            <a:endParaRPr/>
          </a:p>
          <a:p>
            <a:r>
              <a:rPr lang="fr-FR" sz="2000">
                <a:solidFill>
                  <a:srgbClr val="000000"/>
                </a:solidFill>
                <a:latin typeface="Times New Roman"/>
                <a:ea typeface="ＭＳ Ｐゴシック"/>
              </a:rPr>
              <a:t>Information (http://www.gnu.org/software/autoconf/manual/autoconf.pdf).</a:t>
            </a:r>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0" name="CustomShape 1"/>
          <p:cNvSpPr/>
          <p:nvPr/>
        </p:nvSpPr>
        <p:spPr>
          <a:xfrm>
            <a:off x="228600" y="917640"/>
            <a:ext cx="8685720" cy="4796280"/>
          </a:xfrm>
          <a:prstGeom prst="rect">
            <a:avLst/>
          </a:prstGeom>
        </p:spPr>
        <p:txBody>
          <a:bodyPr bIns="0" lIns="0" rIns="0" tIns="0"/>
          <a:p>
            <a:endParaRPr/>
          </a:p>
          <a:p>
            <a:endParaRPr/>
          </a:p>
          <a:p>
            <a:endParaRPr/>
          </a:p>
        </p:txBody>
      </p:sp>
      <p:sp>
        <p:nvSpPr>
          <p:cNvPr id="761" name="CustomShape 2"/>
          <p:cNvSpPr/>
          <p:nvPr/>
        </p:nvSpPr>
        <p:spPr>
          <a:xfrm>
            <a:off x="380880" y="1419120"/>
            <a:ext cx="8533440" cy="4907520"/>
          </a:xfrm>
          <a:prstGeom prst="rect">
            <a:avLst/>
          </a:prstGeom>
        </p:spPr>
        <p:txBody>
          <a:bodyPr bIns="45000" lIns="90000" rIns="90000" tIns="45000"/>
          <a:p>
            <a:r>
              <a:rPr lang="fr-FR" sz="1400">
                <a:solidFill>
                  <a:srgbClr val="22228b"/>
                </a:solidFill>
                <a:latin typeface="Times New Roman"/>
                <a:ea typeface="ＭＳ Ｐゴシック"/>
              </a:rPr>
              <a:t>AC_PREREQ(2.59)</a:t>
            </a:r>
            <a:endParaRPr/>
          </a:p>
          <a:p>
            <a:r>
              <a:rPr lang="fr-FR" sz="1400">
                <a:solidFill>
                  <a:srgbClr val="22228b"/>
                </a:solidFill>
                <a:latin typeface="Times New Roman"/>
                <a:ea typeface="ＭＳ Ｐゴシック"/>
              </a:rPr>
              <a:t>AC_INIT([pyPackage], [myPackageVersion], [</a:t>
            </a:r>
            <a:r>
              <a:rPr lang="fr-FR" sz="1400" u="sng">
                <a:solidFill>
                  <a:srgbClr val="22228b"/>
                </a:solidFill>
                <a:latin typeface="Times New Roman"/>
                <a:ea typeface="ＭＳ Ｐゴシック"/>
                <a:hlinkClick r:id="rId1"/>
              </a:rPr>
              <a:t>thierry.gayet2@technicolor.com</a:t>
            </a:r>
            <a:r>
              <a:rPr lang="fr-FR" sz="1400">
                <a:solidFill>
                  <a:srgbClr val="22228b"/>
                </a:solidFill>
                <a:latin typeface="Times New Roman"/>
                <a:ea typeface="ＭＳ Ｐゴシック"/>
              </a:rPr>
              <a:t>])</a:t>
            </a:r>
            <a:endParaRPr/>
          </a:p>
          <a:p>
            <a:endParaRPr/>
          </a:p>
          <a:p>
            <a:r>
              <a:rPr lang="fr-FR" sz="1400">
                <a:solidFill>
                  <a:srgbClr val="22228b"/>
                </a:solidFill>
                <a:latin typeface="Times New Roman"/>
                <a:ea typeface="ＭＳ Ｐゴシック"/>
              </a:rPr>
              <a:t>AC_ARG_ENABLE( debug,</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AS_HELP_STRING([--enable-debug],</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[enable debugging support]),</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[enable_debug=$enableval],</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[enable_debug=no] )</a:t>
            </a:r>
            <a:endParaRPr/>
          </a:p>
          <a:p>
            <a:r>
              <a:rPr lang="fr-FR" sz="1400">
                <a:solidFill>
                  <a:srgbClr val="22228b"/>
                </a:solidFill>
                <a:latin typeface="Times New Roman"/>
                <a:ea typeface="ＭＳ Ｐゴシック"/>
              </a:rPr>
              <a:t>if test "$enable_debug" = "yes" ; then</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CXXFLAGS="$CXXFLAGS -Wall -ggdb -O0"</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AC_DEFINE(DEBUG, 1, [Define to enable debug build])</a:t>
            </a:r>
            <a:endParaRPr/>
          </a:p>
          <a:p>
            <a:r>
              <a:rPr lang="fr-FR" sz="1400">
                <a:solidFill>
                  <a:srgbClr val="22228b"/>
                </a:solidFill>
                <a:latin typeface="Times New Roman"/>
                <a:ea typeface="ＭＳ Ｐゴシック"/>
              </a:rPr>
              <a:t>else</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CXXFLAGS="$CXXFLAGS -Wall -O2"</a:t>
            </a:r>
            <a:endParaRPr/>
          </a:p>
          <a:p>
            <a:r>
              <a:rPr lang="fr-FR" sz="1400">
                <a:solidFill>
                  <a:srgbClr val="22228b"/>
                </a:solidFill>
                <a:latin typeface="Times New Roman"/>
                <a:ea typeface="ＭＳ Ｐゴシック"/>
              </a:rPr>
              <a:t>fi</a:t>
            </a:r>
            <a:endParaRPr/>
          </a:p>
          <a:p>
            <a:endParaRPr/>
          </a:p>
          <a:p>
            <a:r>
              <a:rPr lang="fr-FR" sz="1400">
                <a:solidFill>
                  <a:srgbClr val="22228b"/>
                </a:solidFill>
                <a:latin typeface="Times New Roman"/>
                <a:ea typeface="ＭＳ Ｐゴシック"/>
              </a:rPr>
              <a:t>PKG_CHECK_MODULES([DIRECTFB],[directfb],[have_libdirectfb=yes],[have_libdirectfb=no])</a:t>
            </a:r>
            <a:endParaRPr/>
          </a:p>
          <a:p>
            <a:r>
              <a:rPr lang="fr-FR" sz="1400">
                <a:solidFill>
                  <a:srgbClr val="22228b"/>
                </a:solidFill>
                <a:latin typeface="Times New Roman"/>
                <a:ea typeface="ＭＳ Ｐゴシック"/>
              </a:rPr>
              <a:t>if test "$have_libdirectfb" = no ; then</a:t>
            </a:r>
            <a:endParaRPr/>
          </a:p>
          <a:p>
            <a:r>
              <a:rPr lang="fr-FR" sz="1400">
                <a:solidFill>
                  <a:srgbClr val="22228b"/>
                </a:solidFill>
                <a:latin typeface="Times New Roman"/>
                <a:ea typeface="ＭＳ Ｐゴシック"/>
              </a:rPr>
              <a:t>   </a:t>
            </a:r>
            <a:r>
              <a:rPr lang="fr-FR" sz="1400">
                <a:solidFill>
                  <a:srgbClr val="22228b"/>
                </a:solidFill>
                <a:latin typeface="Times New Roman"/>
                <a:ea typeface="ＭＳ Ｐゴシック"/>
              </a:rPr>
              <a:t>AC_MSG_ERROR([Missing directfb-1.4.1 library!!])</a:t>
            </a:r>
            <a:endParaRPr/>
          </a:p>
          <a:p>
            <a:r>
              <a:rPr lang="fr-FR" sz="1400">
                <a:solidFill>
                  <a:srgbClr val="22228b"/>
                </a:solidFill>
                <a:latin typeface="Times New Roman"/>
                <a:ea typeface="ＭＳ Ｐゴシック"/>
              </a:rPr>
              <a:t>fi</a:t>
            </a:r>
            <a:endParaRPr/>
          </a:p>
          <a:p>
            <a:endParaRPr/>
          </a:p>
          <a:p>
            <a:endParaRPr/>
          </a:p>
          <a:p>
            <a:r>
              <a:rPr lang="fr-FR" sz="1400">
                <a:solidFill>
                  <a:srgbClr val="22228b"/>
                </a:solidFill>
                <a:latin typeface="Times New Roman"/>
                <a:ea typeface="ＭＳ Ｐゴシック"/>
              </a:rPr>
              <a:t>AC_OUTPUT(Makefile)</a:t>
            </a:r>
            <a:endParaRPr/>
          </a:p>
          <a:p>
            <a:endParaRPr/>
          </a:p>
          <a:p>
            <a:endParaRPr/>
          </a:p>
        </p:txBody>
      </p:sp>
      <p:cxnSp>
        <p:nvCxnSpPr>
          <p:cNvPr id="762" name="Line 3"/>
          <p:cNvCxnSpPr/>
          <p:nvPr/>
        </p:nvCxnSpPr>
        <p:spPr>
          <xfrm>
            <a:off x="0" y="0"/>
            <a:ext cx="360" cy="360"/>
          </xfrm>
          <a:prstGeom prst="line">
            <a:avLst/>
          </a:prstGeom>
          <a:ln w="9360">
            <a:solidFill>
              <a:srgbClr val="000000"/>
            </a:solidFill>
            <a:round/>
            <a:tailEnd len="med" type="triangle" w="med"/>
          </a:ln>
        </p:spPr>
      </p:cxnSp>
      <p:sp>
        <p:nvSpPr>
          <p:cNvPr id="763" name="CustomShape 4"/>
          <p:cNvSpPr/>
          <p:nvPr/>
        </p:nvSpPr>
        <p:spPr>
          <a:xfrm>
            <a:off x="5360760" y="5919120"/>
            <a:ext cx="3263040" cy="576360"/>
          </a:xfrm>
          <a:prstGeom prst="rect">
            <a:avLst/>
          </a:prstGeom>
        </p:spPr>
        <p:txBody>
          <a:bodyPr bIns="45000" lIns="90000" rIns="90000" tIns="45000" wrap="none"/>
          <a:p>
            <a:r>
              <a:rPr lang="fr-FR" sz="1600">
                <a:solidFill>
                  <a:srgbClr val="000000"/>
                </a:solidFill>
                <a:latin typeface="Times New Roman"/>
                <a:ea typeface="ＭＳ Ｐゴシック"/>
              </a:rPr>
              <a:t>File to generate from the Makefile.am</a:t>
            </a:r>
            <a:endParaRPr/>
          </a:p>
          <a:p>
            <a:r>
              <a:rPr lang="fr-FR" sz="1600">
                <a:solidFill>
                  <a:srgbClr val="000000"/>
                </a:solidFill>
                <a:latin typeface="Times New Roman"/>
                <a:ea typeface="ＭＳ Ｐゴシック"/>
              </a:rPr>
              <a:t>template</a:t>
            </a:r>
            <a:endParaRPr/>
          </a:p>
        </p:txBody>
      </p:sp>
      <p:cxnSp>
        <p:nvCxnSpPr>
          <p:cNvPr id="764" name="Line 5"/>
          <p:cNvCxnSpPr/>
          <p:nvPr/>
        </p:nvCxnSpPr>
        <p:spPr>
          <xfrm>
            <a:off x="0" y="0"/>
            <a:ext cx="360" cy="360"/>
          </xfrm>
          <a:prstGeom prst="line">
            <a:avLst/>
          </a:prstGeom>
          <a:ln w="9360">
            <a:solidFill>
              <a:srgbClr val="000000"/>
            </a:solidFill>
            <a:round/>
            <a:tailEnd len="med" type="triangle" w="med"/>
          </a:ln>
        </p:spPr>
      </p:cxnSp>
      <p:sp>
        <p:nvSpPr>
          <p:cNvPr id="765" name="CustomShape 6"/>
          <p:cNvSpPr/>
          <p:nvPr/>
        </p:nvSpPr>
        <p:spPr>
          <a:xfrm>
            <a:off x="6868440" y="1652040"/>
            <a:ext cx="1217880" cy="333000"/>
          </a:xfrm>
          <a:prstGeom prst="rect">
            <a:avLst/>
          </a:prstGeom>
        </p:spPr>
        <p:txBody>
          <a:bodyPr bIns="45000" lIns="90000" rIns="90000" tIns="45000" wrap="none"/>
          <a:p>
            <a:r>
              <a:rPr lang="fr-FR" sz="1600">
                <a:solidFill>
                  <a:srgbClr val="000000"/>
                </a:solidFill>
                <a:latin typeface="Times New Roman"/>
                <a:ea typeface="ＭＳ Ｐゴシック"/>
              </a:rPr>
              <a:t>Initialization</a:t>
            </a:r>
            <a:endParaRPr/>
          </a:p>
        </p:txBody>
      </p:sp>
      <p:cxnSp>
        <p:nvCxnSpPr>
          <p:cNvPr id="766" name="Line 7"/>
          <p:cNvCxnSpPr/>
          <p:nvPr/>
        </p:nvCxnSpPr>
        <p:spPr>
          <xfrm>
            <a:off x="0" y="0"/>
            <a:ext cx="360" cy="360"/>
          </xfrm>
          <a:prstGeom prst="line">
            <a:avLst/>
          </a:prstGeom>
          <a:ln w="9360">
            <a:solidFill>
              <a:srgbClr val="000000"/>
            </a:solidFill>
            <a:round/>
            <a:tailEnd len="med" type="triangle" w="med"/>
          </a:ln>
        </p:spPr>
      </p:cxnSp>
      <p:sp>
        <p:nvSpPr>
          <p:cNvPr id="767" name="CustomShape 8"/>
          <p:cNvSpPr/>
          <p:nvPr/>
        </p:nvSpPr>
        <p:spPr>
          <a:xfrm>
            <a:off x="6584400" y="2642760"/>
            <a:ext cx="2334960" cy="333000"/>
          </a:xfrm>
          <a:prstGeom prst="rect">
            <a:avLst/>
          </a:prstGeom>
        </p:spPr>
        <p:txBody>
          <a:bodyPr bIns="45000" lIns="90000" rIns="90000" tIns="45000" wrap="none"/>
          <a:p>
            <a:r>
              <a:rPr lang="fr-FR" sz="1600">
                <a:solidFill>
                  <a:srgbClr val="000000"/>
                </a:solidFill>
                <a:latin typeface="Times New Roman"/>
                <a:ea typeface="ＭＳ Ｐゴシック"/>
              </a:rPr>
              <a:t>Check for the debug mode</a:t>
            </a:r>
            <a:endParaRPr/>
          </a:p>
        </p:txBody>
      </p:sp>
      <p:cxnSp>
        <p:nvCxnSpPr>
          <p:cNvPr id="768" name="Line 9"/>
          <p:cNvCxnSpPr/>
          <p:nvPr/>
        </p:nvCxnSpPr>
        <p:spPr>
          <xfrm>
            <a:off x="0" y="0"/>
            <a:ext cx="360" cy="360"/>
          </xfrm>
          <a:prstGeom prst="line">
            <a:avLst/>
          </a:prstGeom>
          <a:ln w="9360">
            <a:solidFill>
              <a:srgbClr val="000000"/>
            </a:solidFill>
            <a:round/>
            <a:tailEnd len="med" type="triangle" w="med"/>
          </a:ln>
        </p:spPr>
      </p:cxnSp>
      <p:sp>
        <p:nvSpPr>
          <p:cNvPr id="769" name="CustomShape 10"/>
          <p:cNvSpPr/>
          <p:nvPr/>
        </p:nvSpPr>
        <p:spPr>
          <a:xfrm>
            <a:off x="6216840" y="5157360"/>
            <a:ext cx="2822760" cy="333000"/>
          </a:xfrm>
          <a:prstGeom prst="rect">
            <a:avLst/>
          </a:prstGeom>
        </p:spPr>
        <p:txBody>
          <a:bodyPr bIns="45000" lIns="90000" rIns="90000" tIns="45000" wrap="none"/>
          <a:p>
            <a:r>
              <a:rPr lang="fr-FR" sz="1600">
                <a:solidFill>
                  <a:srgbClr val="000000"/>
                </a:solidFill>
                <a:latin typeface="Times New Roman"/>
                <a:ea typeface="ＭＳ Ｐゴシック"/>
              </a:rPr>
              <a:t>Check for the libdirectfb library </a:t>
            </a:r>
            <a:endParaRPr/>
          </a:p>
        </p:txBody>
      </p:sp>
      <p:sp>
        <p:nvSpPr>
          <p:cNvPr id="770" name="CustomShape 11"/>
          <p:cNvSpPr/>
          <p:nvPr/>
        </p:nvSpPr>
        <p:spPr>
          <a:xfrm>
            <a:off x="152280" y="838080"/>
            <a:ext cx="8838000" cy="455400"/>
          </a:xfrm>
          <a:prstGeom prst="rect">
            <a:avLst/>
          </a:prstGeom>
        </p:spPr>
        <p:txBody>
          <a:bodyPr bIns="45000" lIns="90000" rIns="90000" tIns="45000"/>
          <a:p>
            <a:pPr algn="just">
              <a:buSzPct val="45000"/>
              <a:buFont charset="2" typeface="Wingdings"/>
              <a:buChar char=""/>
            </a:pPr>
            <a:r>
              <a:rPr lang="fr-FR" sz="2400">
                <a:solidFill>
                  <a:srgbClr val="000000"/>
                </a:solidFill>
                <a:latin typeface="Times New Roman"/>
                <a:ea typeface="ＭＳ Ｐゴシック"/>
              </a:rPr>
              <a:t>Example of configure.{in/ac} template using some m4 macros :</a:t>
            </a:r>
            <a:endParaRPr/>
          </a:p>
        </p:txBody>
      </p:sp>
      <p:sp>
        <p:nvSpPr>
          <p:cNvPr id="771" name="CustomShape 1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72" name="Picture 3"/>
          <p:cNvPicPr/>
          <p:nvPr/>
        </p:nvPicPr>
        <p:blipFill>
          <a:blip r:embed="rId2"/>
          <a:stretch>
            <a:fillRect/>
          </a:stretch>
        </p:blipFill>
        <p:spPr>
          <a:xfrm>
            <a:off x="271440" y="22320"/>
            <a:ext cx="649800" cy="656280"/>
          </a:xfrm>
          <a:prstGeom prst="rect">
            <a:avLst/>
          </a:prstGeom>
        </p:spPr>
      </p:pic>
    </p:spTree>
  </p:cSld>
  <p:timing>
    <p:tnLst>
      <p:par>
        <p:cTn dur="indefinite" id="35" nodeType="tmRoot" restart="never">
          <p:childTnLst>
            <p:seq>
              <p:cTn dur="indefinite" id="36" nodeType="mainSeq">
                <p:childTnLst/>
              </p:cTn>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3" name="CustomShape 1"/>
          <p:cNvSpPr/>
          <p:nvPr/>
        </p:nvSpPr>
        <p:spPr>
          <a:xfrm>
            <a:off x="1371600" y="2095560"/>
            <a:ext cx="4266000" cy="819720"/>
          </a:xfrm>
          <a:prstGeom prst="rect">
            <a:avLst/>
          </a:prstGeom>
        </p:spPr>
        <p:txBody>
          <a:bodyPr bIns="45000" lIns="90000" rIns="90000" tIns="45000"/>
          <a:p>
            <a:r>
              <a:rPr lang="fr-FR" sz="1200">
                <a:solidFill>
                  <a:srgbClr val="22228b"/>
                </a:solidFill>
                <a:latin typeface="Times New Roman"/>
                <a:ea typeface="ＭＳ Ｐゴシック"/>
              </a:rPr>
              <a:t>dnl ---------------------------------------</a:t>
            </a:r>
            <a:endParaRPr/>
          </a:p>
          <a:p>
            <a:r>
              <a:rPr lang="fr-FR" sz="1200">
                <a:solidFill>
                  <a:srgbClr val="22228b"/>
                </a:solidFill>
                <a:latin typeface="Times New Roman"/>
                <a:ea typeface="ＭＳ Ｐゴシック"/>
              </a:rPr>
              <a:t>dnl             Load m4 macros</a:t>
            </a:r>
            <a:endParaRPr/>
          </a:p>
          <a:p>
            <a:r>
              <a:rPr lang="fr-FR" sz="1200">
                <a:solidFill>
                  <a:srgbClr val="22228b"/>
                </a:solidFill>
                <a:latin typeface="Times New Roman"/>
                <a:ea typeface="ＭＳ Ｐゴシック"/>
              </a:rPr>
              <a:t>dnl ---------------------------------------</a:t>
            </a:r>
            <a:endParaRPr/>
          </a:p>
          <a:p>
            <a:r>
              <a:rPr lang="fr-FR" sz="1200">
                <a:solidFill>
                  <a:srgbClr val="22228b"/>
                </a:solidFill>
                <a:latin typeface="Times New Roman"/>
                <a:ea typeface="ＭＳ Ｐゴシック"/>
              </a:rPr>
              <a:t>(…)</a:t>
            </a:r>
            <a:endParaRPr/>
          </a:p>
        </p:txBody>
      </p:sp>
      <p:sp>
        <p:nvSpPr>
          <p:cNvPr id="774" name="CustomShape 2"/>
          <p:cNvSpPr/>
          <p:nvPr/>
        </p:nvSpPr>
        <p:spPr>
          <a:xfrm>
            <a:off x="523080" y="990720"/>
            <a:ext cx="6335280" cy="394560"/>
          </a:xfrm>
          <a:prstGeom prst="rect">
            <a:avLst/>
          </a:prstGeom>
        </p:spPr>
        <p:txBody>
          <a:bodyPr bIns="45000" lIns="90000" rIns="90000" tIns="45000" wrap="none"/>
          <a:p>
            <a:r>
              <a:rPr lang="fr-FR" sz="2000">
                <a:solidFill>
                  <a:srgbClr val="000000"/>
                </a:solidFill>
                <a:latin typeface="Times New Roman"/>
                <a:ea typeface="ＭＳ Ｐゴシック"/>
              </a:rPr>
              <a:t> </a:t>
            </a:r>
            <a:r>
              <a:rPr lang="fr-FR" sz="2000">
                <a:solidFill>
                  <a:srgbClr val="000000"/>
                </a:solidFill>
                <a:latin typeface="Times New Roman"/>
                <a:ea typeface="ＭＳ Ｐゴシック"/>
              </a:rPr>
              <a:t>Adding comments or disabling lines into the configure.ac :</a:t>
            </a:r>
            <a:endParaRPr/>
          </a:p>
        </p:txBody>
      </p:sp>
      <p:sp>
        <p:nvSpPr>
          <p:cNvPr id="775" name="CustomShape 3"/>
          <p:cNvSpPr/>
          <p:nvPr/>
        </p:nvSpPr>
        <p:spPr>
          <a:xfrm>
            <a:off x="698040" y="1600200"/>
            <a:ext cx="7629120" cy="333000"/>
          </a:xfrm>
          <a:prstGeom prst="rect">
            <a:avLst/>
          </a:prstGeom>
        </p:spPr>
        <p:txBody>
          <a:bodyPr bIns="45000" lIns="90000" rIns="90000" tIns="45000" wrap="none"/>
          <a:p>
            <a:r>
              <a:rPr lang="fr-FR" sz="1400">
                <a:solidFill>
                  <a:srgbClr val="000000"/>
                </a:solidFill>
                <a:latin typeface="Times New Roman"/>
                <a:ea typeface="ＭＳ Ｐゴシック"/>
              </a:rPr>
              <a:t>1. Official comments that are important and should stay in the configure.ac file using the </a:t>
            </a:r>
            <a:r>
              <a:rPr b="1" lang="fr-FR" sz="1600">
                <a:solidFill>
                  <a:srgbClr val="000000"/>
                </a:solidFill>
                <a:latin typeface="Times New Roman"/>
                <a:ea typeface="ＭＳ Ｐゴシック"/>
              </a:rPr>
              <a:t>dnl</a:t>
            </a:r>
            <a:r>
              <a:rPr lang="fr-FR" sz="1400">
                <a:solidFill>
                  <a:srgbClr val="000000"/>
                </a:solidFill>
                <a:latin typeface="Times New Roman"/>
                <a:ea typeface="ＭＳ Ｐゴシック"/>
              </a:rPr>
              <a:t> keyword :</a:t>
            </a:r>
            <a:endParaRPr/>
          </a:p>
        </p:txBody>
      </p:sp>
      <p:sp>
        <p:nvSpPr>
          <p:cNvPr id="776" name="CustomShape 4"/>
          <p:cNvSpPr/>
          <p:nvPr/>
        </p:nvSpPr>
        <p:spPr>
          <a:xfrm>
            <a:off x="842760" y="3124080"/>
            <a:ext cx="5288400" cy="302760"/>
          </a:xfrm>
          <a:prstGeom prst="rect">
            <a:avLst/>
          </a:prstGeom>
        </p:spPr>
        <p:txBody>
          <a:bodyPr bIns="45000" lIns="90000" rIns="90000" tIns="45000" wrap="none"/>
          <a:p>
            <a:r>
              <a:rPr lang="fr-FR" sz="1400">
                <a:solidFill>
                  <a:srgbClr val="000000"/>
                </a:solidFill>
                <a:latin typeface="Times New Roman"/>
                <a:ea typeface="ＭＳ Ｐゴシック"/>
              </a:rPr>
              <a:t>2.  Lines that are temporaly/definitively disabling in the configure file :</a:t>
            </a:r>
            <a:endParaRPr/>
          </a:p>
        </p:txBody>
      </p:sp>
      <p:sp>
        <p:nvSpPr>
          <p:cNvPr id="777" name="CustomShape 5"/>
          <p:cNvSpPr/>
          <p:nvPr/>
        </p:nvSpPr>
        <p:spPr>
          <a:xfrm>
            <a:off x="1295280" y="3657600"/>
            <a:ext cx="4570920" cy="637200"/>
          </a:xfrm>
          <a:prstGeom prst="rect">
            <a:avLst/>
          </a:prstGeom>
        </p:spPr>
        <p:txBody>
          <a:bodyPr bIns="45000" lIns="90000" rIns="90000" tIns="45000"/>
          <a:p>
            <a:r>
              <a:rPr lang="fr-FR" sz="1200">
                <a:solidFill>
                  <a:srgbClr val="22228b"/>
                </a:solidFill>
                <a:latin typeface="Times New Roman"/>
                <a:ea typeface="ＭＳ Ｐゴシック"/>
              </a:rPr>
              <a:t>AC_CANONICAL_HOST</a:t>
            </a:r>
            <a:endParaRPr/>
          </a:p>
          <a:p>
            <a:r>
              <a:rPr b="1" lang="fr-FR" sz="1200">
                <a:solidFill>
                  <a:srgbClr val="22228b"/>
                </a:solidFill>
                <a:latin typeface="Times New Roman"/>
                <a:ea typeface="ＭＳ Ｐゴシック"/>
              </a:rPr>
              <a:t>#AC_CANONICAL_TARGET</a:t>
            </a:r>
            <a:endParaRPr/>
          </a:p>
          <a:p>
            <a:r>
              <a:rPr lang="fr-FR" sz="1200">
                <a:solidFill>
                  <a:srgbClr val="22228b"/>
                </a:solidFill>
                <a:latin typeface="Times New Roman"/>
                <a:ea typeface="ＭＳ Ｐゴシック"/>
              </a:rPr>
              <a:t>AC_SUBST(PACKAGE_VERSION)</a:t>
            </a:r>
            <a:endParaRPr/>
          </a:p>
        </p:txBody>
      </p:sp>
      <p:cxnSp>
        <p:nvCxnSpPr>
          <p:cNvPr id="778" name="Line 6"/>
          <p:cNvCxnSpPr/>
          <p:nvPr/>
        </p:nvCxnSpPr>
        <p:spPr>
          <xfrm>
            <a:off x="0" y="0"/>
            <a:ext cx="360" cy="360"/>
          </xfrm>
          <a:prstGeom prst="line">
            <a:avLst/>
          </a:prstGeom>
          <a:ln w="9360">
            <a:solidFill>
              <a:srgbClr val="000000"/>
            </a:solidFill>
            <a:round/>
            <a:tailEnd len="med" type="triangle" w="med"/>
          </a:ln>
        </p:spPr>
      </p:cxnSp>
      <p:sp>
        <p:nvSpPr>
          <p:cNvPr id="779" name="CustomShape 7"/>
          <p:cNvSpPr/>
          <p:nvPr/>
        </p:nvSpPr>
        <p:spPr>
          <a:xfrm>
            <a:off x="5793840" y="3886200"/>
            <a:ext cx="1269720" cy="302760"/>
          </a:xfrm>
          <a:prstGeom prst="rect">
            <a:avLst/>
          </a:prstGeom>
        </p:spPr>
        <p:txBody>
          <a:bodyPr bIns="45000" lIns="90000" rIns="90000" tIns="45000" wrap="none"/>
          <a:p>
            <a:r>
              <a:rPr lang="fr-FR" sz="1400">
                <a:solidFill>
                  <a:srgbClr val="000000"/>
                </a:solidFill>
                <a:latin typeface="Times New Roman"/>
                <a:ea typeface="ＭＳ Ｐゴシック"/>
              </a:rPr>
              <a:t>Line disabled!!</a:t>
            </a:r>
            <a:endParaRPr/>
          </a:p>
        </p:txBody>
      </p:sp>
      <p:sp>
        <p:nvSpPr>
          <p:cNvPr id="780" name="CustomShape 8"/>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81" name="Picture 3"/>
          <p:cNvPicPr/>
          <p:nvPr/>
        </p:nvPicPr>
        <p:blipFill>
          <a:blip r:embed="rId1"/>
          <a:stretch>
            <a:fillRect/>
          </a:stretch>
        </p:blipFill>
        <p:spPr>
          <a:xfrm>
            <a:off x="271440" y="22320"/>
            <a:ext cx="649800" cy="656280"/>
          </a:xfrm>
          <a:prstGeom prst="rect">
            <a:avLst/>
          </a:prstGeom>
        </p:spPr>
      </p:pic>
    </p:spTree>
  </p:cSld>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2"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83" name="Picture 3"/>
          <p:cNvPicPr/>
          <p:nvPr/>
        </p:nvPicPr>
        <p:blipFill>
          <a:blip r:embed="rId1"/>
          <a:stretch>
            <a:fillRect/>
          </a:stretch>
        </p:blipFill>
        <p:spPr>
          <a:xfrm>
            <a:off x="271440" y="22320"/>
            <a:ext cx="649800" cy="656280"/>
          </a:xfrm>
          <a:prstGeom prst="rect">
            <a:avLst/>
          </a:prstGeom>
        </p:spPr>
      </p:pic>
      <p:sp>
        <p:nvSpPr>
          <p:cNvPr id="784" name="CustomShape 2"/>
          <p:cNvSpPr/>
          <p:nvPr/>
        </p:nvSpPr>
        <p:spPr>
          <a:xfrm>
            <a:off x="231840" y="762120"/>
            <a:ext cx="2103480" cy="363960"/>
          </a:xfrm>
          <a:prstGeom prst="rect">
            <a:avLst/>
          </a:prstGeom>
        </p:spPr>
        <p:txBody>
          <a:bodyPr bIns="45000" lIns="90000" rIns="90000" tIns="45000" wrap="none"/>
          <a:p>
            <a:r>
              <a:rPr lang="fr-FR">
                <a:solidFill>
                  <a:srgbClr val="000000"/>
                </a:solidFill>
                <a:latin typeface="Times New Roman"/>
                <a:ea typeface="ＭＳ Ｐゴシック"/>
              </a:rPr>
              <a:t> </a:t>
            </a:r>
            <a:r>
              <a:rPr lang="fr-FR">
                <a:solidFill>
                  <a:srgbClr val="000000"/>
                </a:solidFill>
                <a:latin typeface="Times New Roman"/>
                <a:ea typeface="ＭＳ Ｐゴシック"/>
              </a:rPr>
              <a:t>Printing messages :</a:t>
            </a:r>
            <a:endParaRPr/>
          </a:p>
        </p:txBody>
      </p:sp>
      <p:sp>
        <p:nvSpPr>
          <p:cNvPr id="785" name="CustomShape 3"/>
          <p:cNvSpPr/>
          <p:nvPr/>
        </p:nvSpPr>
        <p:spPr>
          <a:xfrm>
            <a:off x="228600" y="1187640"/>
            <a:ext cx="8685720" cy="5402160"/>
          </a:xfrm>
          <a:prstGeom prst="rect">
            <a:avLst/>
          </a:prstGeom>
        </p:spPr>
        <p:txBody>
          <a:bodyPr bIns="45000" lIns="90000" rIns="90000" tIns="45000"/>
          <a:p>
            <a:r>
              <a:rPr lang="fr-FR" sz="1400">
                <a:solidFill>
                  <a:srgbClr val="000000"/>
                </a:solidFill>
                <a:latin typeface="Times New Roman"/>
                <a:ea typeface="ＭＳ Ｐゴシック"/>
              </a:rPr>
              <a:t>Configure scripts need to give users running them several kinds of information. The following macros print messages in ways appropriate for each kind. The arguments to all of them get enclosed in shell double quotes, so the shell performs variable and back-quote substitution on them. These macros are all wrappers around the echo shell command. They direct output to the appropriate file descriptor:</a:t>
            </a:r>
            <a:endParaRPr/>
          </a:p>
          <a:p>
            <a:endParaRPr/>
          </a:p>
          <a:p>
            <a:pPr algn="just">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Macro: AC_MSG_CHECKING (</a:t>
            </a:r>
            <a:r>
              <a:rPr b="1" i="1" lang="fr-FR" sz="1400">
                <a:solidFill>
                  <a:srgbClr val="000000"/>
                </a:solidFill>
                <a:latin typeface="Times New Roman"/>
                <a:ea typeface="ＭＳ Ｐゴシック"/>
              </a:rPr>
              <a:t>feature-description)</a:t>
            </a:r>
            <a:endParaRPr/>
          </a:p>
          <a:p>
            <a:pPr algn="just"/>
            <a:r>
              <a:rPr lang="fr-FR" sz="1400">
                <a:solidFill>
                  <a:srgbClr val="000000"/>
                </a:solidFill>
                <a:latin typeface="Times New Roman"/>
                <a:ea typeface="ＭＳ Ｐゴシック"/>
              </a:rPr>
              <a:t>Notify the user that configure is checking for a particular feature. This macro prints a message that starts with ‘checking ’ and ends with ‘...’ and no newline. It must be followed by a call to AC_MSG_RESULT to print the result of the check and the newline. The </a:t>
            </a:r>
            <a:r>
              <a:rPr i="1" lang="fr-FR" sz="1400">
                <a:solidFill>
                  <a:srgbClr val="000000"/>
                </a:solidFill>
                <a:latin typeface="Times New Roman"/>
                <a:ea typeface="ＭＳ Ｐゴシック"/>
              </a:rPr>
              <a:t>feature-descriptionshould be something like ‘whether the Fortran compiler accepts C++ comments’ or ‘for c89’.  </a:t>
            </a:r>
            <a:r>
              <a:rPr lang="fr-FR" sz="1400">
                <a:solidFill>
                  <a:srgbClr val="000000"/>
                </a:solidFill>
                <a:latin typeface="Times New Roman"/>
                <a:ea typeface="ＭＳ Ｐゴシック"/>
              </a:rPr>
              <a:t>This macro prints nothing if configure is run with the --quiet or --silent option. This is quite similar to a echo -n.</a:t>
            </a:r>
            <a:endParaRPr/>
          </a:p>
          <a:p>
            <a:pPr algn="just"/>
            <a:endParaRPr/>
          </a:p>
          <a:p>
            <a:pPr algn="just">
              <a:buSzPct val="45000"/>
              <a:buFont charset="2" typeface="Wingdings"/>
              <a:buChar char=""/>
            </a:pPr>
            <a:r>
              <a:rPr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Macro: AC_MSG_RESULT (</a:t>
            </a:r>
            <a:r>
              <a:rPr b="1" i="1" lang="fr-FR" sz="1400">
                <a:solidFill>
                  <a:srgbClr val="000000"/>
                </a:solidFill>
                <a:latin typeface="Times New Roman"/>
                <a:ea typeface="ＭＳ Ｐゴシック"/>
              </a:rPr>
              <a:t>result-description)</a:t>
            </a:r>
            <a:endParaRPr/>
          </a:p>
          <a:p>
            <a:pPr algn="just"/>
            <a:r>
              <a:rPr lang="fr-FR" sz="1400">
                <a:solidFill>
                  <a:srgbClr val="000000"/>
                </a:solidFill>
                <a:latin typeface="Times New Roman"/>
                <a:ea typeface="ＭＳ Ｐゴシック"/>
              </a:rPr>
              <a:t>Notify the user of the results of a check. </a:t>
            </a:r>
            <a:r>
              <a:rPr i="1" lang="fr-FR" sz="1400">
                <a:solidFill>
                  <a:srgbClr val="000000"/>
                </a:solidFill>
                <a:latin typeface="Times New Roman"/>
                <a:ea typeface="ＭＳ Ｐゴシック"/>
              </a:rPr>
              <a:t>result-description is almost always the value of the cache variable for the check, typically ‘yes’, ‘no’, or a file name. This macro should follow a call to AC_MSG_CHECKING, and the result-description should be the completion of the message printed by the call to AC_MSG_CHECKING.  </a:t>
            </a:r>
            <a:r>
              <a:rPr lang="fr-FR" sz="1400">
                <a:solidFill>
                  <a:srgbClr val="000000"/>
                </a:solidFill>
                <a:latin typeface="Times New Roman"/>
                <a:ea typeface="ＭＳ Ｐゴシック"/>
              </a:rPr>
              <a:t>This macro prints nothing if configure is run with the --quiet or --silent option. This is quite similar to an echo after an echo -n, so it will be in the same line.</a:t>
            </a:r>
            <a:endParaRPr/>
          </a:p>
          <a:p>
            <a:pPr algn="just"/>
            <a:endParaRPr/>
          </a:p>
          <a:p>
            <a:pPr algn="just"/>
            <a:r>
              <a:rPr b="1" lang="fr-FR" sz="1400">
                <a:solidFill>
                  <a:srgbClr val="000000"/>
                </a:solidFill>
                <a:latin typeface="Times New Roman"/>
                <a:ea typeface="ＭＳ Ｐゴシック"/>
              </a:rPr>
              <a:t>Example:</a:t>
            </a:r>
            <a:endParaRPr/>
          </a:p>
          <a:p>
            <a:pPr algn="just"/>
            <a:r>
              <a:rPr b="1" lang="fr-FR" sz="1100">
                <a:solidFill>
                  <a:srgbClr val="262699"/>
                </a:solidFill>
                <a:latin typeface="Times New Roman"/>
                <a:ea typeface="ＭＳ Ｐゴシック"/>
              </a:rPr>
              <a:t>	</a:t>
            </a:r>
            <a:r>
              <a:rPr b="1" lang="fr-FR" sz="1100">
                <a:solidFill>
                  <a:srgbClr val="262699"/>
                </a:solidFill>
                <a:latin typeface="Times New Roman"/>
                <a:ea typeface="ＭＳ Ｐゴシック"/>
              </a:rPr>
              <a:t>AC_MSG_CHECKING(</a:t>
            </a:r>
            <a:r>
              <a:rPr b="1" i="1" lang="fr-FR" sz="1100">
                <a:solidFill>
                  <a:srgbClr val="262699"/>
                </a:solidFill>
                <a:latin typeface="Times New Roman"/>
                <a:ea typeface="ＭＳ Ｐゴシック"/>
              </a:rPr>
              <a:t>“Checking something”)</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a:t>
            </a:r>
            <a:endParaRPr/>
          </a:p>
          <a:p>
            <a:pPr algn="just"/>
            <a:r>
              <a:rPr i="1" lang="fr-FR" sz="1100">
                <a:solidFill>
                  <a:srgbClr val="262699"/>
                </a:solidFill>
                <a:latin typeface="Times New Roman"/>
                <a:ea typeface="ＭＳ Ｐゴシック"/>
              </a:rPr>
              <a:t>	</a:t>
            </a:r>
            <a:r>
              <a:rPr i="1" lang="fr-FR" sz="1100">
                <a:solidFill>
                  <a:srgbClr val="262699"/>
                </a:solidFill>
                <a:latin typeface="Times New Roman"/>
                <a:ea typeface="ＭＳ Ｐゴシック"/>
              </a:rPr>
              <a:t>Something tested here…The result is a boolean variable such as « bchkSomething »</a:t>
            </a:r>
            <a:endParaRPr/>
          </a:p>
          <a:p>
            <a:pPr algn="just"/>
            <a:r>
              <a:rPr lang="fr-FR" sz="1100">
                <a:solidFill>
                  <a:srgbClr val="262699"/>
                </a:solidFill>
                <a:latin typeface="Times New Roman"/>
                <a:ea typeface="ＭＳ Ｐゴシック"/>
              </a:rPr>
              <a:t>	</a:t>
            </a:r>
            <a:r>
              <a:rPr lang="fr-FR" sz="1100">
                <a:solidFill>
                  <a:srgbClr val="262699"/>
                </a:solidFill>
                <a:latin typeface="Times New Roman"/>
                <a:ea typeface="ＭＳ Ｐゴシック"/>
              </a:rPr>
              <a:t>(…)</a:t>
            </a:r>
            <a:endParaRPr/>
          </a:p>
          <a:p>
            <a:pPr algn="just"/>
            <a:r>
              <a:rPr lang="fr-FR" sz="1100">
                <a:solidFill>
                  <a:srgbClr val="262699"/>
                </a:solidFill>
                <a:latin typeface="Times New Roman"/>
                <a:ea typeface="ＭＳ Ｐゴシック"/>
              </a:rPr>
              <a:t>	</a:t>
            </a:r>
            <a:r>
              <a:rPr b="1" lang="fr-FR" sz="1100">
                <a:solidFill>
                  <a:srgbClr val="262699"/>
                </a:solidFill>
                <a:latin typeface="Times New Roman"/>
                <a:ea typeface="ＭＳ Ｐゴシック"/>
              </a:rPr>
              <a:t> </a:t>
            </a:r>
            <a:r>
              <a:rPr b="1" lang="fr-FR" sz="1100">
                <a:solidFill>
                  <a:srgbClr val="262699"/>
                </a:solidFill>
                <a:latin typeface="Times New Roman"/>
                <a:ea typeface="ＭＳ Ｐゴシック"/>
              </a:rPr>
              <a:t>AC_MSG_RESULT(</a:t>
            </a:r>
            <a:r>
              <a:rPr i="1" lang="fr-FR" sz="1100">
                <a:solidFill>
                  <a:srgbClr val="262699"/>
                </a:solidFill>
                <a:latin typeface="Times New Roman"/>
                <a:ea typeface="ＭＳ Ｐゴシック"/>
              </a:rPr>
              <a:t>bchkSomething</a:t>
            </a:r>
            <a:r>
              <a:rPr b="1" i="1" lang="fr-FR" sz="1100">
                <a:solidFill>
                  <a:srgbClr val="262699"/>
                </a:solidFill>
                <a:latin typeface="Times New Roman"/>
                <a:ea typeface="ＭＳ Ｐゴシック"/>
              </a:rPr>
              <a:t>)</a:t>
            </a:r>
            <a:endParaRPr/>
          </a:p>
          <a:p>
            <a:pPr algn="just"/>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6" name="CustomShape 1"/>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87" name="Picture 3"/>
          <p:cNvPicPr/>
          <p:nvPr/>
        </p:nvPicPr>
        <p:blipFill>
          <a:blip r:embed="rId1"/>
          <a:stretch>
            <a:fillRect/>
          </a:stretch>
        </p:blipFill>
        <p:spPr>
          <a:xfrm>
            <a:off x="271440" y="22320"/>
            <a:ext cx="649800" cy="656280"/>
          </a:xfrm>
          <a:prstGeom prst="rect">
            <a:avLst/>
          </a:prstGeom>
        </p:spPr>
      </p:pic>
      <p:sp>
        <p:nvSpPr>
          <p:cNvPr id="788" name="CustomShape 2"/>
          <p:cNvSpPr/>
          <p:nvPr/>
        </p:nvSpPr>
        <p:spPr>
          <a:xfrm>
            <a:off x="304920" y="1066680"/>
            <a:ext cx="8457120" cy="4808520"/>
          </a:xfrm>
          <a:prstGeom prst="rect">
            <a:avLst/>
          </a:prstGeom>
        </p:spPr>
        <p:txBody>
          <a:bodyPr bIns="45000" lIns="90000" rIns="90000" tIns="45000"/>
          <a:p>
            <a:pPr algn="just"/>
            <a:r>
              <a:rPr b="1" lang="fr-FR" sz="1600">
                <a:solidFill>
                  <a:srgbClr val="000000"/>
                </a:solidFill>
                <a:latin typeface="Times New Roman"/>
                <a:ea typeface="ＭＳ Ｐゴシック"/>
              </a:rPr>
              <a:t> </a:t>
            </a:r>
            <a:r>
              <a:rPr b="1" lang="fr-FR" sz="1600">
                <a:solidFill>
                  <a:srgbClr val="000000"/>
                </a:solidFill>
                <a:latin typeface="Times New Roman"/>
                <a:ea typeface="ＭＳ Ｐゴシック"/>
              </a:rPr>
              <a:t>Macros used for traces :</a:t>
            </a:r>
            <a:endParaRPr/>
          </a:p>
          <a:p>
            <a:pPr algn="just"/>
            <a:endParaRPr/>
          </a:p>
          <a:p>
            <a:pPr algn="just">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Macro: AC_MSG_NOTICE (</a:t>
            </a:r>
            <a:r>
              <a:rPr b="1" i="1" lang="fr-FR" sz="1400">
                <a:solidFill>
                  <a:srgbClr val="000000"/>
                </a:solidFill>
                <a:latin typeface="Times New Roman"/>
                <a:ea typeface="ＭＳ Ｐゴシック"/>
              </a:rPr>
              <a:t>message)</a:t>
            </a:r>
            <a:endParaRPr/>
          </a:p>
          <a:p>
            <a:pPr algn="just"/>
            <a:r>
              <a:rPr lang="fr-FR" sz="1400">
                <a:solidFill>
                  <a:srgbClr val="000000"/>
                </a:solidFill>
                <a:latin typeface="Times New Roman"/>
                <a:ea typeface="ＭＳ Ｐゴシック"/>
              </a:rPr>
              <a:t>Deliver the </a:t>
            </a:r>
            <a:r>
              <a:rPr i="1" lang="fr-FR" sz="1400">
                <a:solidFill>
                  <a:srgbClr val="000000"/>
                </a:solidFill>
                <a:latin typeface="Times New Roman"/>
                <a:ea typeface="ＭＳ Ｐゴシック"/>
              </a:rPr>
              <a:t>message to the user. It is useful mainly to print a general description of the overall purpose of a group of feature checks, e.g., </a:t>
            </a:r>
            <a:r>
              <a:rPr lang="fr-FR" sz="1400">
                <a:solidFill>
                  <a:srgbClr val="000000"/>
                </a:solidFill>
                <a:latin typeface="Times New Roman"/>
                <a:ea typeface="ＭＳ Ｐゴシック"/>
              </a:rPr>
              <a:t> AC_MSG_NOTICE([checking if stack overflow is detectable]). This macro prints nothing if configure is run with the --quiet or --silent option.</a:t>
            </a:r>
            <a:endParaRPr/>
          </a:p>
          <a:p>
            <a:pPr algn="just"/>
            <a:endParaRPr/>
          </a:p>
          <a:p>
            <a:pPr algn="just"/>
            <a:endParaRPr/>
          </a:p>
          <a:p>
            <a:pPr algn="just">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Macro: AC_MSG_ERROR (</a:t>
            </a:r>
            <a:r>
              <a:rPr b="1" i="1" lang="fr-FR" sz="1400">
                <a:solidFill>
                  <a:srgbClr val="000000"/>
                </a:solidFill>
                <a:latin typeface="Times New Roman"/>
                <a:ea typeface="ＭＳ Ｐゴシック"/>
              </a:rPr>
              <a:t>error-description, [exit-status = ‘$?/1’])</a:t>
            </a:r>
            <a:endParaRPr/>
          </a:p>
          <a:p>
            <a:pPr algn="just"/>
            <a:r>
              <a:rPr lang="fr-FR" sz="1400">
                <a:solidFill>
                  <a:srgbClr val="000000"/>
                </a:solidFill>
                <a:latin typeface="Times New Roman"/>
                <a:ea typeface="ＭＳ Ｐゴシック"/>
              </a:rPr>
              <a:t>Notify the user of an error that prevents configure from completing. This macro prints an error message to the standard error output and exits configure with </a:t>
            </a:r>
            <a:r>
              <a:rPr i="1" lang="fr-FR" sz="1400">
                <a:solidFill>
                  <a:srgbClr val="000000"/>
                </a:solidFill>
                <a:latin typeface="Times New Roman"/>
                <a:ea typeface="ＭＳ Ｐゴシック"/>
              </a:rPr>
              <a:t>exit-status (‘$?’ by default, except that ‘0’ is converted to ‘1’). error-description should be something like ‘invalid value $HOME for \$HOME’. </a:t>
            </a:r>
            <a:r>
              <a:rPr lang="fr-FR" sz="1400">
                <a:solidFill>
                  <a:srgbClr val="000000"/>
                </a:solidFill>
                <a:latin typeface="Times New Roman"/>
                <a:ea typeface="ＭＳ Ｐゴシック"/>
              </a:rPr>
              <a:t>The </a:t>
            </a:r>
            <a:r>
              <a:rPr i="1" lang="fr-FR" sz="1400">
                <a:solidFill>
                  <a:srgbClr val="000000"/>
                </a:solidFill>
                <a:latin typeface="Times New Roman"/>
                <a:ea typeface="ＭＳ Ｐゴシック"/>
              </a:rPr>
              <a:t>error-description should start with a lower-case letter, and “cannot” is preferred to “can't”.</a:t>
            </a:r>
            <a:endParaRPr/>
          </a:p>
          <a:p>
            <a:pPr algn="just"/>
            <a:endParaRPr/>
          </a:p>
          <a:p>
            <a:pPr algn="just">
              <a:buSzPct val="45000"/>
              <a:buFont charset="2" typeface="Wingdings"/>
              <a:buChar char=""/>
            </a:pPr>
            <a:r>
              <a:rPr b="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Macro: AC_MSG_FAILURE (</a:t>
            </a:r>
            <a:r>
              <a:rPr b="1" i="1" lang="fr-FR" sz="1400">
                <a:solidFill>
                  <a:srgbClr val="000000"/>
                </a:solidFill>
                <a:latin typeface="Times New Roman"/>
                <a:ea typeface="ＭＳ Ｐゴシック"/>
              </a:rPr>
              <a:t>error-description, [exit-status])</a:t>
            </a:r>
            <a:endParaRPr/>
          </a:p>
          <a:p>
            <a:pPr algn="just"/>
            <a:r>
              <a:rPr lang="fr-FR" sz="1400">
                <a:solidFill>
                  <a:srgbClr val="000000"/>
                </a:solidFill>
                <a:latin typeface="Times New Roman"/>
                <a:ea typeface="ＭＳ Ｐゴシック"/>
              </a:rPr>
              <a:t>This AC_MSG_ERROR wrapper notifies the user of an error that prevents configure from completing </a:t>
            </a:r>
            <a:r>
              <a:rPr i="1" lang="fr-FR" sz="1400">
                <a:solidFill>
                  <a:srgbClr val="000000"/>
                </a:solidFill>
                <a:latin typeface="Times New Roman"/>
                <a:ea typeface="ＭＳ Ｐゴシック"/>
              </a:rPr>
              <a:t>and that additional details are provided in config.log. This is typically used when abnormal results are found during a compilation.</a:t>
            </a:r>
            <a:endParaRPr/>
          </a:p>
          <a:p>
            <a:pPr algn="just"/>
            <a:endParaRPr/>
          </a:p>
          <a:p>
            <a:pPr algn="just"/>
            <a:endParaRPr/>
          </a:p>
          <a:p>
            <a:pPr algn="just"/>
            <a:r>
              <a:rPr i="1" lang="fr-FR" sz="1400">
                <a:solidFill>
                  <a:srgbClr val="000000"/>
                </a:solidFill>
                <a:latin typeface="Times New Roman"/>
                <a:ea typeface="ＭＳ Ｐゴシック"/>
              </a:rPr>
              <a:t>Examples:</a:t>
            </a:r>
            <a:endParaRPr/>
          </a:p>
          <a:p>
            <a:pPr algn="just"/>
            <a:r>
              <a:rPr i="1" lang="fr-FR" sz="1400">
                <a:solidFill>
                  <a:srgbClr val="000000"/>
                </a:solidFill>
                <a:latin typeface="Times New Roman"/>
                <a:ea typeface="ＭＳ Ｐゴシック"/>
              </a:rPr>
              <a:t>	</a:t>
            </a:r>
            <a:r>
              <a:rPr b="1" lang="fr-FR" sz="1400">
                <a:solidFill>
                  <a:srgbClr val="000000"/>
                </a:solidFill>
                <a:latin typeface="Times New Roman"/>
                <a:ea typeface="ＭＳ Ｐゴシック"/>
              </a:rPr>
              <a:t> </a:t>
            </a:r>
            <a:r>
              <a:rPr lang="fr-FR" sz="1400">
                <a:solidFill>
                  <a:srgbClr val="262699"/>
                </a:solidFill>
                <a:latin typeface="Times New Roman"/>
                <a:ea typeface="ＭＳ Ｐゴシック"/>
              </a:rPr>
              <a:t>AC_MSG_NOTICE(</a:t>
            </a:r>
            <a:r>
              <a:rPr i="1" lang="fr-FR" sz="1400">
                <a:solidFill>
                  <a:srgbClr val="262699"/>
                </a:solidFill>
                <a:latin typeface="Times New Roman"/>
                <a:ea typeface="ＭＳ Ｐゴシック"/>
              </a:rPr>
              <a:t>“this is just a message”)</a:t>
            </a:r>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9" name="CustomShape 1"/>
          <p:cNvSpPr/>
          <p:nvPr/>
        </p:nvSpPr>
        <p:spPr>
          <a:xfrm>
            <a:off x="228600" y="780120"/>
            <a:ext cx="8533440" cy="5595840"/>
          </a:xfrm>
          <a:prstGeom prst="rect">
            <a:avLst/>
          </a:prstGeom>
        </p:spPr>
        <p:txBody>
          <a:bodyPr bIns="45000" lIns="90000" rIns="90000" tIns="45000"/>
          <a:p>
            <a:pPr algn="just">
              <a:buSzPct val="45000"/>
              <a:buFont charset="2" typeface="Wingdings"/>
              <a:buChar char=""/>
            </a:pPr>
            <a:r>
              <a:rPr lang="fr-FR" sz="1400">
                <a:solidFill>
                  <a:srgbClr val="000000"/>
                </a:solidFill>
                <a:latin typeface="Times New Roman"/>
                <a:ea typeface="ＭＳ Ｐゴシック"/>
              </a:rPr>
              <a:t> </a:t>
            </a:r>
            <a:r>
              <a:rPr lang="fr-FR" sz="1400">
                <a:solidFill>
                  <a:srgbClr val="000000"/>
                </a:solidFill>
                <a:latin typeface="Times New Roman"/>
                <a:ea typeface="ＭＳ Ｐゴシック"/>
              </a:rPr>
              <a:t>Initialisation of the configure script (including the requirements) :</a:t>
            </a:r>
            <a:endParaRPr/>
          </a:p>
          <a:p>
            <a:pPr algn="just"/>
            <a:endParaRPr/>
          </a:p>
          <a:p>
            <a:pPr algn="just"/>
            <a:r>
              <a:rPr lang="fr-FR" sz="1200">
                <a:solidFill>
                  <a:srgbClr val="000000"/>
                </a:solidFill>
                <a:latin typeface="Times New Roman"/>
                <a:ea typeface="ＭＳ Ｐゴシック"/>
              </a:rPr>
              <a:t>The Autoconf language differs from many other computer languages because it treats actual code the same as plain text. Whereas in C, for instance, data and instructions have different syntactic status, in Autoconf their status is rigorously the same. Therefore, we need a means to distinguish literal strings from text to be expanded: quotation.</a:t>
            </a:r>
            <a:endParaRPr/>
          </a:p>
          <a:p>
            <a:pPr algn="just"/>
            <a:endParaRPr/>
          </a:p>
          <a:p>
            <a:pPr algn="just"/>
            <a:r>
              <a:rPr lang="fr-FR" sz="1200">
                <a:solidFill>
                  <a:srgbClr val="000000"/>
                </a:solidFill>
                <a:latin typeface="Times New Roman"/>
                <a:ea typeface="ＭＳ Ｐゴシック"/>
              </a:rPr>
              <a:t>When calling macros that take arguments, there must not be any white space between the macro name and the open parenthesis.</a:t>
            </a:r>
            <a:endParaRPr/>
          </a:p>
          <a:p>
            <a:pPr algn="just"/>
            <a:endParaRPr/>
          </a:p>
          <a:p>
            <a:pPr algn="just"/>
            <a:r>
              <a:rPr lang="fr-FR" sz="1200">
                <a:solidFill>
                  <a:srgbClr val="000000"/>
                </a:solidFill>
                <a:latin typeface="Times New Roman"/>
                <a:ea typeface="ＭＳ Ｐゴシック"/>
              </a:rPr>
              <a:t>	</a:t>
            </a:r>
            <a:r>
              <a:rPr b="1" lang="fr-FR" sz="1200">
                <a:solidFill>
                  <a:srgbClr val="22228b"/>
                </a:solidFill>
                <a:latin typeface="Times New Roman"/>
                <a:ea typeface="ＭＳ Ｐゴシック"/>
              </a:rPr>
              <a:t>AC_INIT([hello], [1.0]) </a:t>
            </a:r>
            <a:r>
              <a:rPr b="1" lang="fr-FR" sz="1200">
                <a:solidFill>
                  <a:srgbClr val="22228b"/>
                </a:solidFill>
                <a:latin typeface="Times New Roman"/>
                <a:ea typeface="ＭＳ Ｐゴシック"/>
              </a:rPr>
              <a:t>	</a:t>
            </a:r>
            <a:r>
              <a:rPr b="1" lang="fr-FR" sz="1200">
                <a:solidFill>
                  <a:srgbClr val="22228b"/>
                </a:solidFill>
                <a:latin typeface="Times New Roman"/>
                <a:ea typeface="ＭＳ Ｐゴシック"/>
              </a:rPr>
              <a:t># good</a:t>
            </a:r>
            <a:endParaRPr/>
          </a:p>
          <a:p>
            <a:pPr algn="just"/>
            <a:endParaRPr/>
          </a:p>
          <a:p>
            <a:pPr algn="just"/>
            <a:r>
              <a:rPr lang="fr-FR" sz="1200">
                <a:solidFill>
                  <a:srgbClr val="000000"/>
                </a:solidFill>
                <a:latin typeface="Times New Roman"/>
                <a:ea typeface="ＭＳ Ｐゴシック"/>
              </a:rPr>
              <a:t>Arguments should be enclosed within the quote characters ‘[’ and ‘]’, and be separated by commas. Any leading blanks or newlines in arguments are ignored, unless they are quoted. You should always quote an argument that might contain a macro name, comma, parenthesis, or a leading blank or newline. This rule applies recursively for every macro call, including macros called from other macros. </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AC_COPYRIGHT (copyright-notice)</a:t>
            </a:r>
            <a:endParaRPr/>
          </a:p>
          <a:p>
            <a:pPr algn="just"/>
            <a:r>
              <a:rPr lang="fr-FR" sz="1200">
                <a:solidFill>
                  <a:srgbClr val="000000"/>
                </a:solidFill>
                <a:latin typeface="Times New Roman"/>
                <a:ea typeface="ＭＳ Ｐゴシック"/>
              </a:rPr>
              <a:t>State that, in addition to the Free Software Foundation's copyright on the Autoconf macros, parts of your configure are covered by the copyright-notice. The copyright-notice shows up in both the head of configure and in ‘configure --version’.</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Some are mandatory :</a:t>
            </a:r>
            <a:endParaRPr/>
          </a:p>
          <a:p>
            <a:pPr algn="just" lvl="1">
              <a:buSzPct val="45000"/>
              <a:buFont typeface="Courier New"/>
              <a:buChar char="o"/>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AC_INIT</a:t>
            </a:r>
            <a:r>
              <a:rPr lang="fr-FR" sz="1200">
                <a:solidFill>
                  <a:srgbClr val="000000"/>
                </a:solidFill>
                <a:latin typeface="Times New Roman"/>
                <a:ea typeface="ＭＳ Ｐゴシック"/>
              </a:rPr>
              <a:t>([pyPackage], [myPackageVersion], [</a:t>
            </a:r>
            <a:r>
              <a:rPr lang="fr-FR" sz="1200" u="sng">
                <a:solidFill>
                  <a:srgbClr val="000000"/>
                </a:solidFill>
                <a:latin typeface="Times New Roman"/>
                <a:ea typeface="ＭＳ Ｐゴシック"/>
                <a:hlinkClick r:id="rId1"/>
              </a:rPr>
              <a:t>thierry.gayet2@technicolor.com</a:t>
            </a:r>
            <a:r>
              <a:rPr lang="fr-FR" sz="1200">
                <a:solidFill>
                  <a:srgbClr val="000000"/>
                </a:solidFill>
                <a:latin typeface="Times New Roman"/>
                <a:ea typeface="ＭＳ Ｐゴシック"/>
              </a:rPr>
              <a:t>])  initializes autoconf with information about your project, including the project name, version number, bug-reporting address, tarball name and the project homepage.</a:t>
            </a:r>
            <a:endParaRPr/>
          </a:p>
          <a:p>
            <a:pPr algn="just" lvl="1">
              <a:buSzPct val="45000"/>
              <a:buFont typeface="Courier New"/>
              <a:buChar char="o"/>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AC_PREREQ</a:t>
            </a:r>
            <a:r>
              <a:rPr lang="fr-FR" sz="1200">
                <a:solidFill>
                  <a:srgbClr val="000000"/>
                </a:solidFill>
                <a:latin typeface="Times New Roman"/>
                <a:ea typeface="ＭＳ Ｐゴシック"/>
              </a:rPr>
              <a:t>(2.59)  specify the autoconf version</a:t>
            </a:r>
            <a:endParaRPr/>
          </a:p>
          <a:p>
            <a:pPr algn="just"/>
            <a:endParaRPr/>
          </a:p>
          <a:p>
            <a:pPr algn="just">
              <a:buSzPct val="45000"/>
              <a:buFont charset="2" typeface="Wingdings"/>
              <a:buChar char=""/>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Others are not :</a:t>
            </a:r>
            <a:endParaRPr/>
          </a:p>
          <a:p>
            <a:pPr algn="just" lvl="1">
              <a:buSzPct val="45000"/>
              <a:buFont typeface="Courier New"/>
              <a:buChar char="o"/>
            </a:pPr>
            <a:r>
              <a:rPr lang="fr-FR" sz="1200">
                <a:solidFill>
                  <a:srgbClr val="000000"/>
                </a:solidFill>
                <a:latin typeface="Times New Roman"/>
                <a:ea typeface="ＭＳ Ｐゴシック"/>
              </a:rPr>
              <a:t> </a:t>
            </a:r>
            <a:r>
              <a:rPr b="1" lang="fr-FR" sz="1200">
                <a:solidFill>
                  <a:srgbClr val="000000"/>
                </a:solidFill>
                <a:latin typeface="Times New Roman"/>
                <a:ea typeface="ＭＳ Ｐゴシック"/>
              </a:rPr>
              <a:t>AC_AUTOMAKE</a:t>
            </a:r>
            <a:r>
              <a:rPr lang="fr-FR" sz="1200">
                <a:solidFill>
                  <a:srgbClr val="000000"/>
                </a:solidFill>
                <a:latin typeface="Times New Roman"/>
                <a:ea typeface="ＭＳ Ｐゴシック"/>
              </a:rPr>
              <a:t>()  adds several standard checks and initializes automake.</a:t>
            </a:r>
            <a:endParaRPr/>
          </a:p>
          <a:p>
            <a:pPr algn="just"/>
            <a:endParaRPr/>
          </a:p>
          <a:p>
            <a:pPr algn="just" lvl="1">
              <a:buSzPct val="45000"/>
              <a:buFont typeface="Times New Roman"/>
              <a:buChar char="o"/>
            </a:pPr>
            <a:r>
              <a:rPr lang="fr-FR" sz="1200">
                <a:solidFill>
                  <a:srgbClr val="000000"/>
                </a:solidFill>
                <a:latin typeface="Times New Roman"/>
                <a:ea typeface="ＭＳ Ｐゴシック"/>
              </a:rPr>
              <a:t> </a:t>
            </a:r>
            <a:r>
              <a:rPr lang="fr-FR" sz="1200">
                <a:solidFill>
                  <a:srgbClr val="000000"/>
                </a:solidFill>
                <a:latin typeface="Times New Roman"/>
                <a:ea typeface="ＭＳ Ｐゴシック"/>
              </a:rPr>
              <a:t>AM_INIT_AUTOMAKE([1.10 no-define])</a:t>
            </a:r>
            <a:endParaRPr/>
          </a:p>
          <a:p>
            <a:pPr algn="just" lvl="1">
              <a:buSzPct val="45000"/>
              <a:buFont typeface="Times New Roman"/>
              <a:buChar char="o"/>
            </a:pPr>
            <a:r>
              <a:rPr lang="fr-FR" sz="1200">
                <a:solidFill>
                  <a:srgbClr val="000000"/>
                </a:solidFill>
                <a:latin typeface="Times New Roman"/>
                <a:ea typeface="ＭＳ Ｐゴシック"/>
              </a:rPr>
              <a:t>AM_INIT_AUTOMAKE([1.10 no-define foreign])  specify that the component won’t use the GNU file (NEWS README AUTHORS ChangeLog).</a:t>
            </a:r>
            <a:endParaRPr/>
          </a:p>
        </p:txBody>
      </p:sp>
      <p:sp>
        <p:nvSpPr>
          <p:cNvPr id="790" name="CustomShape 2"/>
          <p:cNvSpPr/>
          <p:nvPr/>
        </p:nvSpPr>
        <p:spPr>
          <a:xfrm>
            <a:off x="990720" y="76320"/>
            <a:ext cx="7987320" cy="637200"/>
          </a:xfrm>
          <a:prstGeom prst="rect">
            <a:avLst/>
          </a:prstGeom>
        </p:spPr>
        <p:txBody>
          <a:bodyPr bIns="46800" lIns="0" rIns="0" tIns="46800"/>
          <a:p>
            <a:r>
              <a:rPr b="1" lang="fr-FR" sz="3000">
                <a:solidFill>
                  <a:srgbClr val="333333"/>
                </a:solidFill>
                <a:latin typeface="Trebuchet MS"/>
                <a:ea typeface="ＭＳ Ｐゴシック"/>
              </a:rPr>
              <a:t>The configure.{in/ac} template</a:t>
            </a:r>
            <a:endParaRPr/>
          </a:p>
        </p:txBody>
      </p:sp>
      <p:pic>
        <p:nvPicPr>
          <p:cNvPr descr="" id="791" name="Picture 3"/>
          <p:cNvPicPr/>
          <p:nvPr/>
        </p:nvPicPr>
        <p:blipFill>
          <a:blip r:embed="rId2"/>
          <a:stretch>
            <a:fillRect/>
          </a:stretch>
        </p:blipFill>
        <p:spPr>
          <a:xfrm>
            <a:off x="271440" y="22320"/>
            <a:ext cx="649800" cy="656280"/>
          </a:xfrm>
          <a:prstGeom prst="rect">
            <a:avLst/>
          </a:prstGeom>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